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fr-FR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fr-F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fr-F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76811F2-672C-4309-B554-3C72B36686D7}" type="slidenum">
              <a:rPr lang="fr-FR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0477638-DD90-4646-8A2C-50BA4EFD4EB2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FF49886-A875-4DFA-BE03-3B572055BAE3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4F6A98F-FCA0-4141-8B89-595A56A8FEF0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C8A3F93-C0A1-4CD6-97B1-F9455FC19879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908D660-96B9-4DC9-842A-77CD89A6B127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B6D4D0D-8F22-4796-8B40-2999C333D323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0B5F176-3F10-4EF5-A786-8BB4E3E809DF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FE7662C-639E-4DBB-A512-3D7565067B91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98C9A29-CDFD-4283-8A73-7854233D0CA5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469D95A-C4E1-4DB5-A342-451E8A8E6678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6334200"/>
            <a:ext cx="12190680" cy="64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7440" cy="62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34200"/>
            <a:ext cx="12190680" cy="64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0" y="6334200"/>
            <a:ext cx="12190680" cy="64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97280" y="758880"/>
            <a:ext cx="1005696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fr-FR" sz="8000" strike="noStrike">
                <a:solidFill>
                  <a:srgbClr val="262626"/>
                </a:solidFill>
                <a:latin typeface="Calibri Light"/>
                <a:ea typeface="DejaVu Sans"/>
              </a:rPr>
              <a:t>Shellcoding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1100160" y="445572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775f55"/>
                </a:solidFill>
                <a:latin typeface="Calibri Light"/>
                <a:ea typeface="DejaVu Sans"/>
              </a:rPr>
              <a:t>Initiation au shellcoding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775f55"/>
                </a:solidFill>
                <a:latin typeface="Calibri Light"/>
                <a:ea typeface="DejaVu Sans"/>
              </a:rPr>
              <a:t>https://github.com/zeuhl/Shellcoding.git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0" y="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 strike="noStrike">
                <a:solidFill>
                  <a:srgbClr val="775f55"/>
                </a:solidFill>
                <a:latin typeface="Calibri Light"/>
                <a:ea typeface="DejaVu Sans"/>
              </a:rPr>
              <a:t>HitchHack – Remi MOLLARD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86040" y="6459840"/>
            <a:ext cx="4821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1107594-D253-416F-A96E-3D07BE27F109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432000" y="216000"/>
            <a:ext cx="6622920" cy="6017400"/>
          </a:xfrm>
          <a:prstGeom prst="rect">
            <a:avLst/>
          </a:prstGeom>
          <a:ln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6948000" y="1253880"/>
            <a:ext cx="4642920" cy="10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3200" strike="noStrike" u="sng">
                <a:solidFill>
                  <a:srgbClr val="000000"/>
                </a:solidFill>
                <a:latin typeface="Arial"/>
                <a:ea typeface="DejaVu Sans"/>
              </a:rPr>
              <a:t>Une sollution ! (Kdo !)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And after ?? ! (Rootme)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Tips and tricks for RootMe challenge (Programmation/Shellcode)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Dans le dernier challenge de programmation de ROOTME il faut ecrire un  shellcode qui répond au exigences suivantes 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- 64 bits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Lecture du fichier passwd/.passwd_XXX, avec XXX aléatoire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Une idée sur la méthode 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8" name="CustomShape 3"/>
          <p:cNvSpPr/>
          <p:nvPr/>
        </p:nvSpPr>
        <p:spPr>
          <a:xfrm>
            <a:off x="3686040" y="6459840"/>
            <a:ext cx="4821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6897F60-4711-4C3C-B22B-846D5D3B7746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348200" y="3240000"/>
            <a:ext cx="9883080" cy="89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And after ?? ! (Rootme)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Même méthode qu'avant ! 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1 °) Lister le répertoire passwd/ pour obtenir le nom du fichier .passwd_XXX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2 °) Ouvrir le fichier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3 °) Lire le fichier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4° ) Ecrire le résultat sur la console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–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sys_getdents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–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sys_open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–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sys_read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–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sys_write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3686040" y="6459840"/>
            <a:ext cx="4821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0755273-29A1-4601-AA33-0856EBEF057C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sp>
        <p:nvSpPr>
          <p:cNvPr id="185" name="CustomShape 5"/>
          <p:cNvSpPr/>
          <p:nvPr/>
        </p:nvSpPr>
        <p:spPr>
          <a:xfrm>
            <a:off x="5364000" y="3924000"/>
            <a:ext cx="635904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3600" strike="noStrike">
                <a:solidFill>
                  <a:srgbClr val="000000"/>
                </a:solidFill>
                <a:latin typeface="Arial"/>
                <a:ea typeface="DejaVu Sans"/>
              </a:rPr>
              <a:t>A VOUS DE JOUER 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Questions et liens !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1097280" y="14857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Linux sys_call table :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x64 : https://filippo.io/linux-syscall-table/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x32 : http://docs.cs.up.ac.za/programming/asm/derick_tut/syscalls.html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Des bons ! :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https://github.com/t00sh/assembly/blob/master/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La base ! :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http://shell-storm.org/shellcode/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Why syscall :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http://www.x86-64.org/documentation/abi.pdf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Learn more ! :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https://nets.ec/Alphanumeric_shellcode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Cheat sheet x64 coding : http://cs.brown.edu/courses/cs033/docs/guides/x64.pdf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http://www.re-xe.fr/shellcode-x86-et-x86_64/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Assembleur 16 bits !!! &lt;3 &lt;3 http://minso.free.fr/cavinfo/programmation/asm.html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3686040" y="6459840"/>
            <a:ext cx="4821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89" name="CustomShape 4"/>
          <p:cNvSpPr/>
          <p:nvPr/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5684196-4055-4872-9BA8-CCC39F067849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Plan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Shellcoding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Qu'est-ce ?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Pourquoi ?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Comment ?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You play !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Hello world 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Shellcode 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And after ...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3686040" y="6459840"/>
            <a:ext cx="4821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5B96944-2D7E-46EF-8543-77D1AD37044C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Qu'est ce ?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Bout de programme utilisé pour exploiter une vulnérabilitée dans un programme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→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Un programme dans un programme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Il existe des shellcodes pour beaucoup de processeurs :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- Linux x86, Linux x86_x64, cisco, arm , mips , windows, …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Bien souvent ecrit directement en assembleur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Dés qu'un programme retourne un shell aprés execution , c'est un shellcode. 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3686040" y="6459840"/>
            <a:ext cx="4821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35" name="CustomShape 4"/>
          <p:cNvSpPr/>
          <p:nvPr/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B1B0BBB-F18F-4A8A-BFB4-224B1D4EA6AF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Pourquoi ?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Utilisé pour retourner un shell ( Elevation de privilége 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Si un programme vulnérable est executé avec les droits root alors le shell retournée par notre        shellcode héritera des droits root. ( &lt;3 )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Dans certains CTF les shellcodes doivent répondre à des attentes bien précises :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→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Opcode interdit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→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Appel de fonction impossible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→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Taille du shellcode limitée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3686040" y="6459840"/>
            <a:ext cx="4821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39" name="CustomShape 4"/>
          <p:cNvSpPr/>
          <p:nvPr/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E9929E6-E833-41C5-A5A4-A7B463E44DEE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Comment ?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Un cerveau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Des bases en assembleur et en C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Votre editeur de texte préféré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gcc (Compilateur C) , ld (linker) , nasm (Compilateur ASM)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Tools d'analyse ( Objdump, readelf, …)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Let's GO ?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3686040" y="6459840"/>
            <a:ext cx="4821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43" name="CustomShape 4"/>
          <p:cNvSpPr/>
          <p:nvPr/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754A73A-348F-4605-96F6-8A6E46C46061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Récupération des tools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Creer un tool qui récupére le code hexadécimal de votre code ASM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Utiliser la commande suivante :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  →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for i in $(objdump -d $PROG_NAME | grep "^ " | cut -f2); do echo -n '\x'$i;done;echo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Compilation + Link :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 →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32 bits : 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     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nasm -f elf32 -g $PROG_NAME ; ld $PROG_NAME.o -o $PROG_NAME -m elf_i386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 →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64 bits :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     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nasm -f elf64 -g $PROG_NAME ; ld $PROG_NAME.o -o $PROG_NAME -m elf_x86_x64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3686040" y="6459840"/>
            <a:ext cx="4821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47" name="CustomShape 4"/>
          <p:cNvSpPr/>
          <p:nvPr/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C161361-E755-49C1-9DC5-394C2AC0B110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Fighting with Hello World !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Objectif : Ecrire un Hello world  – shellcode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Extension de fichier en .asm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Directive « global _start » et « _start : » 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Exemple (sys_execv(/bin/bash)) 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3686040" y="6459840"/>
            <a:ext cx="4821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D4B8DE0-685E-4C46-ACA8-E44D36843155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514520" y="3692520"/>
            <a:ext cx="2084400" cy="2570400"/>
          </a:xfrm>
          <a:prstGeom prst="rect">
            <a:avLst/>
          </a:prstGeom>
          <a:ln>
            <a:noFill/>
          </a:ln>
        </p:spPr>
      </p:pic>
      <p:sp>
        <p:nvSpPr>
          <p:cNvPr id="153" name="Line 5"/>
          <p:cNvSpPr/>
          <p:nvPr/>
        </p:nvSpPr>
        <p:spPr>
          <a:xfrm>
            <a:off x="3456000" y="6048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4" name="CustomShape 6"/>
          <p:cNvSpPr/>
          <p:nvPr/>
        </p:nvSpPr>
        <p:spPr>
          <a:xfrm>
            <a:off x="5688000" y="5904000"/>
            <a:ext cx="5542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400" strike="noStrike">
                <a:solidFill>
                  <a:srgbClr val="000000"/>
                </a:solidFill>
                <a:latin typeface="Arial"/>
                <a:ea typeface="DejaVu Sans"/>
              </a:rPr>
              <a:t>Convention d'appel Linux (Syscall)</a:t>
            </a:r>
            <a:endParaRPr/>
          </a:p>
        </p:txBody>
      </p:sp>
      <p:sp>
        <p:nvSpPr>
          <p:cNvPr id="155" name="Line 7"/>
          <p:cNvSpPr/>
          <p:nvPr/>
        </p:nvSpPr>
        <p:spPr>
          <a:xfrm>
            <a:off x="3456000" y="5904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6" name="CustomShape 8"/>
          <p:cNvSpPr/>
          <p:nvPr/>
        </p:nvSpPr>
        <p:spPr>
          <a:xfrm>
            <a:off x="5688000" y="5724000"/>
            <a:ext cx="5542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400" strike="noStrike">
                <a:solidFill>
                  <a:srgbClr val="000000"/>
                </a:solidFill>
                <a:latin typeface="Arial"/>
                <a:ea typeface="DejaVu Sans"/>
              </a:rPr>
              <a:t>0x0b → Syscall (sys_execv)</a:t>
            </a:r>
            <a:endParaRPr/>
          </a:p>
        </p:txBody>
      </p:sp>
      <p:sp>
        <p:nvSpPr>
          <p:cNvPr id="157" name="CustomShape 9"/>
          <p:cNvSpPr/>
          <p:nvPr/>
        </p:nvSpPr>
        <p:spPr>
          <a:xfrm>
            <a:off x="3456000" y="4464000"/>
            <a:ext cx="502920" cy="1294920"/>
          </a:xfrm>
          <a:prstGeom prst="rightBrace">
            <a:avLst>
              <a:gd name="adj1" fmla="val 1800"/>
              <a:gd name="adj2" fmla="val 108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0"/>
          <p:cNvSpPr/>
          <p:nvPr/>
        </p:nvSpPr>
        <p:spPr>
          <a:xfrm>
            <a:off x="3996000" y="4932000"/>
            <a:ext cx="5542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400" strike="noStrike">
                <a:solidFill>
                  <a:srgbClr val="000000"/>
                </a:solidFill>
                <a:latin typeface="Arial"/>
                <a:ea typeface="DejaVu Sans"/>
              </a:rPr>
              <a:t>Préparation d'e l'argument (/bin/bash) sur la pile</a:t>
            </a:r>
            <a:endParaRPr/>
          </a:p>
        </p:txBody>
      </p:sp>
      <p:sp>
        <p:nvSpPr>
          <p:cNvPr id="159" name="CustomShape 11"/>
          <p:cNvSpPr/>
          <p:nvPr/>
        </p:nvSpPr>
        <p:spPr>
          <a:xfrm>
            <a:off x="3456000" y="3744000"/>
            <a:ext cx="646920" cy="718920"/>
          </a:xfrm>
          <a:prstGeom prst="rightBrace">
            <a:avLst>
              <a:gd name="adj1" fmla="val 1800"/>
              <a:gd name="adj2" fmla="val 108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2"/>
          <p:cNvSpPr/>
          <p:nvPr/>
        </p:nvSpPr>
        <p:spPr>
          <a:xfrm>
            <a:off x="4176000" y="3960000"/>
            <a:ext cx="5542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400" strike="noStrike">
                <a:solidFill>
                  <a:srgbClr val="000000"/>
                </a:solidFill>
                <a:latin typeface="Arial"/>
                <a:ea typeface="DejaVu Sans"/>
              </a:rPr>
              <a:t>Directive pour la compilation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Fighting with Hello World !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1102320" y="187200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Objectif : Ecrire un Hello world  – shellcode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fr-FR" sz="1400" strike="noStrike">
                <a:solidFill>
                  <a:srgbClr val="000000"/>
                </a:solidFill>
                <a:latin typeface="Calibri"/>
                <a:ea typeface="DejaVu Sans"/>
              </a:rPr>
              <a:t>Methode : syscall_write sur la console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3686040" y="6459840"/>
            <a:ext cx="4821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9759B60-DA7D-4A1C-BF88-D66BC6D72F9A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411200" y="2801880"/>
            <a:ext cx="7875720" cy="306576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4752000" y="2268000"/>
            <a:ext cx="7306920" cy="111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Fighting with your shellcode !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Objectif : Ecrire un shellcode spécial CTF sans NULL byte (0x00) et sans Shell !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Methode 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Sys_read (Le nom du fichier à ouvrir « flag.txt »)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Sys_open (Ouverture du fichier « flag.txt »)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Sys_read (Lecture de fichier « flag.txt »)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Sys_write (Ecriture du resultat sur la console)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3686040" y="6459840"/>
            <a:ext cx="4821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9D79904-A3F2-4D7D-A828-3FEFB4092AF4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44000" y="4176000"/>
            <a:ext cx="11895120" cy="166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