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79A3C-FD85-48DA-A8EB-8A96C0848FC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0DC6DB-799D-42BF-A610-38006B20157F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dirty="0" err="1" smtClean="0"/>
            <a:t>Druiddatasource</a:t>
          </a:r>
          <a:endParaRPr lang="zh-CN" altLang="en-US" sz="2400" dirty="0"/>
        </a:p>
      </dgm:t>
    </dgm:pt>
    <dgm:pt modelId="{8B6DF536-0618-4306-B5EB-BB8792A67F23}" type="parTrans" cxnId="{ACC64690-00FB-46E9-869C-33237A321BA0}">
      <dgm:prSet/>
      <dgm:spPr/>
      <dgm:t>
        <a:bodyPr/>
        <a:lstStyle/>
        <a:p>
          <a:endParaRPr lang="zh-CN" altLang="en-US"/>
        </a:p>
      </dgm:t>
    </dgm:pt>
    <dgm:pt modelId="{316116C4-7D73-4991-B82E-C04D062440EC}" type="sibTrans" cxnId="{ACC64690-00FB-46E9-869C-33237A321BA0}">
      <dgm:prSet/>
      <dgm:spPr/>
      <dgm:t>
        <a:bodyPr/>
        <a:lstStyle/>
        <a:p>
          <a:endParaRPr lang="zh-CN" altLang="en-US"/>
        </a:p>
      </dgm:t>
    </dgm:pt>
    <dgm:pt modelId="{E1739944-5B32-4C54-9104-9F4B826B6E2E}">
      <dgm:prSet phldrT="[文本]" custT="1"/>
      <dgm:spPr>
        <a:solidFill>
          <a:srgbClr val="FF0000"/>
        </a:solidFill>
      </dgm:spPr>
      <dgm:t>
        <a:bodyPr/>
        <a:lstStyle/>
        <a:p>
          <a:r>
            <a:rPr lang="en-US" altLang="en-US" sz="2400" dirty="0" err="1" smtClean="0"/>
            <a:t>ZeusShardingDaoSupport</a:t>
          </a:r>
          <a:endParaRPr lang="zh-CN" altLang="en-US" sz="2400" dirty="0"/>
        </a:p>
      </dgm:t>
    </dgm:pt>
    <dgm:pt modelId="{B9E70FA7-0748-4EDF-A9E2-DF706C068C9B}" type="parTrans" cxnId="{04BE35D5-61BC-463A-A557-749AD16FF931}">
      <dgm:prSet/>
      <dgm:spPr/>
      <dgm:t>
        <a:bodyPr/>
        <a:lstStyle/>
        <a:p>
          <a:endParaRPr lang="zh-CN" altLang="en-US"/>
        </a:p>
      </dgm:t>
    </dgm:pt>
    <dgm:pt modelId="{0DF3295C-4EDF-42E6-880C-19B8F3B3229B}" type="sibTrans" cxnId="{04BE35D5-61BC-463A-A557-749AD16FF931}">
      <dgm:prSet/>
      <dgm:spPr/>
      <dgm:t>
        <a:bodyPr/>
        <a:lstStyle/>
        <a:p>
          <a:endParaRPr lang="zh-CN" altLang="en-US"/>
        </a:p>
      </dgm:t>
    </dgm:pt>
    <dgm:pt modelId="{D1D043D1-6E67-4569-B5A7-BB5037B18E81}">
      <dgm:prSet custT="1"/>
      <dgm:spPr>
        <a:solidFill>
          <a:srgbClr val="FF0000"/>
        </a:solidFill>
      </dgm:spPr>
      <dgm:t>
        <a:bodyPr/>
        <a:lstStyle/>
        <a:p>
          <a:r>
            <a:rPr lang="en-US" altLang="en-US" sz="2400" dirty="0" err="1" smtClean="0"/>
            <a:t>ZeusDaoSupport</a:t>
          </a:r>
          <a:endParaRPr lang="zh-CN" altLang="en-US" sz="2400" dirty="0"/>
        </a:p>
      </dgm:t>
    </dgm:pt>
    <dgm:pt modelId="{1D344A93-710F-49DC-95F5-B7A74830EED2}" type="parTrans" cxnId="{045E434A-03A4-408D-99CB-705F82432AA9}">
      <dgm:prSet/>
      <dgm:spPr/>
      <dgm:t>
        <a:bodyPr/>
        <a:lstStyle/>
        <a:p>
          <a:endParaRPr lang="zh-CN" altLang="en-US"/>
        </a:p>
      </dgm:t>
    </dgm:pt>
    <dgm:pt modelId="{E147E901-2E6F-4D4F-A56E-8FA3ADB36398}" type="sibTrans" cxnId="{045E434A-03A4-408D-99CB-705F82432AA9}">
      <dgm:prSet/>
      <dgm:spPr/>
      <dgm:t>
        <a:bodyPr/>
        <a:lstStyle/>
        <a:p>
          <a:endParaRPr lang="zh-CN" altLang="en-US"/>
        </a:p>
      </dgm:t>
    </dgm:pt>
    <dgm:pt modelId="{D465766A-A7F8-4067-B4A7-D943B825CC4A}">
      <dgm:prSet custT="1"/>
      <dgm:spPr/>
      <dgm:t>
        <a:bodyPr/>
        <a:lstStyle/>
        <a:p>
          <a:r>
            <a:rPr lang="en-US" altLang="zh-CN" sz="2400" dirty="0" err="1" smtClean="0"/>
            <a:t>DAObase</a:t>
          </a:r>
          <a:endParaRPr lang="zh-CN" altLang="en-US" sz="2400" dirty="0"/>
        </a:p>
      </dgm:t>
    </dgm:pt>
    <dgm:pt modelId="{663CBE92-8D4F-4F3B-A47A-C244B0440B0E}" type="parTrans" cxnId="{198061B1-C08A-4767-9CB1-79D1109CDC45}">
      <dgm:prSet/>
      <dgm:spPr/>
      <dgm:t>
        <a:bodyPr/>
        <a:lstStyle/>
        <a:p>
          <a:endParaRPr lang="zh-CN" altLang="en-US"/>
        </a:p>
      </dgm:t>
    </dgm:pt>
    <dgm:pt modelId="{725737D0-4E0E-45BA-B860-D9FD830AE968}" type="sibTrans" cxnId="{198061B1-C08A-4767-9CB1-79D1109CDC45}">
      <dgm:prSet/>
      <dgm:spPr/>
      <dgm:t>
        <a:bodyPr/>
        <a:lstStyle/>
        <a:p>
          <a:endParaRPr lang="zh-CN" altLang="en-US"/>
        </a:p>
      </dgm:t>
    </dgm:pt>
    <dgm:pt modelId="{3ECA1FA4-5F0B-4A07-9DA8-B7CCC55D386B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2400" dirty="0" smtClean="0"/>
            <a:t>DAO</a:t>
          </a:r>
          <a:endParaRPr lang="zh-CN" altLang="en-US" sz="2400" dirty="0"/>
        </a:p>
      </dgm:t>
    </dgm:pt>
    <dgm:pt modelId="{B325FC90-893F-44FB-B133-B4AA97F6571B}" type="parTrans" cxnId="{29398244-4663-4B49-8D74-447077C5A0AE}">
      <dgm:prSet/>
      <dgm:spPr/>
      <dgm:t>
        <a:bodyPr/>
        <a:lstStyle/>
        <a:p>
          <a:endParaRPr lang="zh-CN" altLang="en-US"/>
        </a:p>
      </dgm:t>
    </dgm:pt>
    <dgm:pt modelId="{68802C54-3541-4553-9D13-6216BDF7DCB9}" type="sibTrans" cxnId="{29398244-4663-4B49-8D74-447077C5A0AE}">
      <dgm:prSet/>
      <dgm:spPr/>
      <dgm:t>
        <a:bodyPr/>
        <a:lstStyle/>
        <a:p>
          <a:endParaRPr lang="zh-CN" altLang="en-US"/>
        </a:p>
      </dgm:t>
    </dgm:pt>
    <dgm:pt modelId="{9BB4347C-AC30-4D1F-BBD3-4940C747B7BE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2400" dirty="0" smtClean="0"/>
            <a:t>VO</a:t>
          </a:r>
          <a:endParaRPr lang="zh-CN" altLang="en-US" sz="2400" dirty="0"/>
        </a:p>
      </dgm:t>
    </dgm:pt>
    <dgm:pt modelId="{1FB078A3-F495-4E06-B6C7-B739F3150A60}" type="parTrans" cxnId="{E3252FD8-24C7-4C52-B68C-D6004A5ABC6F}">
      <dgm:prSet/>
      <dgm:spPr/>
      <dgm:t>
        <a:bodyPr/>
        <a:lstStyle/>
        <a:p>
          <a:endParaRPr lang="zh-CN" altLang="en-US"/>
        </a:p>
      </dgm:t>
    </dgm:pt>
    <dgm:pt modelId="{2E09714C-167A-4880-9BAD-FDB97BFFF555}" type="sibTrans" cxnId="{E3252FD8-24C7-4C52-B68C-D6004A5ABC6F}">
      <dgm:prSet/>
      <dgm:spPr/>
      <dgm:t>
        <a:bodyPr/>
        <a:lstStyle/>
        <a:p>
          <a:endParaRPr lang="zh-CN" altLang="en-US"/>
        </a:p>
      </dgm:t>
    </dgm:pt>
    <dgm:pt modelId="{3F19674B-9766-4D8A-AF88-AC1B20F10D12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en-US" sz="2400" dirty="0" err="1" smtClean="0"/>
            <a:t>DynamicDataSource</a:t>
          </a:r>
          <a:endParaRPr lang="zh-CN" altLang="en-US" sz="2400" dirty="0"/>
        </a:p>
      </dgm:t>
    </dgm:pt>
    <dgm:pt modelId="{2416620A-E319-4BCB-BD82-A4694C938B0B}" type="sibTrans" cxnId="{5EEA5666-85C6-4BAB-9B05-FC0A96E3FB91}">
      <dgm:prSet/>
      <dgm:spPr/>
      <dgm:t>
        <a:bodyPr/>
        <a:lstStyle/>
        <a:p>
          <a:endParaRPr lang="zh-CN" altLang="en-US"/>
        </a:p>
      </dgm:t>
    </dgm:pt>
    <dgm:pt modelId="{5DF30F6B-0A5F-4A40-BB2B-376E0A25287D}" type="parTrans" cxnId="{5EEA5666-85C6-4BAB-9B05-FC0A96E3FB91}">
      <dgm:prSet/>
      <dgm:spPr/>
      <dgm:t>
        <a:bodyPr/>
        <a:lstStyle/>
        <a:p>
          <a:endParaRPr lang="zh-CN" altLang="en-US"/>
        </a:p>
      </dgm:t>
    </dgm:pt>
    <dgm:pt modelId="{98C775D7-3B2B-45C2-B2DE-B8309BA822D6}" type="pres">
      <dgm:prSet presAssocID="{85B79A3C-FD85-48DA-A8EB-8A96C0848FC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74D822-3DEA-4F89-ACD1-7C446EC5C5FF}" type="pres">
      <dgm:prSet presAssocID="{710DC6DB-799D-42BF-A610-38006B20157F}" presName="vertOne" presStyleCnt="0"/>
      <dgm:spPr/>
    </dgm:pt>
    <dgm:pt modelId="{AC7927A1-30C8-49DF-813E-566E93AA987C}" type="pres">
      <dgm:prSet presAssocID="{710DC6DB-799D-42BF-A610-38006B20157F}" presName="txOne" presStyleLbl="node0" presStyleIdx="0" presStyleCnt="2" custScaleX="95102" custLinFactNeighborX="-80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DDA049-B2A3-4EF3-8A5C-96A5B7F7B4B9}" type="pres">
      <dgm:prSet presAssocID="{710DC6DB-799D-42BF-A610-38006B20157F}" presName="parTransOne" presStyleCnt="0"/>
      <dgm:spPr/>
    </dgm:pt>
    <dgm:pt modelId="{75ED5B0B-F4CB-42D7-9068-33B8678EF982}" type="pres">
      <dgm:prSet presAssocID="{710DC6DB-799D-42BF-A610-38006B20157F}" presName="horzOne" presStyleCnt="0"/>
      <dgm:spPr/>
    </dgm:pt>
    <dgm:pt modelId="{18E0F495-3352-4DCE-A9CD-B95159D61A9D}" type="pres">
      <dgm:prSet presAssocID="{D1D043D1-6E67-4569-B5A7-BB5037B18E81}" presName="vertTwo" presStyleCnt="0"/>
      <dgm:spPr/>
    </dgm:pt>
    <dgm:pt modelId="{8E70E355-BF80-42A1-9FAB-7E5721B71D18}" type="pres">
      <dgm:prSet presAssocID="{D1D043D1-6E67-4569-B5A7-BB5037B18E81}" presName="txTwo" presStyleLbl="node2" presStyleIdx="0" presStyleCnt="2" custScaleX="96853" custLinFactNeighborX="-79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02C691-0379-400A-82D7-E8544AEB4B0C}" type="pres">
      <dgm:prSet presAssocID="{D1D043D1-6E67-4569-B5A7-BB5037B18E81}" presName="parTransTwo" presStyleCnt="0"/>
      <dgm:spPr/>
    </dgm:pt>
    <dgm:pt modelId="{6A8E8660-1D51-4445-BFA7-8696C47C6933}" type="pres">
      <dgm:prSet presAssocID="{D1D043D1-6E67-4569-B5A7-BB5037B18E81}" presName="horzTwo" presStyleCnt="0"/>
      <dgm:spPr/>
    </dgm:pt>
    <dgm:pt modelId="{C55F363B-6F8A-4095-96F9-8694DA869DBB}" type="pres">
      <dgm:prSet presAssocID="{D465766A-A7F8-4067-B4A7-D943B825CC4A}" presName="vertThree" presStyleCnt="0"/>
      <dgm:spPr/>
    </dgm:pt>
    <dgm:pt modelId="{A7D568A4-1D11-4D41-B832-9294A9CE05A0}" type="pres">
      <dgm:prSet presAssocID="{D465766A-A7F8-4067-B4A7-D943B825CC4A}" presName="txThree" presStyleLbl="node3" presStyleIdx="0" presStyleCnt="1" custScaleX="100494" custLinFactNeighborX="-7883" custLinFactNeighborY="17103">
        <dgm:presLayoutVars>
          <dgm:chPref val="3"/>
        </dgm:presLayoutVars>
      </dgm:prSet>
      <dgm:spPr/>
    </dgm:pt>
    <dgm:pt modelId="{11EB5FA3-6C85-4DEB-9D16-7674B29ED6D0}" type="pres">
      <dgm:prSet presAssocID="{D465766A-A7F8-4067-B4A7-D943B825CC4A}" presName="parTransThree" presStyleCnt="0"/>
      <dgm:spPr/>
    </dgm:pt>
    <dgm:pt modelId="{3F12883E-AFE2-430D-9821-63AEB7E8F2F1}" type="pres">
      <dgm:prSet presAssocID="{D465766A-A7F8-4067-B4A7-D943B825CC4A}" presName="horzThree" presStyleCnt="0"/>
      <dgm:spPr/>
    </dgm:pt>
    <dgm:pt modelId="{92B98872-7BA7-4DEE-AE0A-6696C44E4A70}" type="pres">
      <dgm:prSet presAssocID="{3ECA1FA4-5F0B-4A07-9DA8-B7CCC55D386B}" presName="vertFour" presStyleCnt="0">
        <dgm:presLayoutVars>
          <dgm:chPref val="3"/>
        </dgm:presLayoutVars>
      </dgm:prSet>
      <dgm:spPr/>
    </dgm:pt>
    <dgm:pt modelId="{4829E3B8-EF29-41D1-BD9B-6790172A9CD1}" type="pres">
      <dgm:prSet presAssocID="{3ECA1FA4-5F0B-4A07-9DA8-B7CCC55D386B}" presName="txFour" presStyleLbl="node4" presStyleIdx="0" presStyleCnt="2" custScaleX="108876">
        <dgm:presLayoutVars>
          <dgm:chPref val="3"/>
        </dgm:presLayoutVars>
      </dgm:prSet>
      <dgm:spPr/>
    </dgm:pt>
    <dgm:pt modelId="{31BCEE8E-993D-480B-9327-7619C836F8D5}" type="pres">
      <dgm:prSet presAssocID="{3ECA1FA4-5F0B-4A07-9DA8-B7CCC55D386B}" presName="horzFour" presStyleCnt="0"/>
      <dgm:spPr/>
    </dgm:pt>
    <dgm:pt modelId="{9D76CCBC-4793-440F-BE39-A9FCB84C41CC}" type="pres">
      <dgm:prSet presAssocID="{68802C54-3541-4553-9D13-6216BDF7DCB9}" presName="sibSpaceFour" presStyleCnt="0"/>
      <dgm:spPr/>
    </dgm:pt>
    <dgm:pt modelId="{D93DDDBB-1EAA-4D93-809D-33F2828CB4F1}" type="pres">
      <dgm:prSet presAssocID="{9BB4347C-AC30-4D1F-BBD3-4940C747B7BE}" presName="vertFour" presStyleCnt="0">
        <dgm:presLayoutVars>
          <dgm:chPref val="3"/>
        </dgm:presLayoutVars>
      </dgm:prSet>
      <dgm:spPr/>
    </dgm:pt>
    <dgm:pt modelId="{C5987EAA-BC28-4F3B-9D66-1DF73C4A36D4}" type="pres">
      <dgm:prSet presAssocID="{9BB4347C-AC30-4D1F-BBD3-4940C747B7BE}" presName="txFour" presStyleLbl="node4" presStyleIdx="1" presStyleCnt="2" custScaleX="63195">
        <dgm:presLayoutVars>
          <dgm:chPref val="3"/>
        </dgm:presLayoutVars>
      </dgm:prSet>
      <dgm:spPr/>
    </dgm:pt>
    <dgm:pt modelId="{FF1C24BF-7D8A-44DD-971D-11B14C7447C9}" type="pres">
      <dgm:prSet presAssocID="{9BB4347C-AC30-4D1F-BBD3-4940C747B7BE}" presName="horzFour" presStyleCnt="0"/>
      <dgm:spPr/>
    </dgm:pt>
    <dgm:pt modelId="{E32DC0B6-A0F0-4A48-9700-926F2BF54F1A}" type="pres">
      <dgm:prSet presAssocID="{316116C4-7D73-4991-B82E-C04D062440EC}" presName="sibSpaceOne" presStyleCnt="0"/>
      <dgm:spPr/>
    </dgm:pt>
    <dgm:pt modelId="{E0B98050-8270-481B-A759-5168069E94A3}" type="pres">
      <dgm:prSet presAssocID="{3F19674B-9766-4D8A-AF88-AC1B20F10D12}" presName="vertOne" presStyleCnt="0"/>
      <dgm:spPr/>
    </dgm:pt>
    <dgm:pt modelId="{FC6E496E-4F84-40BD-B5C1-1A91076A39D7}" type="pres">
      <dgm:prSet presAssocID="{3F19674B-9766-4D8A-AF88-AC1B20F10D12}" presName="txOne" presStyleLbl="node0" presStyleIdx="1" presStyleCnt="2" custScaleX="97834" custLinFactNeighborX="-139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2A8AAB-1968-4445-864B-D5C8D77FBBDA}" type="pres">
      <dgm:prSet presAssocID="{3F19674B-9766-4D8A-AF88-AC1B20F10D12}" presName="parTransOne" presStyleCnt="0"/>
      <dgm:spPr/>
    </dgm:pt>
    <dgm:pt modelId="{12CA8E01-4089-49C3-8FF1-BC898E3EB2E3}" type="pres">
      <dgm:prSet presAssocID="{3F19674B-9766-4D8A-AF88-AC1B20F10D12}" presName="horzOne" presStyleCnt="0"/>
      <dgm:spPr/>
    </dgm:pt>
    <dgm:pt modelId="{4282F2AE-B3A6-4065-A075-DB68762E012B}" type="pres">
      <dgm:prSet presAssocID="{E1739944-5B32-4C54-9104-9F4B826B6E2E}" presName="vertTwo" presStyleCnt="0"/>
      <dgm:spPr/>
    </dgm:pt>
    <dgm:pt modelId="{2C579322-6769-4655-8F2D-13D13AC92CEC}" type="pres">
      <dgm:prSet presAssocID="{E1739944-5B32-4C54-9104-9F4B826B6E2E}" presName="txTwo" presStyleLbl="node2" presStyleIdx="1" presStyleCnt="2" custScaleX="162857" custLinFactNeighborX="-21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746FD8-0FFA-4E93-8239-F16490284661}" type="pres">
      <dgm:prSet presAssocID="{E1739944-5B32-4C54-9104-9F4B826B6E2E}" presName="horzTwo" presStyleCnt="0"/>
      <dgm:spPr/>
    </dgm:pt>
  </dgm:ptLst>
  <dgm:cxnLst>
    <dgm:cxn modelId="{29398244-4663-4B49-8D74-447077C5A0AE}" srcId="{D465766A-A7F8-4067-B4A7-D943B825CC4A}" destId="{3ECA1FA4-5F0B-4A07-9DA8-B7CCC55D386B}" srcOrd="0" destOrd="0" parTransId="{B325FC90-893F-44FB-B133-B4AA97F6571B}" sibTransId="{68802C54-3541-4553-9D13-6216BDF7DCB9}"/>
    <dgm:cxn modelId="{9EFB029F-FAC3-43FB-A110-463662F0D339}" type="presOf" srcId="{710DC6DB-799D-42BF-A610-38006B20157F}" destId="{AC7927A1-30C8-49DF-813E-566E93AA987C}" srcOrd="0" destOrd="0" presId="urn:microsoft.com/office/officeart/2005/8/layout/hierarchy4"/>
    <dgm:cxn modelId="{04BE35D5-61BC-463A-A557-749AD16FF931}" srcId="{3F19674B-9766-4D8A-AF88-AC1B20F10D12}" destId="{E1739944-5B32-4C54-9104-9F4B826B6E2E}" srcOrd="0" destOrd="0" parTransId="{B9E70FA7-0748-4EDF-A9E2-DF706C068C9B}" sibTransId="{0DF3295C-4EDF-42E6-880C-19B8F3B3229B}"/>
    <dgm:cxn modelId="{198061B1-C08A-4767-9CB1-79D1109CDC45}" srcId="{D1D043D1-6E67-4569-B5A7-BB5037B18E81}" destId="{D465766A-A7F8-4067-B4A7-D943B825CC4A}" srcOrd="0" destOrd="0" parTransId="{663CBE92-8D4F-4F3B-A47A-C244B0440B0E}" sibTransId="{725737D0-4E0E-45BA-B860-D9FD830AE968}"/>
    <dgm:cxn modelId="{9CE09FDE-7DC4-4235-8780-6223048FA5E3}" type="presOf" srcId="{D1D043D1-6E67-4569-B5A7-BB5037B18E81}" destId="{8E70E355-BF80-42A1-9FAB-7E5721B71D18}" srcOrd="0" destOrd="0" presId="urn:microsoft.com/office/officeart/2005/8/layout/hierarchy4"/>
    <dgm:cxn modelId="{5EEA5666-85C6-4BAB-9B05-FC0A96E3FB91}" srcId="{85B79A3C-FD85-48DA-A8EB-8A96C0848FC2}" destId="{3F19674B-9766-4D8A-AF88-AC1B20F10D12}" srcOrd="1" destOrd="0" parTransId="{5DF30F6B-0A5F-4A40-BB2B-376E0A25287D}" sibTransId="{2416620A-E319-4BCB-BD82-A4694C938B0B}"/>
    <dgm:cxn modelId="{A8FFEF50-CCFD-4C04-8A05-CAD790F7157F}" type="presOf" srcId="{3F19674B-9766-4D8A-AF88-AC1B20F10D12}" destId="{FC6E496E-4F84-40BD-B5C1-1A91076A39D7}" srcOrd="0" destOrd="0" presId="urn:microsoft.com/office/officeart/2005/8/layout/hierarchy4"/>
    <dgm:cxn modelId="{710D6A39-9CF7-456B-973F-816C572274D5}" type="presOf" srcId="{9BB4347C-AC30-4D1F-BBD3-4940C747B7BE}" destId="{C5987EAA-BC28-4F3B-9D66-1DF73C4A36D4}" srcOrd="0" destOrd="0" presId="urn:microsoft.com/office/officeart/2005/8/layout/hierarchy4"/>
    <dgm:cxn modelId="{E3252FD8-24C7-4C52-B68C-D6004A5ABC6F}" srcId="{D465766A-A7F8-4067-B4A7-D943B825CC4A}" destId="{9BB4347C-AC30-4D1F-BBD3-4940C747B7BE}" srcOrd="1" destOrd="0" parTransId="{1FB078A3-F495-4E06-B6C7-B739F3150A60}" sibTransId="{2E09714C-167A-4880-9BAD-FDB97BFFF555}"/>
    <dgm:cxn modelId="{ACC64690-00FB-46E9-869C-33237A321BA0}" srcId="{85B79A3C-FD85-48DA-A8EB-8A96C0848FC2}" destId="{710DC6DB-799D-42BF-A610-38006B20157F}" srcOrd="0" destOrd="0" parTransId="{8B6DF536-0618-4306-B5EB-BB8792A67F23}" sibTransId="{316116C4-7D73-4991-B82E-C04D062440EC}"/>
    <dgm:cxn modelId="{A5EF62F9-F8F1-424C-B35F-46C0BD5BB7F2}" type="presOf" srcId="{E1739944-5B32-4C54-9104-9F4B826B6E2E}" destId="{2C579322-6769-4655-8F2D-13D13AC92CEC}" srcOrd="0" destOrd="0" presId="urn:microsoft.com/office/officeart/2005/8/layout/hierarchy4"/>
    <dgm:cxn modelId="{045E434A-03A4-408D-99CB-705F82432AA9}" srcId="{710DC6DB-799D-42BF-A610-38006B20157F}" destId="{D1D043D1-6E67-4569-B5A7-BB5037B18E81}" srcOrd="0" destOrd="0" parTransId="{1D344A93-710F-49DC-95F5-B7A74830EED2}" sibTransId="{E147E901-2E6F-4D4F-A56E-8FA3ADB36398}"/>
    <dgm:cxn modelId="{308D7511-9052-4B47-AAE9-EEB896AF7211}" type="presOf" srcId="{D465766A-A7F8-4067-B4A7-D943B825CC4A}" destId="{A7D568A4-1D11-4D41-B832-9294A9CE05A0}" srcOrd="0" destOrd="0" presId="urn:microsoft.com/office/officeart/2005/8/layout/hierarchy4"/>
    <dgm:cxn modelId="{E03ADFCE-101E-4155-A577-AAAC8A8AFDD2}" type="presOf" srcId="{85B79A3C-FD85-48DA-A8EB-8A96C0848FC2}" destId="{98C775D7-3B2B-45C2-B2DE-B8309BA822D6}" srcOrd="0" destOrd="0" presId="urn:microsoft.com/office/officeart/2005/8/layout/hierarchy4"/>
    <dgm:cxn modelId="{C3905226-01BF-42C5-A4AF-E143DE66A3D5}" type="presOf" srcId="{3ECA1FA4-5F0B-4A07-9DA8-B7CCC55D386B}" destId="{4829E3B8-EF29-41D1-BD9B-6790172A9CD1}" srcOrd="0" destOrd="0" presId="urn:microsoft.com/office/officeart/2005/8/layout/hierarchy4"/>
    <dgm:cxn modelId="{8FDF2D02-6F47-488F-BB16-9CC83F219EB7}" type="presParOf" srcId="{98C775D7-3B2B-45C2-B2DE-B8309BA822D6}" destId="{1674D822-3DEA-4F89-ACD1-7C446EC5C5FF}" srcOrd="0" destOrd="0" presId="urn:microsoft.com/office/officeart/2005/8/layout/hierarchy4"/>
    <dgm:cxn modelId="{CB3DCB42-A98C-461F-A30A-650293A955A3}" type="presParOf" srcId="{1674D822-3DEA-4F89-ACD1-7C446EC5C5FF}" destId="{AC7927A1-30C8-49DF-813E-566E93AA987C}" srcOrd="0" destOrd="0" presId="urn:microsoft.com/office/officeart/2005/8/layout/hierarchy4"/>
    <dgm:cxn modelId="{AB2BEEC1-66F4-477F-BE6D-7673C8D61F9D}" type="presParOf" srcId="{1674D822-3DEA-4F89-ACD1-7C446EC5C5FF}" destId="{B9DDA049-B2A3-4EF3-8A5C-96A5B7F7B4B9}" srcOrd="1" destOrd="0" presId="urn:microsoft.com/office/officeart/2005/8/layout/hierarchy4"/>
    <dgm:cxn modelId="{C4FAD8B0-CEC6-4E5A-A49E-8FE6C631C2AB}" type="presParOf" srcId="{1674D822-3DEA-4F89-ACD1-7C446EC5C5FF}" destId="{75ED5B0B-F4CB-42D7-9068-33B8678EF982}" srcOrd="2" destOrd="0" presId="urn:microsoft.com/office/officeart/2005/8/layout/hierarchy4"/>
    <dgm:cxn modelId="{72F8C5AA-20DD-441E-8545-52B297220986}" type="presParOf" srcId="{75ED5B0B-F4CB-42D7-9068-33B8678EF982}" destId="{18E0F495-3352-4DCE-A9CD-B95159D61A9D}" srcOrd="0" destOrd="0" presId="urn:microsoft.com/office/officeart/2005/8/layout/hierarchy4"/>
    <dgm:cxn modelId="{CDAD9314-1918-498A-9099-A9743828E45A}" type="presParOf" srcId="{18E0F495-3352-4DCE-A9CD-B95159D61A9D}" destId="{8E70E355-BF80-42A1-9FAB-7E5721B71D18}" srcOrd="0" destOrd="0" presId="urn:microsoft.com/office/officeart/2005/8/layout/hierarchy4"/>
    <dgm:cxn modelId="{85CDDAFB-C42B-4CC7-A61C-75A0A55A84CA}" type="presParOf" srcId="{18E0F495-3352-4DCE-A9CD-B95159D61A9D}" destId="{DA02C691-0379-400A-82D7-E8544AEB4B0C}" srcOrd="1" destOrd="0" presId="urn:microsoft.com/office/officeart/2005/8/layout/hierarchy4"/>
    <dgm:cxn modelId="{FA254970-0800-43BA-9C04-A9847826D3BE}" type="presParOf" srcId="{18E0F495-3352-4DCE-A9CD-B95159D61A9D}" destId="{6A8E8660-1D51-4445-BFA7-8696C47C6933}" srcOrd="2" destOrd="0" presId="urn:microsoft.com/office/officeart/2005/8/layout/hierarchy4"/>
    <dgm:cxn modelId="{D4183C3D-08C2-4098-9DDD-212B4440B131}" type="presParOf" srcId="{6A8E8660-1D51-4445-BFA7-8696C47C6933}" destId="{C55F363B-6F8A-4095-96F9-8694DA869DBB}" srcOrd="0" destOrd="0" presId="urn:microsoft.com/office/officeart/2005/8/layout/hierarchy4"/>
    <dgm:cxn modelId="{15E9917B-C20A-45DA-A496-E4C69282ECD2}" type="presParOf" srcId="{C55F363B-6F8A-4095-96F9-8694DA869DBB}" destId="{A7D568A4-1D11-4D41-B832-9294A9CE05A0}" srcOrd="0" destOrd="0" presId="urn:microsoft.com/office/officeart/2005/8/layout/hierarchy4"/>
    <dgm:cxn modelId="{59D8E14E-9FAB-42E5-97C2-1EA1AD60F497}" type="presParOf" srcId="{C55F363B-6F8A-4095-96F9-8694DA869DBB}" destId="{11EB5FA3-6C85-4DEB-9D16-7674B29ED6D0}" srcOrd="1" destOrd="0" presId="urn:microsoft.com/office/officeart/2005/8/layout/hierarchy4"/>
    <dgm:cxn modelId="{32DDCF93-697F-481A-B055-3069837E4F6C}" type="presParOf" srcId="{C55F363B-6F8A-4095-96F9-8694DA869DBB}" destId="{3F12883E-AFE2-430D-9821-63AEB7E8F2F1}" srcOrd="2" destOrd="0" presId="urn:microsoft.com/office/officeart/2005/8/layout/hierarchy4"/>
    <dgm:cxn modelId="{DB6B98C3-80E1-4D63-9852-E1FD6F5E1974}" type="presParOf" srcId="{3F12883E-AFE2-430D-9821-63AEB7E8F2F1}" destId="{92B98872-7BA7-4DEE-AE0A-6696C44E4A70}" srcOrd="0" destOrd="0" presId="urn:microsoft.com/office/officeart/2005/8/layout/hierarchy4"/>
    <dgm:cxn modelId="{5CBFDB41-DDF5-4041-B376-57CFD5E34E94}" type="presParOf" srcId="{92B98872-7BA7-4DEE-AE0A-6696C44E4A70}" destId="{4829E3B8-EF29-41D1-BD9B-6790172A9CD1}" srcOrd="0" destOrd="0" presId="urn:microsoft.com/office/officeart/2005/8/layout/hierarchy4"/>
    <dgm:cxn modelId="{D29B098F-465F-453F-88A9-21D5E14C2785}" type="presParOf" srcId="{92B98872-7BA7-4DEE-AE0A-6696C44E4A70}" destId="{31BCEE8E-993D-480B-9327-7619C836F8D5}" srcOrd="1" destOrd="0" presId="urn:microsoft.com/office/officeart/2005/8/layout/hierarchy4"/>
    <dgm:cxn modelId="{7A1D57EA-2AB6-4737-9A66-92D7C3497733}" type="presParOf" srcId="{3F12883E-AFE2-430D-9821-63AEB7E8F2F1}" destId="{9D76CCBC-4793-440F-BE39-A9FCB84C41CC}" srcOrd="1" destOrd="0" presId="urn:microsoft.com/office/officeart/2005/8/layout/hierarchy4"/>
    <dgm:cxn modelId="{AAED5C7D-AE13-49F9-9F4F-842CFE16B901}" type="presParOf" srcId="{3F12883E-AFE2-430D-9821-63AEB7E8F2F1}" destId="{D93DDDBB-1EAA-4D93-809D-33F2828CB4F1}" srcOrd="2" destOrd="0" presId="urn:microsoft.com/office/officeart/2005/8/layout/hierarchy4"/>
    <dgm:cxn modelId="{8F6004AB-7616-4F5D-B514-66BD67C7A4D5}" type="presParOf" srcId="{D93DDDBB-1EAA-4D93-809D-33F2828CB4F1}" destId="{C5987EAA-BC28-4F3B-9D66-1DF73C4A36D4}" srcOrd="0" destOrd="0" presId="urn:microsoft.com/office/officeart/2005/8/layout/hierarchy4"/>
    <dgm:cxn modelId="{EF1C3D92-1A60-4066-8DAA-24F3CF9151DD}" type="presParOf" srcId="{D93DDDBB-1EAA-4D93-809D-33F2828CB4F1}" destId="{FF1C24BF-7D8A-44DD-971D-11B14C7447C9}" srcOrd="1" destOrd="0" presId="urn:microsoft.com/office/officeart/2005/8/layout/hierarchy4"/>
    <dgm:cxn modelId="{1FC08F18-0BF2-459D-9CFA-DCA9DB7BFC24}" type="presParOf" srcId="{98C775D7-3B2B-45C2-B2DE-B8309BA822D6}" destId="{E32DC0B6-A0F0-4A48-9700-926F2BF54F1A}" srcOrd="1" destOrd="0" presId="urn:microsoft.com/office/officeart/2005/8/layout/hierarchy4"/>
    <dgm:cxn modelId="{4E580B5F-A219-4932-B043-94E08D04C385}" type="presParOf" srcId="{98C775D7-3B2B-45C2-B2DE-B8309BA822D6}" destId="{E0B98050-8270-481B-A759-5168069E94A3}" srcOrd="2" destOrd="0" presId="urn:microsoft.com/office/officeart/2005/8/layout/hierarchy4"/>
    <dgm:cxn modelId="{B27B35AD-353C-4F0B-8928-907BF19B2F0A}" type="presParOf" srcId="{E0B98050-8270-481B-A759-5168069E94A3}" destId="{FC6E496E-4F84-40BD-B5C1-1A91076A39D7}" srcOrd="0" destOrd="0" presId="urn:microsoft.com/office/officeart/2005/8/layout/hierarchy4"/>
    <dgm:cxn modelId="{84CC219A-6AAB-4826-BAC5-8C70B6A50120}" type="presParOf" srcId="{E0B98050-8270-481B-A759-5168069E94A3}" destId="{522A8AAB-1968-4445-864B-D5C8D77FBBDA}" srcOrd="1" destOrd="0" presId="urn:microsoft.com/office/officeart/2005/8/layout/hierarchy4"/>
    <dgm:cxn modelId="{2368359C-CD03-41E1-9779-D9620F2230DA}" type="presParOf" srcId="{E0B98050-8270-481B-A759-5168069E94A3}" destId="{12CA8E01-4089-49C3-8FF1-BC898E3EB2E3}" srcOrd="2" destOrd="0" presId="urn:microsoft.com/office/officeart/2005/8/layout/hierarchy4"/>
    <dgm:cxn modelId="{93532607-2ACC-492F-B2D6-91C89B9DD7B7}" type="presParOf" srcId="{12CA8E01-4089-49C3-8FF1-BC898E3EB2E3}" destId="{4282F2AE-B3A6-4065-A075-DB68762E012B}" srcOrd="0" destOrd="0" presId="urn:microsoft.com/office/officeart/2005/8/layout/hierarchy4"/>
    <dgm:cxn modelId="{F212D4D0-84A5-4FF5-9A1B-11E78EB69E91}" type="presParOf" srcId="{4282F2AE-B3A6-4065-A075-DB68762E012B}" destId="{2C579322-6769-4655-8F2D-13D13AC92CEC}" srcOrd="0" destOrd="0" presId="urn:microsoft.com/office/officeart/2005/8/layout/hierarchy4"/>
    <dgm:cxn modelId="{33A85B88-65E9-440A-93D5-D7AC68621259}" type="presParOf" srcId="{4282F2AE-B3A6-4065-A075-DB68762E012B}" destId="{32746FD8-0FFA-4E93-8239-F16490284661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214414" y="857232"/>
          <a:ext cx="742955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上弧形箭头 15"/>
          <p:cNvSpPr/>
          <p:nvPr/>
        </p:nvSpPr>
        <p:spPr>
          <a:xfrm rot="9676297">
            <a:off x="4799853" y="3539506"/>
            <a:ext cx="2621411" cy="9286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1934" y="564357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Zeus</a:t>
            </a:r>
            <a:r>
              <a:rPr lang="zh-CN" altLang="en-US" b="1" dirty="0" smtClean="0"/>
              <a:t>架构</a:t>
            </a:r>
            <a:r>
              <a:rPr lang="zh-CN" altLang="en-US" b="1" dirty="0" smtClean="0"/>
              <a:t>图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deng</cp:lastModifiedBy>
  <cp:revision>6</cp:revision>
  <dcterms:modified xsi:type="dcterms:W3CDTF">2015-04-29T01:53:25Z</dcterms:modified>
</cp:coreProperties>
</file>