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4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6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4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6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4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6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2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31FA-39EC-4AAC-AEE5-A5F6F3C3F00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B538-AD7E-49E9-8829-9F4D7ABE8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1636" y="1088966"/>
            <a:ext cx="7099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자재관리 및 생산환경관리</a:t>
            </a:r>
            <a:r>
              <a:rPr lang="en-US" altLang="ko-KR" sz="4000" dirty="0"/>
              <a:t>(MES)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767217" y="4705350"/>
            <a:ext cx="29679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김승민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1916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5408" y="5791198"/>
            <a:ext cx="755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각 부서별 일정을 </a:t>
            </a:r>
            <a:r>
              <a:rPr lang="en-US" altLang="ko-KR" dirty="0" smtClean="0"/>
              <a:t>2</a:t>
            </a:r>
            <a:r>
              <a:rPr lang="ko-KR" altLang="en-US" smtClean="0"/>
              <a:t>주 주기로 보여줌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0372" y="393635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6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작업 일정</a:t>
            </a:r>
            <a:r>
              <a:rPr lang="en-US" altLang="ko-KR" sz="2500" dirty="0" smtClean="0"/>
              <a:t>UI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8" y="1582648"/>
            <a:ext cx="5556597" cy="34965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95" y="1582648"/>
            <a:ext cx="5554350" cy="35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9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26" y="1143000"/>
            <a:ext cx="5634293" cy="4413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5411" y="5829299"/>
            <a:ext cx="755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메인 화면이 켜질 때부터 각 </a:t>
            </a:r>
            <a:r>
              <a:rPr lang="ko-KR" altLang="en-US" dirty="0" err="1" smtClean="0"/>
              <a:t>라인별</a:t>
            </a:r>
            <a:r>
              <a:rPr lang="ko-KR" altLang="en-US" dirty="0" smtClean="0"/>
              <a:t> 생산 환경 정보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dirty="0" smtClean="0"/>
              <a:t>관리 정보가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서버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서버에 저장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0372" y="393635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1. </a:t>
            </a:r>
            <a:r>
              <a:rPr lang="ko-KR" altLang="en-US" sz="2500" dirty="0" smtClean="0"/>
              <a:t>메인</a:t>
            </a:r>
            <a:r>
              <a:rPr lang="en-US" altLang="ko-KR" sz="2500" dirty="0" smtClean="0"/>
              <a:t>UI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6400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5408" y="5791198"/>
            <a:ext cx="755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메인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사원 관리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등록된 사원들의 정보를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ListView</a:t>
            </a:r>
            <a:r>
              <a:rPr lang="ko-KR" altLang="en-US" dirty="0" smtClean="0"/>
              <a:t>로 보여줌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0372" y="393635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2. </a:t>
            </a:r>
            <a:r>
              <a:rPr lang="ko-KR" altLang="en-US" sz="2500" dirty="0" smtClean="0"/>
              <a:t>사원 관리</a:t>
            </a:r>
            <a:r>
              <a:rPr lang="en-US" altLang="ko-KR" sz="2500" dirty="0" smtClean="0"/>
              <a:t>UI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76" y="1068561"/>
            <a:ext cx="6153990" cy="45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3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5408" y="5791198"/>
            <a:ext cx="755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 관리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추가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사원의 정보를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입력하여 추가 할 수 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0372" y="393635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2-1. </a:t>
            </a:r>
            <a:r>
              <a:rPr lang="ko-KR" altLang="en-US" sz="2500" dirty="0" smtClean="0"/>
              <a:t>사원 추가</a:t>
            </a:r>
            <a:r>
              <a:rPr lang="en-US" altLang="ko-KR" sz="2500" dirty="0" smtClean="0"/>
              <a:t>UI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1085850"/>
            <a:ext cx="6953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8826" y="5791198"/>
            <a:ext cx="842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 smtClean="0"/>
              <a:t>메인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자재 관리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자재들의 정보를 보여주는 </a:t>
            </a:r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자재 코드 순으로 정리되어 있으며 이를 통해 </a:t>
            </a:r>
            <a:r>
              <a:rPr lang="ko-KR" altLang="en-US" dirty="0" err="1" smtClean="0"/>
              <a:t>재고수량</a:t>
            </a:r>
            <a:r>
              <a:rPr lang="ko-KR" altLang="en-US" dirty="0" smtClean="0"/>
              <a:t> 파악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0372" y="393635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3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자재 관리</a:t>
            </a:r>
            <a:r>
              <a:rPr lang="en-US" altLang="ko-KR" sz="2500" dirty="0" smtClean="0"/>
              <a:t>UI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83" y="1085850"/>
            <a:ext cx="642413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5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5408" y="5791198"/>
            <a:ext cx="755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자재 관리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자재 추가 버튼 클릭 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자재의 정보를 추가 할 수 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0372" y="393635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3-1. </a:t>
            </a:r>
            <a:r>
              <a:rPr lang="ko-KR" altLang="en-US" sz="2500" dirty="0" smtClean="0"/>
              <a:t>자재 추가</a:t>
            </a:r>
            <a:r>
              <a:rPr lang="en-US" altLang="ko-KR" sz="2500" dirty="0" smtClean="0"/>
              <a:t>UI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41" y="1540049"/>
            <a:ext cx="6408017" cy="35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4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5408" y="5791198"/>
            <a:ext cx="755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자재 관리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입고 버튼 클릭 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자재의 입고를 추가 할 수 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0372" y="393635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3-2. </a:t>
            </a:r>
            <a:r>
              <a:rPr lang="ko-KR" altLang="en-US" sz="2500" dirty="0" smtClean="0"/>
              <a:t>자재 입고</a:t>
            </a:r>
            <a:r>
              <a:rPr lang="en-US" altLang="ko-KR" sz="2500" dirty="0" smtClean="0"/>
              <a:t>UI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51" y="1540049"/>
            <a:ext cx="5556597" cy="35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6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5408" y="5791198"/>
            <a:ext cx="755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라인 별 환경 정보를 보여줌으로써 라인에 맞는 환경 유지할 수 있게 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0372" y="393635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4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생산 환경 정보</a:t>
            </a:r>
            <a:r>
              <a:rPr lang="en-US" altLang="ko-KR" sz="2500" dirty="0" smtClean="0"/>
              <a:t>UI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51" y="1541996"/>
            <a:ext cx="5556597" cy="35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7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5408" y="5791198"/>
            <a:ext cx="755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라인 별 관리 정보를 보여줌으로써 </a:t>
            </a:r>
            <a:r>
              <a:rPr lang="ko-KR" altLang="en-US" dirty="0" err="1" smtClean="0"/>
              <a:t>라인별</a:t>
            </a:r>
            <a:r>
              <a:rPr lang="ko-KR" altLang="en-US" dirty="0" smtClean="0"/>
              <a:t> 양품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불량품 수량을 파악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0372" y="393635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5. </a:t>
            </a:r>
            <a:r>
              <a:rPr lang="ko-KR" altLang="en-US" sz="2500" dirty="0" smtClean="0"/>
              <a:t>생산 관리 정보</a:t>
            </a:r>
            <a:r>
              <a:rPr lang="en-US" altLang="ko-KR" sz="2500" dirty="0" smtClean="0"/>
              <a:t>UI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51" y="1571287"/>
            <a:ext cx="5556597" cy="35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1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179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2021-09-23T02:56:17Z</dcterms:created>
  <dcterms:modified xsi:type="dcterms:W3CDTF">2022-01-27T06:25:58Z</dcterms:modified>
</cp:coreProperties>
</file>