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147375589" r:id="rId6"/>
    <p:sldId id="4848" r:id="rId7"/>
    <p:sldId id="2147375597" r:id="rId8"/>
    <p:sldId id="2147375600" r:id="rId9"/>
    <p:sldId id="2147375601" r:id="rId10"/>
    <p:sldId id="2147375602" r:id="rId11"/>
    <p:sldId id="2147375603" r:id="rId12"/>
    <p:sldId id="2147375604" r:id="rId13"/>
    <p:sldId id="2147375605" r:id="rId14"/>
    <p:sldId id="2147375606" r:id="rId15"/>
    <p:sldId id="2147375607" r:id="rId16"/>
    <p:sldId id="2147375608" r:id="rId17"/>
    <p:sldId id="2147375609" r:id="rId18"/>
    <p:sldId id="2147375610" r:id="rId19"/>
    <p:sldId id="2147375611" r:id="rId20"/>
    <p:sldId id="2147375612" r:id="rId21"/>
    <p:sldId id="2147375613" r:id="rId22"/>
    <p:sldId id="2147375614" r:id="rId23"/>
    <p:sldId id="1633" r:id="rId24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E155E8-D84C-463E-A3B7-5CF65E1FB393}" v="224" dt="2024-08-26T15:17:23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63" d="100"/>
          <a:sy n="63" d="100"/>
        </p:scale>
        <p:origin x="76" y="56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Madapura [UNext]" userId="2baadad7-7b8e-4632-a62a-dff9a334b569" providerId="ADAL" clId="{F6E155E8-D84C-463E-A3B7-5CF65E1FB393}"/>
    <pc:docChg chg="undo redo custSel addSld delSld modSld">
      <pc:chgData name="Bhushan Madapura [UNext]" userId="2baadad7-7b8e-4632-a62a-dff9a334b569" providerId="ADAL" clId="{F6E155E8-D84C-463E-A3B7-5CF65E1FB393}" dt="2024-08-26T15:20:53.723" v="1693" actId="20577"/>
      <pc:docMkLst>
        <pc:docMk/>
      </pc:docMkLst>
      <pc:sldChg chg="modSp mod">
        <pc:chgData name="Bhushan Madapura [UNext]" userId="2baadad7-7b8e-4632-a62a-dff9a334b569" providerId="ADAL" clId="{F6E155E8-D84C-463E-A3B7-5CF65E1FB393}" dt="2024-08-26T14:53:21.466" v="9" actId="20577"/>
        <pc:sldMkLst>
          <pc:docMk/>
          <pc:sldMk cId="3267775274" sldId="256"/>
        </pc:sldMkLst>
        <pc:spChg chg="mod">
          <ac:chgData name="Bhushan Madapura [UNext]" userId="2baadad7-7b8e-4632-a62a-dff9a334b569" providerId="ADAL" clId="{F6E155E8-D84C-463E-A3B7-5CF65E1FB393}" dt="2024-08-26T14:52:56.842" v="0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Bhushan Madapura [UNext]" userId="2baadad7-7b8e-4632-a62a-dff9a334b569" providerId="ADAL" clId="{F6E155E8-D84C-463E-A3B7-5CF65E1FB393}" dt="2024-08-26T14:53:10.018" v="7" actId="6549"/>
          <ac:spMkLst>
            <pc:docMk/>
            <pc:sldMk cId="3267775274" sldId="256"/>
            <ac:spMk id="12" creationId="{8A24547F-8A92-CDC5-A578-3733390534F2}"/>
          </ac:spMkLst>
        </pc:spChg>
        <pc:spChg chg="mod">
          <ac:chgData name="Bhushan Madapura [UNext]" userId="2baadad7-7b8e-4632-a62a-dff9a334b569" providerId="ADAL" clId="{F6E155E8-D84C-463E-A3B7-5CF65E1FB393}" dt="2024-08-26T14:53:21.466" v="9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del">
        <pc:chgData name="Bhushan Madapura [UNext]" userId="2baadad7-7b8e-4632-a62a-dff9a334b569" providerId="ADAL" clId="{F6E155E8-D84C-463E-A3B7-5CF65E1FB393}" dt="2024-08-26T15:18:23.800" v="1579" actId="47"/>
        <pc:sldMkLst>
          <pc:docMk/>
          <pc:sldMk cId="1394078451" sldId="308"/>
        </pc:sldMkLst>
      </pc:sldChg>
      <pc:sldChg chg="del">
        <pc:chgData name="Bhushan Madapura [UNext]" userId="2baadad7-7b8e-4632-a62a-dff9a334b569" providerId="ADAL" clId="{F6E155E8-D84C-463E-A3B7-5CF65E1FB393}" dt="2024-08-26T15:18:34.709" v="1596" actId="47"/>
        <pc:sldMkLst>
          <pc:docMk/>
          <pc:sldMk cId="1725335015" sldId="1645"/>
        </pc:sldMkLst>
      </pc:sldChg>
      <pc:sldChg chg="del">
        <pc:chgData name="Bhushan Madapura [UNext]" userId="2baadad7-7b8e-4632-a62a-dff9a334b569" providerId="ADAL" clId="{F6E155E8-D84C-463E-A3B7-5CF65E1FB393}" dt="2024-08-26T15:18:32.981" v="1594" actId="47"/>
        <pc:sldMkLst>
          <pc:docMk/>
          <pc:sldMk cId="1552476259" sldId="1648"/>
        </pc:sldMkLst>
      </pc:sldChg>
      <pc:sldChg chg="del">
        <pc:chgData name="Bhushan Madapura [UNext]" userId="2baadad7-7b8e-4632-a62a-dff9a334b569" providerId="ADAL" clId="{F6E155E8-D84C-463E-A3B7-5CF65E1FB393}" dt="2024-08-26T15:18:22.848" v="1577" actId="47"/>
        <pc:sldMkLst>
          <pc:docMk/>
          <pc:sldMk cId="3646793929" sldId="1651"/>
        </pc:sldMkLst>
      </pc:sldChg>
      <pc:sldChg chg="del">
        <pc:chgData name="Bhushan Madapura [UNext]" userId="2baadad7-7b8e-4632-a62a-dff9a334b569" providerId="ADAL" clId="{F6E155E8-D84C-463E-A3B7-5CF65E1FB393}" dt="2024-08-26T15:18:32.240" v="1593" actId="47"/>
        <pc:sldMkLst>
          <pc:docMk/>
          <pc:sldMk cId="871558929" sldId="1652"/>
        </pc:sldMkLst>
      </pc:sldChg>
      <pc:sldChg chg="del">
        <pc:chgData name="Bhushan Madapura [UNext]" userId="2baadad7-7b8e-4632-a62a-dff9a334b569" providerId="ADAL" clId="{F6E155E8-D84C-463E-A3B7-5CF65E1FB393}" dt="2024-08-26T15:18:35.420" v="1597" actId="47"/>
        <pc:sldMkLst>
          <pc:docMk/>
          <pc:sldMk cId="2492084971" sldId="1654"/>
        </pc:sldMkLst>
      </pc:sldChg>
      <pc:sldChg chg="del">
        <pc:chgData name="Bhushan Madapura [UNext]" userId="2baadad7-7b8e-4632-a62a-dff9a334b569" providerId="ADAL" clId="{F6E155E8-D84C-463E-A3B7-5CF65E1FB393}" dt="2024-08-26T15:18:36.082" v="1598" actId="47"/>
        <pc:sldMkLst>
          <pc:docMk/>
          <pc:sldMk cId="492688201" sldId="1656"/>
        </pc:sldMkLst>
      </pc:sldChg>
      <pc:sldChg chg="del">
        <pc:chgData name="Bhushan Madapura [UNext]" userId="2baadad7-7b8e-4632-a62a-dff9a334b569" providerId="ADAL" clId="{F6E155E8-D84C-463E-A3B7-5CF65E1FB393}" dt="2024-08-26T15:18:36.717" v="1599" actId="47"/>
        <pc:sldMkLst>
          <pc:docMk/>
          <pc:sldMk cId="251692743" sldId="1657"/>
        </pc:sldMkLst>
      </pc:sldChg>
      <pc:sldChg chg="del">
        <pc:chgData name="Bhushan Madapura [UNext]" userId="2baadad7-7b8e-4632-a62a-dff9a334b569" providerId="ADAL" clId="{F6E155E8-D84C-463E-A3B7-5CF65E1FB393}" dt="2024-08-26T15:18:22.125" v="1574" actId="47"/>
        <pc:sldMkLst>
          <pc:docMk/>
          <pc:sldMk cId="1502717962" sldId="1660"/>
        </pc:sldMkLst>
      </pc:sldChg>
      <pc:sldChg chg="addSp modSp mod">
        <pc:chgData name="Bhushan Madapura [UNext]" userId="2baadad7-7b8e-4632-a62a-dff9a334b569" providerId="ADAL" clId="{F6E155E8-D84C-463E-A3B7-5CF65E1FB393}" dt="2024-08-26T14:55:15.903" v="92" actId="207"/>
        <pc:sldMkLst>
          <pc:docMk/>
          <pc:sldMk cId="942789877" sldId="4848"/>
        </pc:sldMkLst>
        <pc:spChg chg="mod">
          <ac:chgData name="Bhushan Madapura [UNext]" userId="2baadad7-7b8e-4632-a62a-dff9a334b569" providerId="ADAL" clId="{F6E155E8-D84C-463E-A3B7-5CF65E1FB393}" dt="2024-08-26T14:54:53.634" v="90"/>
          <ac:spMkLst>
            <pc:docMk/>
            <pc:sldMk cId="942789877" sldId="4848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4:55:15.903" v="92" actId="207"/>
          <ac:picMkLst>
            <pc:docMk/>
            <pc:sldMk cId="942789877" sldId="4848"/>
            <ac:picMk id="2" creationId="{5ED103A7-D95B-E42C-6356-53269A110E83}"/>
          </ac:picMkLst>
        </pc:picChg>
      </pc:sldChg>
      <pc:sldChg chg="del">
        <pc:chgData name="Bhushan Madapura [UNext]" userId="2baadad7-7b8e-4632-a62a-dff9a334b569" providerId="ADAL" clId="{F6E155E8-D84C-463E-A3B7-5CF65E1FB393}" dt="2024-08-26T15:18:20.088" v="1566" actId="47"/>
        <pc:sldMkLst>
          <pc:docMk/>
          <pc:sldMk cId="1692425821" sldId="4863"/>
        </pc:sldMkLst>
      </pc:sldChg>
      <pc:sldChg chg="del">
        <pc:chgData name="Bhushan Madapura [UNext]" userId="2baadad7-7b8e-4632-a62a-dff9a334b569" providerId="ADAL" clId="{F6E155E8-D84C-463E-A3B7-5CF65E1FB393}" dt="2024-08-26T15:18:21.098" v="1569" actId="47"/>
        <pc:sldMkLst>
          <pc:docMk/>
          <pc:sldMk cId="993584579" sldId="4972"/>
        </pc:sldMkLst>
      </pc:sldChg>
      <pc:sldChg chg="del">
        <pc:chgData name="Bhushan Madapura [UNext]" userId="2baadad7-7b8e-4632-a62a-dff9a334b569" providerId="ADAL" clId="{F6E155E8-D84C-463E-A3B7-5CF65E1FB393}" dt="2024-08-26T15:18:21.492" v="1571" actId="47"/>
        <pc:sldMkLst>
          <pc:docMk/>
          <pc:sldMk cId="754838326" sldId="4973"/>
        </pc:sldMkLst>
      </pc:sldChg>
      <pc:sldChg chg="del">
        <pc:chgData name="Bhushan Madapura [UNext]" userId="2baadad7-7b8e-4632-a62a-dff9a334b569" providerId="ADAL" clId="{F6E155E8-D84C-463E-A3B7-5CF65E1FB393}" dt="2024-08-26T15:18:21.697" v="1572" actId="47"/>
        <pc:sldMkLst>
          <pc:docMk/>
          <pc:sldMk cId="3971984793" sldId="4974"/>
        </pc:sldMkLst>
      </pc:sldChg>
      <pc:sldChg chg="del">
        <pc:chgData name="Bhushan Madapura [UNext]" userId="2baadad7-7b8e-4632-a62a-dff9a334b569" providerId="ADAL" clId="{F6E155E8-D84C-463E-A3B7-5CF65E1FB393}" dt="2024-08-26T15:18:21.903" v="1573" actId="47"/>
        <pc:sldMkLst>
          <pc:docMk/>
          <pc:sldMk cId="891875669" sldId="2147375326"/>
        </pc:sldMkLst>
      </pc:sldChg>
      <pc:sldChg chg="del">
        <pc:chgData name="Bhushan Madapura [UNext]" userId="2baadad7-7b8e-4632-a62a-dff9a334b569" providerId="ADAL" clId="{F6E155E8-D84C-463E-A3B7-5CF65E1FB393}" dt="2024-08-26T15:18:22.328" v="1575" actId="47"/>
        <pc:sldMkLst>
          <pc:docMk/>
          <pc:sldMk cId="2000669452" sldId="2147375394"/>
        </pc:sldMkLst>
      </pc:sldChg>
      <pc:sldChg chg="del">
        <pc:chgData name="Bhushan Madapura [UNext]" userId="2baadad7-7b8e-4632-a62a-dff9a334b569" providerId="ADAL" clId="{F6E155E8-D84C-463E-A3B7-5CF65E1FB393}" dt="2024-08-26T15:18:20.848" v="1568" actId="47"/>
        <pc:sldMkLst>
          <pc:docMk/>
          <pc:sldMk cId="1855469294" sldId="2147375439"/>
        </pc:sldMkLst>
      </pc:sldChg>
      <pc:sldChg chg="del">
        <pc:chgData name="Bhushan Madapura [UNext]" userId="2baadad7-7b8e-4632-a62a-dff9a334b569" providerId="ADAL" clId="{F6E155E8-D84C-463E-A3B7-5CF65E1FB393}" dt="2024-08-26T15:18:20.530" v="1567" actId="47"/>
        <pc:sldMkLst>
          <pc:docMk/>
          <pc:sldMk cId="1748775088" sldId="2147375444"/>
        </pc:sldMkLst>
      </pc:sldChg>
      <pc:sldChg chg="del">
        <pc:chgData name="Bhushan Madapura [UNext]" userId="2baadad7-7b8e-4632-a62a-dff9a334b569" providerId="ADAL" clId="{F6E155E8-D84C-463E-A3B7-5CF65E1FB393}" dt="2024-08-26T15:18:28.566" v="1586" actId="47"/>
        <pc:sldMkLst>
          <pc:docMk/>
          <pc:sldMk cId="2936957564" sldId="2147375476"/>
        </pc:sldMkLst>
      </pc:sldChg>
      <pc:sldChg chg="del">
        <pc:chgData name="Bhushan Madapura [UNext]" userId="2baadad7-7b8e-4632-a62a-dff9a334b569" providerId="ADAL" clId="{F6E155E8-D84C-463E-A3B7-5CF65E1FB393}" dt="2024-08-26T15:18:29.073" v="1587" actId="47"/>
        <pc:sldMkLst>
          <pc:docMk/>
          <pc:sldMk cId="2271413475" sldId="2147375477"/>
        </pc:sldMkLst>
      </pc:sldChg>
      <pc:sldChg chg="del">
        <pc:chgData name="Bhushan Madapura [UNext]" userId="2baadad7-7b8e-4632-a62a-dff9a334b569" providerId="ADAL" clId="{F6E155E8-D84C-463E-A3B7-5CF65E1FB393}" dt="2024-08-26T15:18:27.853" v="1585" actId="47"/>
        <pc:sldMkLst>
          <pc:docMk/>
          <pc:sldMk cId="1948523315" sldId="2147375478"/>
        </pc:sldMkLst>
      </pc:sldChg>
      <pc:sldChg chg="del">
        <pc:chgData name="Bhushan Madapura [UNext]" userId="2baadad7-7b8e-4632-a62a-dff9a334b569" providerId="ADAL" clId="{F6E155E8-D84C-463E-A3B7-5CF65E1FB393}" dt="2024-08-26T15:18:29.481" v="1588" actId="47"/>
        <pc:sldMkLst>
          <pc:docMk/>
          <pc:sldMk cId="1431467204" sldId="2147375479"/>
        </pc:sldMkLst>
      </pc:sldChg>
      <pc:sldChg chg="del">
        <pc:chgData name="Bhushan Madapura [UNext]" userId="2baadad7-7b8e-4632-a62a-dff9a334b569" providerId="ADAL" clId="{F6E155E8-D84C-463E-A3B7-5CF65E1FB393}" dt="2024-08-26T15:18:30.589" v="1590" actId="47"/>
        <pc:sldMkLst>
          <pc:docMk/>
          <pc:sldMk cId="3318051497" sldId="2147375481"/>
        </pc:sldMkLst>
      </pc:sldChg>
      <pc:sldChg chg="del">
        <pc:chgData name="Bhushan Madapura [UNext]" userId="2baadad7-7b8e-4632-a62a-dff9a334b569" providerId="ADAL" clId="{F6E155E8-D84C-463E-A3B7-5CF65E1FB393}" dt="2024-08-26T15:18:21.272" v="1570" actId="47"/>
        <pc:sldMkLst>
          <pc:docMk/>
          <pc:sldMk cId="3547742170" sldId="2147375581"/>
        </pc:sldMkLst>
      </pc:sldChg>
      <pc:sldChg chg="del">
        <pc:chgData name="Bhushan Madapura [UNext]" userId="2baadad7-7b8e-4632-a62a-dff9a334b569" providerId="ADAL" clId="{F6E155E8-D84C-463E-A3B7-5CF65E1FB393}" dt="2024-08-26T15:18:23.497" v="1578" actId="47"/>
        <pc:sldMkLst>
          <pc:docMk/>
          <pc:sldMk cId="1740909126" sldId="2147375582"/>
        </pc:sldMkLst>
      </pc:sldChg>
      <pc:sldChg chg="del">
        <pc:chgData name="Bhushan Madapura [UNext]" userId="2baadad7-7b8e-4632-a62a-dff9a334b569" providerId="ADAL" clId="{F6E155E8-D84C-463E-A3B7-5CF65E1FB393}" dt="2024-08-26T15:18:22.596" v="1576" actId="47"/>
        <pc:sldMkLst>
          <pc:docMk/>
          <pc:sldMk cId="3598530651" sldId="2147375584"/>
        </pc:sldMkLst>
      </pc:sldChg>
      <pc:sldChg chg="del">
        <pc:chgData name="Bhushan Madapura [UNext]" userId="2baadad7-7b8e-4632-a62a-dff9a334b569" providerId="ADAL" clId="{F6E155E8-D84C-463E-A3B7-5CF65E1FB393}" dt="2024-08-26T15:18:26.947" v="1584" actId="47"/>
        <pc:sldMkLst>
          <pc:docMk/>
          <pc:sldMk cId="2188182216" sldId="2147375585"/>
        </pc:sldMkLst>
      </pc:sldChg>
      <pc:sldChg chg="del">
        <pc:chgData name="Bhushan Madapura [UNext]" userId="2baadad7-7b8e-4632-a62a-dff9a334b569" providerId="ADAL" clId="{F6E155E8-D84C-463E-A3B7-5CF65E1FB393}" dt="2024-08-26T15:18:31.172" v="1591" actId="47"/>
        <pc:sldMkLst>
          <pc:docMk/>
          <pc:sldMk cId="36437265" sldId="2147375586"/>
        </pc:sldMkLst>
      </pc:sldChg>
      <pc:sldChg chg="del">
        <pc:chgData name="Bhushan Madapura [UNext]" userId="2baadad7-7b8e-4632-a62a-dff9a334b569" providerId="ADAL" clId="{F6E155E8-D84C-463E-A3B7-5CF65E1FB393}" dt="2024-08-26T15:18:31.709" v="1592" actId="47"/>
        <pc:sldMkLst>
          <pc:docMk/>
          <pc:sldMk cId="1206403439" sldId="2147375588"/>
        </pc:sldMkLst>
      </pc:sldChg>
      <pc:sldChg chg="addSp delSp modSp mod">
        <pc:chgData name="Bhushan Madapura [UNext]" userId="2baadad7-7b8e-4632-a62a-dff9a334b569" providerId="ADAL" clId="{F6E155E8-D84C-463E-A3B7-5CF65E1FB393}" dt="2024-08-26T14:54:33.743" v="89" actId="1076"/>
        <pc:sldMkLst>
          <pc:docMk/>
          <pc:sldMk cId="867832184" sldId="2147375589"/>
        </pc:sldMkLst>
        <pc:spChg chg="del">
          <ac:chgData name="Bhushan Madapura [UNext]" userId="2baadad7-7b8e-4632-a62a-dff9a334b569" providerId="ADAL" clId="{F6E155E8-D84C-463E-A3B7-5CF65E1FB393}" dt="2024-08-26T14:53:59.980" v="83" actId="478"/>
          <ac:spMkLst>
            <pc:docMk/>
            <pc:sldMk cId="867832184" sldId="2147375589"/>
            <ac:spMk id="2" creationId="{3E5D74AE-156F-5417-16F3-ADC1D4A285C2}"/>
          </ac:spMkLst>
        </pc:spChg>
        <pc:spChg chg="mod">
          <ac:chgData name="Bhushan Madapura [UNext]" userId="2baadad7-7b8e-4632-a62a-dff9a334b569" providerId="ADAL" clId="{F6E155E8-D84C-463E-A3B7-5CF65E1FB393}" dt="2024-08-26T14:53:53.243" v="58" actId="948"/>
          <ac:spMkLst>
            <pc:docMk/>
            <pc:sldMk cId="867832184" sldId="2147375589"/>
            <ac:spMk id="3" creationId="{56243872-C66F-EDEB-B185-CE420E5D6837}"/>
          </ac:spMkLst>
        </pc:spChg>
        <pc:spChg chg="add del mod modVis">
          <ac:chgData name="Bhushan Madapura [UNext]" userId="2baadad7-7b8e-4632-a62a-dff9a334b569" providerId="ADAL" clId="{F6E155E8-D84C-463E-A3B7-5CF65E1FB393}" dt="2024-08-26T14:53:52.185" v="53"/>
          <ac:spMkLst>
            <pc:docMk/>
            <pc:sldMk cId="867832184" sldId="2147375589"/>
            <ac:spMk id="6" creationId="{E985ACA9-BD27-57E4-972F-2E18A2EAA089}"/>
          </ac:spMkLst>
        </pc:spChg>
        <pc:spChg chg="add del mod modVis">
          <ac:chgData name="Bhushan Madapura [UNext]" userId="2baadad7-7b8e-4632-a62a-dff9a334b569" providerId="ADAL" clId="{F6E155E8-D84C-463E-A3B7-5CF65E1FB393}" dt="2024-08-26T14:53:53.278" v="80"/>
          <ac:spMkLst>
            <pc:docMk/>
            <pc:sldMk cId="867832184" sldId="2147375589"/>
            <ac:spMk id="7" creationId="{3C6E01C3-7758-FFDE-AC83-69EC3A31E361}"/>
          </ac:spMkLst>
        </pc:spChg>
        <pc:spChg chg="add del mod">
          <ac:chgData name="Bhushan Madapura [UNext]" userId="2baadad7-7b8e-4632-a62a-dff9a334b569" providerId="ADAL" clId="{F6E155E8-D84C-463E-A3B7-5CF65E1FB393}" dt="2024-08-26T14:54:05.085" v="84" actId="478"/>
          <ac:spMkLst>
            <pc:docMk/>
            <pc:sldMk cId="867832184" sldId="2147375589"/>
            <ac:spMk id="9" creationId="{8B5DACBC-BCE7-F0F1-2093-E55AE93DB8C5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0" creationId="{1119CB9E-042F-11E8-F683-654626D307B3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1" creationId="{CE0DDF5F-FE47-F9A2-FE84-53B63DFF494D}"/>
          </ac:spMkLst>
        </pc:spChg>
        <pc:graphicFrameChg chg="add mod ord modVis">
          <ac:chgData name="Bhushan Madapura [UNext]" userId="2baadad7-7b8e-4632-a62a-dff9a334b569" providerId="ADAL" clId="{F6E155E8-D84C-463E-A3B7-5CF65E1FB393}" dt="2024-08-26T14:53:53.284" v="82"/>
          <ac:graphicFrameMkLst>
            <pc:docMk/>
            <pc:sldMk cId="867832184" sldId="2147375589"/>
            <ac:graphicFrameMk id="5" creationId="{595DA231-959C-B3E0-7DA4-876736A38BC8}"/>
          </ac:graphicFrameMkLst>
        </pc:graphicFrameChg>
      </pc:sldChg>
      <pc:sldChg chg="del">
        <pc:chgData name="Bhushan Madapura [UNext]" userId="2baadad7-7b8e-4632-a62a-dff9a334b569" providerId="ADAL" clId="{F6E155E8-D84C-463E-A3B7-5CF65E1FB393}" dt="2024-08-26T15:18:33.888" v="1595" actId="47"/>
        <pc:sldMkLst>
          <pc:docMk/>
          <pc:sldMk cId="4063798852" sldId="2147375590"/>
        </pc:sldMkLst>
      </pc:sldChg>
      <pc:sldChg chg="del">
        <pc:chgData name="Bhushan Madapura [UNext]" userId="2baadad7-7b8e-4632-a62a-dff9a334b569" providerId="ADAL" clId="{F6E155E8-D84C-463E-A3B7-5CF65E1FB393}" dt="2024-08-26T15:18:30.019" v="1589" actId="47"/>
        <pc:sldMkLst>
          <pc:docMk/>
          <pc:sldMk cId="2056421860" sldId="2147375591"/>
        </pc:sldMkLst>
      </pc:sldChg>
      <pc:sldChg chg="del">
        <pc:chgData name="Bhushan Madapura [UNext]" userId="2baadad7-7b8e-4632-a62a-dff9a334b569" providerId="ADAL" clId="{F6E155E8-D84C-463E-A3B7-5CF65E1FB393}" dt="2024-08-26T15:18:24.722" v="1580" actId="47"/>
        <pc:sldMkLst>
          <pc:docMk/>
          <pc:sldMk cId="31081095" sldId="2147375592"/>
        </pc:sldMkLst>
      </pc:sldChg>
      <pc:sldChg chg="del">
        <pc:chgData name="Bhushan Madapura [UNext]" userId="2baadad7-7b8e-4632-a62a-dff9a334b569" providerId="ADAL" clId="{F6E155E8-D84C-463E-A3B7-5CF65E1FB393}" dt="2024-08-26T15:18:26.308" v="1583" actId="47"/>
        <pc:sldMkLst>
          <pc:docMk/>
          <pc:sldMk cId="1667871994" sldId="2147375593"/>
        </pc:sldMkLst>
      </pc:sldChg>
      <pc:sldChg chg="del">
        <pc:chgData name="Bhushan Madapura [UNext]" userId="2baadad7-7b8e-4632-a62a-dff9a334b569" providerId="ADAL" clId="{F6E155E8-D84C-463E-A3B7-5CF65E1FB393}" dt="2024-08-26T15:18:25.752" v="1582" actId="47"/>
        <pc:sldMkLst>
          <pc:docMk/>
          <pc:sldMk cId="3735680803" sldId="2147375594"/>
        </pc:sldMkLst>
      </pc:sldChg>
      <pc:sldChg chg="del">
        <pc:chgData name="Bhushan Madapura [UNext]" userId="2baadad7-7b8e-4632-a62a-dff9a334b569" providerId="ADAL" clId="{F6E155E8-D84C-463E-A3B7-5CF65E1FB393}" dt="2024-08-26T15:18:25.232" v="1581" actId="47"/>
        <pc:sldMkLst>
          <pc:docMk/>
          <pc:sldMk cId="349082050" sldId="2147375595"/>
        </pc:sldMkLst>
      </pc:sldChg>
      <pc:sldChg chg="addSp delSp modSp add del mod modAnim">
        <pc:chgData name="Bhushan Madapura [UNext]" userId="2baadad7-7b8e-4632-a62a-dff9a334b569" providerId="ADAL" clId="{F6E155E8-D84C-463E-A3B7-5CF65E1FB393}" dt="2024-08-26T15:00:51.500" v="369" actId="47"/>
        <pc:sldMkLst>
          <pc:docMk/>
          <pc:sldMk cId="377409641" sldId="2147375596"/>
        </pc:sldMkLst>
        <pc:spChg chg="mod">
          <ac:chgData name="Bhushan Madapura [UNext]" userId="2baadad7-7b8e-4632-a62a-dff9a334b569" providerId="ADAL" clId="{F6E155E8-D84C-463E-A3B7-5CF65E1FB393}" dt="2024-08-26T14:56:07.854" v="95"/>
          <ac:spMkLst>
            <pc:docMk/>
            <pc:sldMk cId="377409641" sldId="2147375596"/>
            <ac:spMk id="5" creationId="{D4A1C201-A8E3-A5B8-392B-6A156C551447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6" creationId="{EBF80831-5721-AB0F-97D6-1B5D662DB65C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7" creationId="{2F827B21-D247-0A53-0978-F895C5B8B98B}"/>
          </ac:spMkLst>
        </pc:spChg>
        <pc:picChg chg="add mod">
          <ac:chgData name="Bhushan Madapura [UNext]" userId="2baadad7-7b8e-4632-a62a-dff9a334b569" providerId="ADAL" clId="{F6E155E8-D84C-463E-A3B7-5CF65E1FB393}" dt="2024-08-26T14:56:21.672" v="97" actId="1076"/>
          <ac:picMkLst>
            <pc:docMk/>
            <pc:sldMk cId="377409641" sldId="2147375596"/>
            <ac:picMk id="2" creationId="{64EBC073-3E12-284A-A285-A40D9C9193C2}"/>
          </ac:picMkLst>
        </pc:picChg>
        <pc:picChg chg="del">
          <ac:chgData name="Bhushan Madapura [UNext]" userId="2baadad7-7b8e-4632-a62a-dff9a334b569" providerId="ADAL" clId="{F6E155E8-D84C-463E-A3B7-5CF65E1FB393}" dt="2024-08-26T14:55:53.779" v="94" actId="478"/>
          <ac:picMkLst>
            <pc:docMk/>
            <pc:sldMk cId="377409641" sldId="2147375596"/>
            <ac:picMk id="8" creationId="{E9EA5ED9-AC2E-F020-F31E-3C9592C3C17E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04:49.677" v="755" actId="242"/>
        <pc:sldMkLst>
          <pc:docMk/>
          <pc:sldMk cId="245881457" sldId="2147375597"/>
        </pc:sldMkLst>
        <pc:spChg chg="del">
          <ac:chgData name="Bhushan Madapura [UNext]" userId="2baadad7-7b8e-4632-a62a-dff9a334b569" providerId="ADAL" clId="{F6E155E8-D84C-463E-A3B7-5CF65E1FB393}" dt="2024-08-26T14:57:09.583" v="164" actId="478"/>
          <ac:spMkLst>
            <pc:docMk/>
            <pc:sldMk cId="245881457" sldId="2147375597"/>
            <ac:spMk id="2" creationId="{281FEA35-05E0-4EE2-9F35-79483FAB9621}"/>
          </ac:spMkLst>
        </pc:spChg>
        <pc:spChg chg="mod ord">
          <ac:chgData name="Bhushan Madapura [UNext]" userId="2baadad7-7b8e-4632-a62a-dff9a334b569" providerId="ADAL" clId="{F6E155E8-D84C-463E-A3B7-5CF65E1FB393}" dt="2024-08-26T15:02:40.450" v="555" actId="948"/>
          <ac:spMkLst>
            <pc:docMk/>
            <pc:sldMk cId="245881457" sldId="2147375597"/>
            <ac:spMk id="3" creationId="{CEA128C4-A0BC-A895-713C-306E7FF62894}"/>
          </ac:spMkLst>
        </pc:spChg>
        <pc:spChg chg="mod ord">
          <ac:chgData name="Bhushan Madapura [UNext]" userId="2baadad7-7b8e-4632-a62a-dff9a334b569" providerId="ADAL" clId="{F6E155E8-D84C-463E-A3B7-5CF65E1FB393}" dt="2024-08-26T14:57:41.351" v="173"/>
          <ac:spMkLst>
            <pc:docMk/>
            <pc:sldMk cId="245881457" sldId="2147375597"/>
            <ac:spMk id="4" creationId="{82193751-E94F-32C7-DCCA-7D3244D279EA}"/>
          </ac:spMkLst>
        </pc:spChg>
        <pc:spChg chg="add del mod modVis">
          <ac:chgData name="Bhushan Madapura [UNext]" userId="2baadad7-7b8e-4632-a62a-dff9a334b569" providerId="ADAL" clId="{F6E155E8-D84C-463E-A3B7-5CF65E1FB393}" dt="2024-08-26T14:56:57.480" v="122"/>
          <ac:spMkLst>
            <pc:docMk/>
            <pc:sldMk cId="245881457" sldId="2147375597"/>
            <ac:spMk id="5" creationId="{BFA05CA9-3863-9DF9-86D5-9FA64B2F43E1}"/>
          </ac:spMkLst>
        </pc:spChg>
        <pc:spChg chg="add del mod modVis">
          <ac:chgData name="Bhushan Madapura [UNext]" userId="2baadad7-7b8e-4632-a62a-dff9a334b569" providerId="ADAL" clId="{F6E155E8-D84C-463E-A3B7-5CF65E1FB393}" dt="2024-08-26T14:57:01.687" v="160"/>
          <ac:spMkLst>
            <pc:docMk/>
            <pc:sldMk cId="245881457" sldId="2147375597"/>
            <ac:spMk id="8" creationId="{6869AB80-C0C8-CE8B-7A15-3CF3B0FE9327}"/>
          </ac:spMkLst>
        </pc:spChg>
        <pc:spChg chg="add mod ord">
          <ac:chgData name="Bhushan Madapura [UNext]" userId="2baadad7-7b8e-4632-a62a-dff9a334b569" providerId="ADAL" clId="{F6E155E8-D84C-463E-A3B7-5CF65E1FB393}" dt="2024-08-26T14:59:13.062" v="228" actId="207"/>
          <ac:spMkLst>
            <pc:docMk/>
            <pc:sldMk cId="245881457" sldId="2147375597"/>
            <ac:spMk id="10" creationId="{8686D658-9330-BA20-4BC9-1E47EEC5B53D}"/>
          </ac:spMkLst>
        </pc:spChg>
        <pc:spChg chg="add mod">
          <ac:chgData name="Bhushan Madapura [UNext]" userId="2baadad7-7b8e-4632-a62a-dff9a334b569" providerId="ADAL" clId="{F6E155E8-D84C-463E-A3B7-5CF65E1FB393}" dt="2024-08-26T15:00:22.003" v="312" actId="207"/>
          <ac:spMkLst>
            <pc:docMk/>
            <pc:sldMk cId="245881457" sldId="2147375597"/>
            <ac:spMk id="11" creationId="{DE9F1BE0-7910-FA1B-DCE8-56EFD1E4FC09}"/>
          </ac:spMkLst>
        </pc:spChg>
        <pc:spChg chg="add mod">
          <ac:chgData name="Bhushan Madapura [UNext]" userId="2baadad7-7b8e-4632-a62a-dff9a334b569" providerId="ADAL" clId="{F6E155E8-D84C-463E-A3B7-5CF65E1FB393}" dt="2024-08-26T15:04:49.677" v="755" actId="242"/>
          <ac:spMkLst>
            <pc:docMk/>
            <pc:sldMk cId="245881457" sldId="214737559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2:28.736" v="438"/>
          <ac:spMkLst>
            <pc:docMk/>
            <pc:sldMk cId="245881457" sldId="2147375597"/>
            <ac:spMk id="13" creationId="{108F085C-3D35-E73E-BB1D-5A59DDF07807}"/>
          </ac:spMkLst>
        </pc:spChg>
        <pc:spChg chg="add del mod modVis">
          <ac:chgData name="Bhushan Madapura [UNext]" userId="2baadad7-7b8e-4632-a62a-dff9a334b569" providerId="ADAL" clId="{F6E155E8-D84C-463E-A3B7-5CF65E1FB393}" dt="2024-08-26T15:02:29.493" v="465"/>
          <ac:spMkLst>
            <pc:docMk/>
            <pc:sldMk cId="245881457" sldId="2147375597"/>
            <ac:spMk id="14" creationId="{FD077639-FA46-B2EB-4224-E6711B57240F}"/>
          </ac:spMkLst>
        </pc:spChg>
        <pc:spChg chg="add del mod modVis">
          <ac:chgData name="Bhushan Madapura [UNext]" userId="2baadad7-7b8e-4632-a62a-dff9a334b569" providerId="ADAL" clId="{F6E155E8-D84C-463E-A3B7-5CF65E1FB393}" dt="2024-08-26T15:02:30.865" v="493"/>
          <ac:spMkLst>
            <pc:docMk/>
            <pc:sldMk cId="245881457" sldId="2147375597"/>
            <ac:spMk id="15" creationId="{1E16E48F-964E-237C-2272-F1C5C3BD6DFB}"/>
          </ac:spMkLst>
        </pc:spChg>
        <pc:spChg chg="add del mod modVis">
          <ac:chgData name="Bhushan Madapura [UNext]" userId="2baadad7-7b8e-4632-a62a-dff9a334b569" providerId="ADAL" clId="{F6E155E8-D84C-463E-A3B7-5CF65E1FB393}" dt="2024-08-26T15:02:34.699" v="519"/>
          <ac:spMkLst>
            <pc:docMk/>
            <pc:sldMk cId="245881457" sldId="2147375597"/>
            <ac:spMk id="16" creationId="{2FB7EE4D-113A-28A8-38DA-B72C82A313B5}"/>
          </ac:spMkLst>
        </pc:spChg>
        <pc:spChg chg="add del mod modVis">
          <ac:chgData name="Bhushan Madapura [UNext]" userId="2baadad7-7b8e-4632-a62a-dff9a334b569" providerId="ADAL" clId="{F6E155E8-D84C-463E-A3B7-5CF65E1FB393}" dt="2024-08-26T15:02:39.441" v="548"/>
          <ac:spMkLst>
            <pc:docMk/>
            <pc:sldMk cId="245881457" sldId="2147375597"/>
            <ac:spMk id="17" creationId="{0D6A966C-30F1-101C-3E41-2B3BFDA2ADCE}"/>
          </ac:spMkLst>
        </pc:spChg>
        <pc:spChg chg="add del mod modVis">
          <ac:chgData name="Bhushan Madapura [UNext]" userId="2baadad7-7b8e-4632-a62a-dff9a334b569" providerId="ADAL" clId="{F6E155E8-D84C-463E-A3B7-5CF65E1FB393}" dt="2024-08-26T15:02:40.497" v="577"/>
          <ac:spMkLst>
            <pc:docMk/>
            <pc:sldMk cId="245881457" sldId="2147375597"/>
            <ac:spMk id="18" creationId="{83AE35D6-0BB2-4EAD-2978-28F7845B3D70}"/>
          </ac:spMkLst>
        </pc:spChg>
        <pc:graphicFrameChg chg="del">
          <ac:chgData name="Bhushan Madapura [UNext]" userId="2baadad7-7b8e-4632-a62a-dff9a334b569" providerId="ADAL" clId="{F6E155E8-D84C-463E-A3B7-5CF65E1FB393}" dt="2024-08-26T14:57:06.666" v="163" actId="478"/>
          <ac:graphicFrameMkLst>
            <pc:docMk/>
            <pc:sldMk cId="245881457" sldId="2147375597"/>
            <ac:graphicFrameMk id="6" creationId="{61C7CEDF-EBED-4F42-BCC0-1ACD4B4F27B8}"/>
          </ac:graphicFrameMkLst>
        </pc:graphicFrameChg>
        <pc:graphicFrameChg chg="add mod ord modVis">
          <ac:chgData name="Bhushan Madapura [UNext]" userId="2baadad7-7b8e-4632-a62a-dff9a334b569" providerId="ADAL" clId="{F6E155E8-D84C-463E-A3B7-5CF65E1FB393}" dt="2024-08-26T15:02:40.497" v="579"/>
          <ac:graphicFrameMkLst>
            <pc:docMk/>
            <pc:sldMk cId="245881457" sldId="2147375597"/>
            <ac:graphicFrameMk id="7" creationId="{3583FF9E-539E-FE29-E73B-3EF7E093601C}"/>
          </ac:graphicFrameMkLst>
        </pc:graphicFrameChg>
        <pc:picChg chg="add mod ord">
          <ac:chgData name="Bhushan Madapura [UNext]" userId="2baadad7-7b8e-4632-a62a-dff9a334b569" providerId="ADAL" clId="{F6E155E8-D84C-463E-A3B7-5CF65E1FB393}" dt="2024-08-26T14:59:21.608" v="229" actId="207"/>
          <ac:picMkLst>
            <pc:docMk/>
            <pc:sldMk cId="245881457" sldId="2147375597"/>
            <ac:picMk id="9" creationId="{8701F636-0E69-F494-2D36-9D9665F8A8DA}"/>
          </ac:picMkLst>
        </pc:picChg>
      </pc:sldChg>
      <pc:sldChg chg="addSp delSp modSp add del mod">
        <pc:chgData name="Bhushan Madapura [UNext]" userId="2baadad7-7b8e-4632-a62a-dff9a334b569" providerId="ADAL" clId="{F6E155E8-D84C-463E-A3B7-5CF65E1FB393}" dt="2024-08-26T15:00:38.337" v="315" actId="47"/>
        <pc:sldMkLst>
          <pc:docMk/>
          <pc:sldMk cId="2841683286" sldId="2147375598"/>
        </pc:sldMkLst>
        <pc:spChg chg="add del mod modVis">
          <ac:chgData name="Bhushan Madapura [UNext]" userId="2baadad7-7b8e-4632-a62a-dff9a334b569" providerId="ADAL" clId="{F6E155E8-D84C-463E-A3B7-5CF65E1FB393}" dt="2024-08-26T14:59:48.700" v="281"/>
          <ac:spMkLst>
            <pc:docMk/>
            <pc:sldMk cId="2841683286" sldId="2147375598"/>
            <ac:spMk id="2" creationId="{5351B170-2FDB-76F6-EC13-2B5E290212D0}"/>
          </ac:spMkLst>
        </pc:spChg>
        <pc:spChg chg="mod">
          <ac:chgData name="Bhushan Madapura [UNext]" userId="2baadad7-7b8e-4632-a62a-dff9a334b569" providerId="ADAL" clId="{F6E155E8-D84C-463E-A3B7-5CF65E1FB393}" dt="2024-08-26T14:59:48.669" v="259" actId="948"/>
          <ac:spMkLst>
            <pc:docMk/>
            <pc:sldMk cId="2841683286" sldId="2147375598"/>
            <ac:spMk id="3" creationId="{CEA128C4-A0BC-A895-713C-306E7FF62894}"/>
          </ac:spMkLst>
        </pc:spChg>
        <pc:graphicFrameChg chg="mod">
          <ac:chgData name="Bhushan Madapura [UNext]" userId="2baadad7-7b8e-4632-a62a-dff9a334b569" providerId="ADAL" clId="{F6E155E8-D84C-463E-A3B7-5CF65E1FB393}" dt="2024-08-26T14:59:48.700" v="283"/>
          <ac:graphicFrameMkLst>
            <pc:docMk/>
            <pc:sldMk cId="2841683286" sldId="2147375598"/>
            <ac:graphicFrameMk id="7" creationId="{3583FF9E-539E-FE29-E73B-3EF7E093601C}"/>
          </ac:graphicFrameMkLst>
        </pc:graphicFrameChg>
      </pc:sldChg>
      <pc:sldChg chg="addSp delSp modSp add del mod">
        <pc:chgData name="Bhushan Madapura [UNext]" userId="2baadad7-7b8e-4632-a62a-dff9a334b569" providerId="ADAL" clId="{F6E155E8-D84C-463E-A3B7-5CF65E1FB393}" dt="2024-08-26T15:00:38.715" v="316" actId="47"/>
        <pc:sldMkLst>
          <pc:docMk/>
          <pc:sldMk cId="2655284758" sldId="2147375599"/>
        </pc:sldMkLst>
        <pc:spChg chg="add del mod modVis">
          <ac:chgData name="Bhushan Madapura [UNext]" userId="2baadad7-7b8e-4632-a62a-dff9a334b569" providerId="ADAL" clId="{F6E155E8-D84C-463E-A3B7-5CF65E1FB393}" dt="2024-08-26T14:59:39.533" v="255"/>
          <ac:spMkLst>
            <pc:docMk/>
            <pc:sldMk cId="2655284758" sldId="2147375599"/>
            <ac:spMk id="2" creationId="{B9FC5A99-B3B3-B65E-6875-1F4E2471F1DC}"/>
          </ac:spMkLst>
        </pc:spChg>
        <pc:spChg chg="mod">
          <ac:chgData name="Bhushan Madapura [UNext]" userId="2baadad7-7b8e-4632-a62a-dff9a334b569" providerId="ADAL" clId="{F6E155E8-D84C-463E-A3B7-5CF65E1FB393}" dt="2024-08-26T14:59:53.411" v="285" actId="948"/>
          <ac:spMkLst>
            <pc:docMk/>
            <pc:sldMk cId="2655284758" sldId="214737559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4:59:53.454" v="307"/>
          <ac:spMkLst>
            <pc:docMk/>
            <pc:sldMk cId="2655284758" sldId="2147375599"/>
            <ac:spMk id="5" creationId="{70012F85-044A-B78F-237F-09F00322BA51}"/>
          </ac:spMkLst>
        </pc:spChg>
        <pc:graphicFrameChg chg="mod">
          <ac:chgData name="Bhushan Madapura [UNext]" userId="2baadad7-7b8e-4632-a62a-dff9a334b569" providerId="ADAL" clId="{F6E155E8-D84C-463E-A3B7-5CF65E1FB393}" dt="2024-08-26T14:59:53.458" v="309"/>
          <ac:graphicFrameMkLst>
            <pc:docMk/>
            <pc:sldMk cId="2655284758" sldId="214737559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44.854" v="754" actId="242"/>
        <pc:sldMkLst>
          <pc:docMk/>
          <pc:sldMk cId="1181112711" sldId="2147375600"/>
        </pc:sldMkLst>
        <pc:spChg chg="add del mod modVis">
          <ac:chgData name="Bhushan Madapura [UNext]" userId="2baadad7-7b8e-4632-a62a-dff9a334b569" providerId="ADAL" clId="{F6E155E8-D84C-463E-A3B7-5CF65E1FB393}" dt="2024-08-26T15:00:44.766" v="340"/>
          <ac:spMkLst>
            <pc:docMk/>
            <pc:sldMk cId="1181112711" sldId="2147375600"/>
            <ac:spMk id="2" creationId="{E80CD124-F595-E52F-1432-FF914FFD2B28}"/>
          </ac:spMkLst>
        </pc:spChg>
        <pc:spChg chg="mod">
          <ac:chgData name="Bhushan Madapura [UNext]" userId="2baadad7-7b8e-4632-a62a-dff9a334b569" providerId="ADAL" clId="{F6E155E8-D84C-463E-A3B7-5CF65E1FB393}" dt="2024-08-26T15:02:57.010" v="638" actId="948"/>
          <ac:spMkLst>
            <pc:docMk/>
            <pc:sldMk cId="1181112711" sldId="2147375600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2:51.743" v="631" actId="962"/>
          <ac:spMkLst>
            <pc:docMk/>
            <pc:sldMk cId="1181112711" sldId="2147375600"/>
            <ac:spMk id="5" creationId="{704C1F05-802D-23A5-C441-9788425E4ABD}"/>
          </ac:spMkLst>
        </pc:spChg>
        <pc:spChg chg="add del mod modVis">
          <ac:chgData name="Bhushan Madapura [UNext]" userId="2baadad7-7b8e-4632-a62a-dff9a334b569" providerId="ADAL" clId="{F6E155E8-D84C-463E-A3B7-5CF65E1FB393}" dt="2024-08-26T15:02:57.034" v="660"/>
          <ac:spMkLst>
            <pc:docMk/>
            <pc:sldMk cId="1181112711" sldId="2147375600"/>
            <ac:spMk id="6" creationId="{E406E18F-9F32-8E50-0C82-8EF357241043}"/>
          </ac:spMkLst>
        </pc:spChg>
        <pc:spChg chg="mod">
          <ac:chgData name="Bhushan Madapura [UNext]" userId="2baadad7-7b8e-4632-a62a-dff9a334b569" providerId="ADAL" clId="{F6E155E8-D84C-463E-A3B7-5CF65E1FB393}" dt="2024-08-26T15:04:44.854" v="754" actId="242"/>
          <ac:spMkLst>
            <pc:docMk/>
            <pc:sldMk cId="1181112711" sldId="2147375600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57.050" v="662"/>
          <ac:graphicFrameMkLst>
            <pc:docMk/>
            <pc:sldMk cId="1181112711" sldId="2147375600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39.188" v="753" actId="242"/>
        <pc:sldMkLst>
          <pc:docMk/>
          <pc:sldMk cId="3233747587" sldId="2147375601"/>
        </pc:sldMkLst>
        <pc:spChg chg="add del mod modVis">
          <ac:chgData name="Bhushan Madapura [UNext]" userId="2baadad7-7b8e-4632-a62a-dff9a334b569" providerId="ADAL" clId="{F6E155E8-D84C-463E-A3B7-5CF65E1FB393}" dt="2024-08-26T15:00:48.238" v="366"/>
          <ac:spMkLst>
            <pc:docMk/>
            <pc:sldMk cId="3233747587" sldId="2147375601"/>
            <ac:spMk id="2" creationId="{768902A0-D94C-0512-127F-6139A6EBBC9B}"/>
          </ac:spMkLst>
        </pc:spChg>
        <pc:spChg chg="mod">
          <ac:chgData name="Bhushan Madapura [UNext]" userId="2baadad7-7b8e-4632-a62a-dff9a334b569" providerId="ADAL" clId="{F6E155E8-D84C-463E-A3B7-5CF65E1FB393}" dt="2024-08-26T15:03:03.708" v="664" actId="948"/>
          <ac:spMkLst>
            <pc:docMk/>
            <pc:sldMk cId="3233747587" sldId="214737560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3:03.748" v="686"/>
          <ac:spMkLst>
            <pc:docMk/>
            <pc:sldMk cId="3233747587" sldId="2147375601"/>
            <ac:spMk id="5" creationId="{A871ED72-39DA-7EDE-C584-E7C6C1FB50D2}"/>
          </ac:spMkLst>
        </pc:spChg>
        <pc:spChg chg="mod">
          <ac:chgData name="Bhushan Madapura [UNext]" userId="2baadad7-7b8e-4632-a62a-dff9a334b569" providerId="ADAL" clId="{F6E155E8-D84C-463E-A3B7-5CF65E1FB393}" dt="2024-08-26T15:04:39.188" v="753" actId="242"/>
          <ac:spMkLst>
            <pc:docMk/>
            <pc:sldMk cId="3233747587" sldId="2147375601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03.748" v="688"/>
          <ac:graphicFrameMkLst>
            <pc:docMk/>
            <pc:sldMk cId="3233747587" sldId="2147375601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1:46.909" v="387" actId="207"/>
        <pc:sldMkLst>
          <pc:docMk/>
          <pc:sldMk cId="832949157" sldId="2147375602"/>
        </pc:sldMkLst>
        <pc:spChg chg="mod">
          <ac:chgData name="Bhushan Madapura [UNext]" userId="2baadad7-7b8e-4632-a62a-dff9a334b569" providerId="ADAL" clId="{F6E155E8-D84C-463E-A3B7-5CF65E1FB393}" dt="2024-08-26T15:01:31.979" v="384" actId="20577"/>
          <ac:spMkLst>
            <pc:docMk/>
            <pc:sldMk cId="832949157" sldId="2147375602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01:36.713" v="385" actId="478"/>
          <ac:picMkLst>
            <pc:docMk/>
            <pc:sldMk cId="832949157" sldId="2147375602"/>
            <ac:picMk id="2" creationId="{5ED103A7-D95B-E42C-6356-53269A110E83}"/>
          </ac:picMkLst>
        </pc:picChg>
        <pc:picChg chg="add mod">
          <ac:chgData name="Bhushan Madapura [UNext]" userId="2baadad7-7b8e-4632-a62a-dff9a334b569" providerId="ADAL" clId="{F6E155E8-D84C-463E-A3B7-5CF65E1FB393}" dt="2024-08-26T15:01:46.909" v="387" actId="207"/>
          <ac:picMkLst>
            <pc:docMk/>
            <pc:sldMk cId="832949157" sldId="2147375602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34.423" v="1680" actId="21"/>
        <pc:sldMkLst>
          <pc:docMk/>
          <pc:sldMk cId="3971512377" sldId="2147375603"/>
        </pc:sldMkLst>
        <pc:spChg chg="add del mod modVis">
          <ac:chgData name="Bhushan Madapura [UNext]" userId="2baadad7-7b8e-4632-a62a-dff9a334b569" providerId="ADAL" clId="{F6E155E8-D84C-463E-A3B7-5CF65E1FB393}" dt="2024-08-26T15:02:21.218" v="412"/>
          <ac:spMkLst>
            <pc:docMk/>
            <pc:sldMk cId="3971512377" sldId="2147375603"/>
            <ac:spMk id="2" creationId="{7B78F954-A2B4-2235-870A-4AA977895067}"/>
          </ac:spMkLst>
        </pc:spChg>
        <pc:spChg chg="mod">
          <ac:chgData name="Bhushan Madapura [UNext]" userId="2baadad7-7b8e-4632-a62a-dff9a334b569" providerId="ADAL" clId="{F6E155E8-D84C-463E-A3B7-5CF65E1FB393}" dt="2024-08-26T15:02:21.163" v="390" actId="948"/>
          <ac:spMkLst>
            <pc:docMk/>
            <pc:sldMk cId="3971512377" sldId="2147375603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34.423" v="1680" actId="21"/>
          <ac:spMkLst>
            <pc:docMk/>
            <pc:sldMk cId="3971512377" sldId="2147375603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31.831" v="757" actId="122"/>
          <ac:spMkLst>
            <pc:docMk/>
            <pc:sldMk cId="3971512377" sldId="2147375603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21.218" v="414"/>
          <ac:graphicFrameMkLst>
            <pc:docMk/>
            <pc:sldMk cId="3971512377" sldId="214737560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3:34.413" v="694" actId="1035"/>
          <ac:picMkLst>
            <pc:docMk/>
            <pc:sldMk cId="3971512377" sldId="2147375603"/>
            <ac:picMk id="5" creationId="{0916C17C-12F9-BFD4-9A8B-40B3CFCA8C07}"/>
          </ac:picMkLst>
        </pc:picChg>
        <pc:picChg chg="del">
          <ac:chgData name="Bhushan Madapura [UNext]" userId="2baadad7-7b8e-4632-a62a-dff9a334b569" providerId="ADAL" clId="{F6E155E8-D84C-463E-A3B7-5CF65E1FB393}" dt="2024-08-26T15:03:18.900" v="689" actId="478"/>
          <ac:picMkLst>
            <pc:docMk/>
            <pc:sldMk cId="3971512377" sldId="2147375603"/>
            <ac:picMk id="9" creationId="{8701F636-0E69-F494-2D36-9D9665F8A8DA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25.350" v="1671" actId="20577"/>
        <pc:sldMkLst>
          <pc:docMk/>
          <pc:sldMk cId="3179805674" sldId="2147375604"/>
        </pc:sldMkLst>
        <pc:spChg chg="add del mod modVis">
          <ac:chgData name="Bhushan Madapura [UNext]" userId="2baadad7-7b8e-4632-a62a-dff9a334b569" providerId="ADAL" clId="{F6E155E8-D84C-463E-A3B7-5CF65E1FB393}" dt="2024-08-26T15:03:46.493" v="720"/>
          <ac:spMkLst>
            <pc:docMk/>
            <pc:sldMk cId="3179805674" sldId="2147375604"/>
            <ac:spMk id="2" creationId="{E4D72A80-75DB-E87A-1BBE-55E60409264F}"/>
          </ac:spMkLst>
        </pc:spChg>
        <pc:spChg chg="mod">
          <ac:chgData name="Bhushan Madapura [UNext]" userId="2baadad7-7b8e-4632-a62a-dff9a334b569" providerId="ADAL" clId="{F6E155E8-D84C-463E-A3B7-5CF65E1FB393}" dt="2024-08-26T15:03:46.448" v="698" actId="948"/>
          <ac:spMkLst>
            <pc:docMk/>
            <pc:sldMk cId="3179805674" sldId="2147375604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25.350" v="1671" actId="20577"/>
          <ac:spMkLst>
            <pc:docMk/>
            <pc:sldMk cId="3179805674" sldId="2147375604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42.020" v="759" actId="242"/>
          <ac:spMkLst>
            <pc:docMk/>
            <pc:sldMk cId="3179805674" sldId="2147375604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46.509" v="722"/>
          <ac:graphicFrameMkLst>
            <pc:docMk/>
            <pc:sldMk cId="3179805674" sldId="2147375604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24.074" v="1667" actId="20577"/>
        <pc:sldMkLst>
          <pc:docMk/>
          <pc:sldMk cId="86366928" sldId="2147375605"/>
        </pc:sldMkLst>
        <pc:spChg chg="add del mod modVis">
          <ac:chgData name="Bhushan Madapura [UNext]" userId="2baadad7-7b8e-4632-a62a-dff9a334b569" providerId="ADAL" clId="{F6E155E8-D84C-463E-A3B7-5CF65E1FB393}" dt="2024-08-26T15:03:50.125" v="746"/>
          <ac:spMkLst>
            <pc:docMk/>
            <pc:sldMk cId="86366928" sldId="2147375605"/>
            <ac:spMk id="2" creationId="{3C9B2D13-64E0-82E6-FA58-0AC952830673}"/>
          </ac:spMkLst>
        </pc:spChg>
        <pc:spChg chg="mod">
          <ac:chgData name="Bhushan Madapura [UNext]" userId="2baadad7-7b8e-4632-a62a-dff9a334b569" providerId="ADAL" clId="{F6E155E8-D84C-463E-A3B7-5CF65E1FB393}" dt="2024-08-26T15:03:50.066" v="724" actId="948"/>
          <ac:spMkLst>
            <pc:docMk/>
            <pc:sldMk cId="86366928" sldId="2147375605"/>
            <ac:spMk id="3" creationId="{CEA128C4-A0BC-A895-713C-306E7FF62894}"/>
          </ac:spMkLst>
        </pc:spChg>
        <pc:spChg chg="add del">
          <ac:chgData name="Bhushan Madapura [UNext]" userId="2baadad7-7b8e-4632-a62a-dff9a334b569" providerId="ADAL" clId="{F6E155E8-D84C-463E-A3B7-5CF65E1FB393}" dt="2024-08-26T15:07:40.970" v="765" actId="22"/>
          <ac:spMkLst>
            <pc:docMk/>
            <pc:sldMk cId="86366928" sldId="2147375605"/>
            <ac:spMk id="8" creationId="{65F62A7D-C78C-CB76-6341-8F0A31B923F9}"/>
          </ac:spMkLst>
        </pc:spChg>
        <pc:spChg chg="mod">
          <ac:chgData name="Bhushan Madapura [UNext]" userId="2baadad7-7b8e-4632-a62a-dff9a334b569" providerId="ADAL" clId="{F6E155E8-D84C-463E-A3B7-5CF65E1FB393}" dt="2024-08-26T15:20:24.074" v="1667" actId="20577"/>
          <ac:spMkLst>
            <pc:docMk/>
            <pc:sldMk cId="86366928" sldId="2147375605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53.496" v="761" actId="242"/>
          <ac:spMkLst>
            <pc:docMk/>
            <pc:sldMk cId="86366928" sldId="2147375605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50.140" v="748"/>
          <ac:graphicFrameMkLst>
            <pc:docMk/>
            <pc:sldMk cId="86366928" sldId="2147375605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8:22.982" v="799" actId="207"/>
        <pc:sldMkLst>
          <pc:docMk/>
          <pc:sldMk cId="2653617092" sldId="2147375606"/>
        </pc:sldMkLst>
        <pc:spChg chg="mod">
          <ac:chgData name="Bhushan Madapura [UNext]" userId="2baadad7-7b8e-4632-a62a-dff9a334b569" providerId="ADAL" clId="{F6E155E8-D84C-463E-A3B7-5CF65E1FB393}" dt="2024-08-26T15:08:09.283" v="796"/>
          <ac:spMkLst>
            <pc:docMk/>
            <pc:sldMk cId="2653617092" sldId="2147375606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08:22.982" v="799" actId="207"/>
          <ac:picMkLst>
            <pc:docMk/>
            <pc:sldMk cId="2653617092" sldId="2147375606"/>
            <ac:picMk id="2" creationId="{F2FEB897-CC3D-F8EF-554F-5F219373693B}"/>
          </ac:picMkLst>
        </pc:picChg>
        <pc:picChg chg="del">
          <ac:chgData name="Bhushan Madapura [UNext]" userId="2baadad7-7b8e-4632-a62a-dff9a334b569" providerId="ADAL" clId="{F6E155E8-D84C-463E-A3B7-5CF65E1FB393}" dt="2024-08-26T15:08:15.070" v="797" actId="478"/>
          <ac:picMkLst>
            <pc:docMk/>
            <pc:sldMk cId="2653617092" sldId="2147375606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44.036" v="1685" actId="20577"/>
        <pc:sldMkLst>
          <pc:docMk/>
          <pc:sldMk cId="2340944189" sldId="2147375607"/>
        </pc:sldMkLst>
        <pc:spChg chg="mod">
          <ac:chgData name="Bhushan Madapura [UNext]" userId="2baadad7-7b8e-4632-a62a-dff9a334b569" providerId="ADAL" clId="{F6E155E8-D84C-463E-A3B7-5CF65E1FB393}" dt="2024-08-26T15:09:01.667" v="891" actId="948"/>
          <ac:spMkLst>
            <pc:docMk/>
            <pc:sldMk cId="2340944189" sldId="2147375607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8:56.320" v="826"/>
          <ac:spMkLst>
            <pc:docMk/>
            <pc:sldMk cId="2340944189" sldId="2147375607"/>
            <ac:spMk id="6" creationId="{8E365745-15F5-364A-D81A-2FC38F051F48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300" v="856"/>
          <ac:spMkLst>
            <pc:docMk/>
            <pc:sldMk cId="2340944189" sldId="2147375607"/>
            <ac:spMk id="8" creationId="{24951F50-5AA8-0F7A-289B-2B52AFE303D0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914" v="882"/>
          <ac:spMkLst>
            <pc:docMk/>
            <pc:sldMk cId="2340944189" sldId="2147375607"/>
            <ac:spMk id="9" creationId="{6BAA1675-EB45-17B2-6E06-4B178B9CB97E}"/>
          </ac:spMkLst>
        </pc:spChg>
        <pc:spChg chg="mod">
          <ac:chgData name="Bhushan Madapura [UNext]" userId="2baadad7-7b8e-4632-a62a-dff9a334b569" providerId="ADAL" clId="{F6E155E8-D84C-463E-A3B7-5CF65E1FB393}" dt="2024-08-26T15:20:44.036" v="1685" actId="20577"/>
          <ac:spMkLst>
            <pc:docMk/>
            <pc:sldMk cId="2340944189" sldId="2147375607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9:51.588" v="955" actId="122"/>
          <ac:spMkLst>
            <pc:docMk/>
            <pc:sldMk cId="2340944189" sldId="214737560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9:01.714" v="913"/>
          <ac:spMkLst>
            <pc:docMk/>
            <pc:sldMk cId="2340944189" sldId="2147375607"/>
            <ac:spMk id="13" creationId="{5A99A12D-3656-2CE5-075F-8AB6512D8DC6}"/>
          </ac:spMkLst>
        </pc:spChg>
        <pc:graphicFrameChg chg="mod">
          <ac:chgData name="Bhushan Madapura [UNext]" userId="2baadad7-7b8e-4632-a62a-dff9a334b569" providerId="ADAL" clId="{F6E155E8-D84C-463E-A3B7-5CF65E1FB393}" dt="2024-08-26T15:09:01.714" v="915"/>
          <ac:graphicFrameMkLst>
            <pc:docMk/>
            <pc:sldMk cId="2340944189" sldId="2147375607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8:39.880" v="802" actId="1076"/>
          <ac:picMkLst>
            <pc:docMk/>
            <pc:sldMk cId="2340944189" sldId="2147375607"/>
            <ac:picMk id="2" creationId="{D0FBC2C9-FE71-44D5-391E-1BAA2958F5EE}"/>
          </ac:picMkLst>
        </pc:picChg>
        <pc:picChg chg="del">
          <ac:chgData name="Bhushan Madapura [UNext]" userId="2baadad7-7b8e-4632-a62a-dff9a334b569" providerId="ADAL" clId="{F6E155E8-D84C-463E-A3B7-5CF65E1FB393}" dt="2024-08-26T15:08:34.820" v="801" actId="478"/>
          <ac:picMkLst>
            <pc:docMk/>
            <pc:sldMk cId="2340944189" sldId="2147375607"/>
            <ac:picMk id="5" creationId="{0916C17C-12F9-BFD4-9A8B-40B3CFCA8C0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50.050" v="1689" actId="20577"/>
        <pc:sldMkLst>
          <pc:docMk/>
          <pc:sldMk cId="3159148252" sldId="2147375608"/>
        </pc:sldMkLst>
        <pc:spChg chg="mod">
          <ac:chgData name="Bhushan Madapura [UNext]" userId="2baadad7-7b8e-4632-a62a-dff9a334b569" providerId="ADAL" clId="{F6E155E8-D84C-463E-A3B7-5CF65E1FB393}" dt="2024-08-26T15:10:02.666" v="959" actId="948"/>
          <ac:spMkLst>
            <pc:docMk/>
            <pc:sldMk cId="3159148252" sldId="2147375608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2.713" v="981"/>
          <ac:spMkLst>
            <pc:docMk/>
            <pc:sldMk cId="3159148252" sldId="2147375608"/>
            <ac:spMk id="5" creationId="{54D199AF-862A-4F29-C2C4-4C94E5E22352}"/>
          </ac:spMkLst>
        </pc:spChg>
        <pc:spChg chg="mod">
          <ac:chgData name="Bhushan Madapura [UNext]" userId="2baadad7-7b8e-4632-a62a-dff9a334b569" providerId="ADAL" clId="{F6E155E8-D84C-463E-A3B7-5CF65E1FB393}" dt="2024-08-26T15:20:50.050" v="1689" actId="20577"/>
          <ac:spMkLst>
            <pc:docMk/>
            <pc:sldMk cId="3159148252" sldId="2147375608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2.713" v="983"/>
          <ac:graphicFrameMkLst>
            <pc:docMk/>
            <pc:sldMk cId="3159148252" sldId="2147375608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53.723" v="1693" actId="20577"/>
        <pc:sldMkLst>
          <pc:docMk/>
          <pc:sldMk cId="3070204084" sldId="2147375609"/>
        </pc:sldMkLst>
        <pc:spChg chg="mod">
          <ac:chgData name="Bhushan Madapura [UNext]" userId="2baadad7-7b8e-4632-a62a-dff9a334b569" providerId="ADAL" clId="{F6E155E8-D84C-463E-A3B7-5CF65E1FB393}" dt="2024-08-26T15:10:07.137" v="985" actId="948"/>
          <ac:spMkLst>
            <pc:docMk/>
            <pc:sldMk cId="3070204084" sldId="214737560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7.177" v="1007"/>
          <ac:spMkLst>
            <pc:docMk/>
            <pc:sldMk cId="3070204084" sldId="2147375609"/>
            <ac:spMk id="5" creationId="{B2DE76A2-21CA-F44E-3677-2894E884A458}"/>
          </ac:spMkLst>
        </pc:spChg>
        <pc:spChg chg="mod">
          <ac:chgData name="Bhushan Madapura [UNext]" userId="2baadad7-7b8e-4632-a62a-dff9a334b569" providerId="ADAL" clId="{F6E155E8-D84C-463E-A3B7-5CF65E1FB393}" dt="2024-08-26T15:20:53.723" v="1693" actId="20577"/>
          <ac:spMkLst>
            <pc:docMk/>
            <pc:sldMk cId="3070204084" sldId="2147375609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7.196" v="1009"/>
          <ac:graphicFrameMkLst>
            <pc:docMk/>
            <pc:sldMk cId="3070204084" sldId="214737560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10:51.626" v="1026" actId="207"/>
        <pc:sldMkLst>
          <pc:docMk/>
          <pc:sldMk cId="12943417" sldId="2147375610"/>
        </pc:sldMkLst>
        <pc:spChg chg="mod">
          <ac:chgData name="Bhushan Madapura [UNext]" userId="2baadad7-7b8e-4632-a62a-dff9a334b569" providerId="ADAL" clId="{F6E155E8-D84C-463E-A3B7-5CF65E1FB393}" dt="2024-08-26T15:10:39.492" v="1023" actId="20577"/>
          <ac:spMkLst>
            <pc:docMk/>
            <pc:sldMk cId="12943417" sldId="2147375610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10:43.027" v="1024" actId="478"/>
          <ac:picMkLst>
            <pc:docMk/>
            <pc:sldMk cId="12943417" sldId="2147375610"/>
            <ac:picMk id="2" creationId="{F2FEB897-CC3D-F8EF-554F-5F219373693B}"/>
          </ac:picMkLst>
        </pc:picChg>
        <pc:picChg chg="add mod">
          <ac:chgData name="Bhushan Madapura [UNext]" userId="2baadad7-7b8e-4632-a62a-dff9a334b569" providerId="ADAL" clId="{F6E155E8-D84C-463E-A3B7-5CF65E1FB393}" dt="2024-08-26T15:10:51.626" v="1026" actId="207"/>
          <ac:picMkLst>
            <pc:docMk/>
            <pc:sldMk cId="12943417" sldId="2147375610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4:14.777" v="1380" actId="207"/>
        <pc:sldMkLst>
          <pc:docMk/>
          <pc:sldMk cId="3754613224" sldId="2147375611"/>
        </pc:sldMkLst>
        <pc:spChg chg="mod">
          <ac:chgData name="Bhushan Madapura [UNext]" userId="2baadad7-7b8e-4632-a62a-dff9a334b569" providerId="ADAL" clId="{F6E155E8-D84C-463E-A3B7-5CF65E1FB393}" dt="2024-08-26T15:11:59.253" v="1315" actId="948"/>
          <ac:spMkLst>
            <pc:docMk/>
            <pc:sldMk cId="3754613224" sldId="214737561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1:41.241" v="1061"/>
          <ac:spMkLst>
            <pc:docMk/>
            <pc:sldMk cId="3754613224" sldId="2147375611"/>
            <ac:spMk id="6" creationId="{37C9C12D-5F89-5A37-A538-47F3C6DEAD0C}"/>
          </ac:spMkLst>
        </pc:spChg>
        <pc:spChg chg="add del mod modVis">
          <ac:chgData name="Bhushan Madapura [UNext]" userId="2baadad7-7b8e-4632-a62a-dff9a334b569" providerId="ADAL" clId="{F6E155E8-D84C-463E-A3B7-5CF65E1FB393}" dt="2024-08-26T15:11:42.457" v="1088"/>
          <ac:spMkLst>
            <pc:docMk/>
            <pc:sldMk cId="3754613224" sldId="2147375611"/>
            <ac:spMk id="8" creationId="{31F7281E-02FE-258A-AC7E-3B325FFEE857}"/>
          </ac:spMkLst>
        </pc:spChg>
        <pc:spChg chg="add del mod modVis">
          <ac:chgData name="Bhushan Madapura [UNext]" userId="2baadad7-7b8e-4632-a62a-dff9a334b569" providerId="ADAL" clId="{F6E155E8-D84C-463E-A3B7-5CF65E1FB393}" dt="2024-08-26T15:11:45.446" v="1118"/>
          <ac:spMkLst>
            <pc:docMk/>
            <pc:sldMk cId="3754613224" sldId="2147375611"/>
            <ac:spMk id="9" creationId="{DF8DE873-89D3-A7B9-D32F-7E42334F008D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1" creationId="{DE9F1BE0-7910-FA1B-DCE8-56EFD1E4FC09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2.266" v="1226" actId="962"/>
          <ac:spMkLst>
            <pc:docMk/>
            <pc:sldMk cId="3754613224" sldId="2147375611"/>
            <ac:spMk id="13" creationId="{43639060-102A-2B79-326F-01F9E7A963CE}"/>
          </ac:spMkLst>
        </pc:spChg>
        <pc:spChg chg="add del mod modVis">
          <ac:chgData name="Bhushan Madapura [UNext]" userId="2baadad7-7b8e-4632-a62a-dff9a334b569" providerId="ADAL" clId="{F6E155E8-D84C-463E-A3B7-5CF65E1FB393}" dt="2024-08-26T15:11:51.125" v="1204" actId="962"/>
          <ac:spMkLst>
            <pc:docMk/>
            <pc:sldMk cId="3754613224" sldId="2147375611"/>
            <ac:spMk id="14" creationId="{99D52187-2C9F-DB4A-7514-2F8FC3C0FC54}"/>
          </ac:spMkLst>
        </pc:spChg>
        <pc:spChg chg="add del mod modVis">
          <ac:chgData name="Bhushan Madapura [UNext]" userId="2baadad7-7b8e-4632-a62a-dff9a334b569" providerId="ADAL" clId="{F6E155E8-D84C-463E-A3B7-5CF65E1FB393}" dt="2024-08-26T15:11:54.813" v="1262"/>
          <ac:spMkLst>
            <pc:docMk/>
            <pc:sldMk cId="3754613224" sldId="2147375611"/>
            <ac:spMk id="15" creationId="{7B11F048-CD43-F6FC-C32E-BD1E57BB325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8.702" v="1311"/>
          <ac:spMkLst>
            <pc:docMk/>
            <pc:sldMk cId="3754613224" sldId="2147375611"/>
            <ac:spMk id="16" creationId="{F86522A6-90E0-07AD-C025-7A90268C7052}"/>
          </ac:spMkLst>
        </pc:spChg>
        <pc:spChg chg="add del mod modVis">
          <ac:chgData name="Bhushan Madapura [UNext]" userId="2baadad7-7b8e-4632-a62a-dff9a334b569" providerId="ADAL" clId="{F6E155E8-D84C-463E-A3B7-5CF65E1FB393}" dt="2024-08-26T15:11:59.295" v="1337"/>
          <ac:spMkLst>
            <pc:docMk/>
            <pc:sldMk cId="3754613224" sldId="2147375611"/>
            <ac:spMk id="17" creationId="{432B17AC-36EC-2DE0-0988-F03DEA76F34E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8" creationId="{6C73795A-BE20-7075-E9C6-6F145CE60794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9" creationId="{A3E2F4D1-4417-E244-3DB9-A6FF5866A342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20" creationId="{3EBEB0AC-D407-44FD-A74F-90F67F3D13C3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1" creationId="{DF8FD767-7EE2-8BA3-9320-45A7293391FF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2" creationId="{9289516E-B769-4A13-DD90-39AC62DED9BD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3" creationId="{4461DDA7-0DFB-87EE-DF38-AA6219713C1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5" creationId="{3A38CCAC-78C9-81D4-1E36-CB51C7166169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6" creationId="{E083201A-5603-E7AE-C4E0-0A003C89B464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8" creationId="{0D5B9A7E-609B-61CB-6B76-65F108A044F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0" creationId="{6A73770E-F6A1-75D7-11EF-CB4EC6F3B336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1" creationId="{3529665D-D778-71CC-E4C5-628FF603244E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2" creationId="{1D07999A-0B9E-EABC-79E7-1E3F332E33D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3" creationId="{417F16D0-0B89-5C5D-14AF-5F751A829BE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4" creationId="{EBCE8487-1B7B-DC4F-4D30-0095CB46F85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5" creationId="{6C353EFD-0A51-247D-9F9E-964856BBE9A0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7" creationId="{B380DB8B-E26A-8E61-2773-43637836E1B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9" creationId="{EA3947DC-A4F0-4BBD-41F0-EA78C084B8E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0" creationId="{3CF09D77-F139-589A-402B-7F84A005143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1" creationId="{DF1C3F24-8703-6BE4-9364-F8F863E7757D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2" creationId="{1DE81C7A-C97B-97B8-B392-DBCDDA5F8A0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4" creationId="{30FC6696-8ED2-5800-8AD1-C2F5C1FCEED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6" creationId="{0B8AAE0D-A0CC-6781-4119-45DC8DA00CC2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7" creationId="{C4AA161E-775B-9704-92E4-4BAC4DDBBBE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8" creationId="{CFC8005E-4EBB-D416-EE9D-B49224478123}"/>
          </ac:spMkLst>
        </pc:s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4" creationId="{DCA04876-65F9-DDA2-9E8E-9D570857B2A5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7" creationId="{B808CBE1-9B84-7818-F1B7-F6B6847390C9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29" creationId="{1C95187E-2D4F-6A0D-B336-8B096F1468D7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36" creationId="{687B6C54-1790-E64F-C35E-76DA0084E125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38" creationId="{31961FAE-21E7-F95B-70E1-CB3C7A6E0466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43" creationId="{3B45C904-9ACC-B1CD-AC94-A5F94AF041AF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45" creationId="{6B0F16DB-169E-EC84-058E-2EA7335875D9}"/>
          </ac:grpSpMkLst>
        </pc:grpChg>
        <pc:graphicFrameChg chg="mod">
          <ac:chgData name="Bhushan Madapura [UNext]" userId="2baadad7-7b8e-4632-a62a-dff9a334b569" providerId="ADAL" clId="{F6E155E8-D84C-463E-A3B7-5CF65E1FB393}" dt="2024-08-26T15:11:59.300" v="1339"/>
          <ac:graphicFrameMkLst>
            <pc:docMk/>
            <pc:sldMk cId="3754613224" sldId="2147375611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1:14.539" v="1030" actId="478"/>
          <ac:picMkLst>
            <pc:docMk/>
            <pc:sldMk cId="3754613224" sldId="2147375611"/>
            <ac:picMk id="2" creationId="{D0FBC2C9-FE71-44D5-391E-1BAA2958F5EE}"/>
          </ac:picMkLst>
        </pc:picChg>
        <pc:picChg chg="add mod">
          <ac:chgData name="Bhushan Madapura [UNext]" userId="2baadad7-7b8e-4632-a62a-dff9a334b569" providerId="ADAL" clId="{F6E155E8-D84C-463E-A3B7-5CF65E1FB393}" dt="2024-08-26T15:11:19.640" v="1032" actId="1076"/>
          <ac:picMkLst>
            <pc:docMk/>
            <pc:sldMk cId="3754613224" sldId="2147375611"/>
            <ac:picMk id="5" creationId="{B5EEB56D-B388-3B36-90D7-E1D1797C4F6C}"/>
          </ac:picMkLst>
        </pc:picChg>
      </pc:sldChg>
      <pc:sldChg chg="add del">
        <pc:chgData name="Bhushan Madapura [UNext]" userId="2baadad7-7b8e-4632-a62a-dff9a334b569" providerId="ADAL" clId="{F6E155E8-D84C-463E-A3B7-5CF65E1FB393}" dt="2024-08-26T15:11:05.550" v="1029"/>
        <pc:sldMkLst>
          <pc:docMk/>
          <pc:sldMk cId="433381282" sldId="2147375612"/>
        </pc:sldMkLst>
      </pc:sldChg>
      <pc:sldChg chg="addSp delSp modSp add mod">
        <pc:chgData name="Bhushan Madapura [UNext]" userId="2baadad7-7b8e-4632-a62a-dff9a334b569" providerId="ADAL" clId="{F6E155E8-D84C-463E-A3B7-5CF65E1FB393}" dt="2024-08-26T15:14:52.931" v="1405" actId="207"/>
        <pc:sldMkLst>
          <pc:docMk/>
          <pc:sldMk cId="660662221" sldId="2147375612"/>
        </pc:sldMkLst>
        <pc:spChg chg="mod">
          <ac:chgData name="Bhushan Madapura [UNext]" userId="2baadad7-7b8e-4632-a62a-dff9a334b569" providerId="ADAL" clId="{F6E155E8-D84C-463E-A3B7-5CF65E1FB393}" dt="2024-08-26T15:14:41.582" v="1402" actId="20577"/>
          <ac:spMkLst>
            <pc:docMk/>
            <pc:sldMk cId="660662221" sldId="2147375612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14:52.931" v="1405" actId="207"/>
          <ac:picMkLst>
            <pc:docMk/>
            <pc:sldMk cId="660662221" sldId="2147375612"/>
            <ac:picMk id="2" creationId="{05221367-599F-F73C-4BD3-0C82C72014FC}"/>
          </ac:picMkLst>
        </pc:picChg>
        <pc:picChg chg="del">
          <ac:chgData name="Bhushan Madapura [UNext]" userId="2baadad7-7b8e-4632-a62a-dff9a334b569" providerId="ADAL" clId="{F6E155E8-D84C-463E-A3B7-5CF65E1FB393}" dt="2024-08-26T15:14:44.384" v="1403" actId="478"/>
          <ac:picMkLst>
            <pc:docMk/>
            <pc:sldMk cId="660662221" sldId="2147375612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6:32.781" v="1533" actId="122"/>
        <pc:sldMkLst>
          <pc:docMk/>
          <pc:sldMk cId="1148838763" sldId="2147375613"/>
        </pc:sldMkLst>
        <pc:spChg chg="mod">
          <ac:chgData name="Bhushan Madapura [UNext]" userId="2baadad7-7b8e-4632-a62a-dff9a334b569" providerId="ADAL" clId="{F6E155E8-D84C-463E-A3B7-5CF65E1FB393}" dt="2024-08-26T15:15:48.857" v="1485" actId="948"/>
          <ac:spMkLst>
            <pc:docMk/>
            <pc:sldMk cId="1148838763" sldId="2147375613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7.610" v="1454"/>
          <ac:spMkLst>
            <pc:docMk/>
            <pc:sldMk cId="1148838763" sldId="2147375613"/>
            <ac:spMk id="6" creationId="{7A533F93-1145-78FC-44EC-2D1FF0070EC8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320" v="1481"/>
          <ac:spMkLst>
            <pc:docMk/>
            <pc:sldMk cId="1148838763" sldId="2147375613"/>
            <ac:spMk id="8" creationId="{D10124C6-6D24-43E2-53F9-F1CAF3218B0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904" v="1507"/>
          <ac:spMkLst>
            <pc:docMk/>
            <pc:sldMk cId="1148838763" sldId="2147375613"/>
            <ac:spMk id="9" creationId="{9119CDCB-874F-9FE0-026A-9813546EEE2D}"/>
          </ac:spMkLst>
        </pc:spChg>
        <pc:spChg chg="add mod">
          <ac:chgData name="Bhushan Madapura [UNext]" userId="2baadad7-7b8e-4632-a62a-dff9a334b569" providerId="ADAL" clId="{F6E155E8-D84C-463E-A3B7-5CF65E1FB393}" dt="2024-08-26T15:16:21.486" v="1532" actId="207"/>
          <ac:spMkLst>
            <pc:docMk/>
            <pc:sldMk cId="1148838763" sldId="2147375613"/>
            <ac:spMk id="11" creationId="{8CC1343B-2E39-FEFF-8FF6-46822F18B432}"/>
          </ac:spMkLst>
        </pc:spChg>
        <pc:spChg chg="add mod">
          <ac:chgData name="Bhushan Madapura [UNext]" userId="2baadad7-7b8e-4632-a62a-dff9a334b569" providerId="ADAL" clId="{F6E155E8-D84C-463E-A3B7-5CF65E1FB393}" dt="2024-08-26T15:16:32.781" v="1533" actId="122"/>
          <ac:spMkLst>
            <pc:docMk/>
            <pc:sldMk cId="1148838763" sldId="2147375613"/>
            <ac:spMk id="12" creationId="{5A873A1A-E63F-91AE-7D43-ED0F86870147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8" creationId="{6C73795A-BE20-7075-E9C6-6F145CE60794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9" creationId="{A3E2F4D1-4417-E244-3DB9-A6FF5866A342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0" creationId="{3EBEB0AC-D407-44FD-A74F-90F67F3D13C3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1" creationId="{DF8FD767-7EE2-8BA3-9320-45A7293391FF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2" creationId="{9289516E-B769-4A13-DD90-39AC62DED9BD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3" creationId="{4461DDA7-0DFB-87EE-DF38-AA6219713C1B}"/>
          </ac:spMkLst>
        </pc:s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4" creationId="{DCA04876-65F9-DDA2-9E8E-9D570857B2A5}"/>
          </ac:grpSpMkLst>
        </pc:grpChg>
        <pc:grpChg chg="del mod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7" creationId="{B808CBE1-9B84-7818-F1B7-F6B6847390C9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36" creationId="{687B6C54-1790-E64F-C35E-76DA0084E125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43" creationId="{3B45C904-9ACC-B1CD-AC94-A5F94AF041AF}"/>
          </ac:grpSpMkLst>
        </pc:grpChg>
        <pc:graphicFrameChg chg="mod">
          <ac:chgData name="Bhushan Madapura [UNext]" userId="2baadad7-7b8e-4632-a62a-dff9a334b569" providerId="ADAL" clId="{F6E155E8-D84C-463E-A3B7-5CF65E1FB393}" dt="2024-08-26T15:15:48.904" v="1509"/>
          <ac:graphicFrameMkLst>
            <pc:docMk/>
            <pc:sldMk cId="1148838763" sldId="214737561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15:31.036" v="1412" actId="207"/>
          <ac:picMkLst>
            <pc:docMk/>
            <pc:sldMk cId="1148838763" sldId="2147375613"/>
            <ac:picMk id="2" creationId="{09B39B69-AA92-EAA5-718F-24380CF24656}"/>
          </ac:picMkLst>
        </pc:picChg>
        <pc:picChg chg="del">
          <ac:chgData name="Bhushan Madapura [UNext]" userId="2baadad7-7b8e-4632-a62a-dff9a334b569" providerId="ADAL" clId="{F6E155E8-D84C-463E-A3B7-5CF65E1FB393}" dt="2024-08-26T15:15:09.941" v="1407" actId="478"/>
          <ac:picMkLst>
            <pc:docMk/>
            <pc:sldMk cId="1148838763" sldId="2147375613"/>
            <ac:picMk id="5" creationId="{B5EEB56D-B388-3B36-90D7-E1D1797C4F6C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8:14.699" v="1565" actId="20577"/>
        <pc:sldMkLst>
          <pc:docMk/>
          <pc:sldMk cId="3865850111" sldId="2147375614"/>
        </pc:sldMkLst>
        <pc:spChg chg="mod">
          <ac:chgData name="Bhushan Madapura [UNext]" userId="2baadad7-7b8e-4632-a62a-dff9a334b569" providerId="ADAL" clId="{F6E155E8-D84C-463E-A3B7-5CF65E1FB393}" dt="2024-08-26T15:16:59.035" v="1542" actId="948"/>
          <ac:spMkLst>
            <pc:docMk/>
            <pc:sldMk cId="3865850111" sldId="2147375614"/>
            <ac:spMk id="3" creationId="{CEA128C4-A0BC-A895-713C-306E7FF62894}"/>
          </ac:spMkLst>
        </pc:spChg>
        <pc:spChg chg="add mod">
          <ac:chgData name="Bhushan Madapura [UNext]" userId="2baadad7-7b8e-4632-a62a-dff9a334b569" providerId="ADAL" clId="{F6E155E8-D84C-463E-A3B7-5CF65E1FB393}" dt="2024-08-26T15:18:14.699" v="1565" actId="20577"/>
          <ac:spMkLst>
            <pc:docMk/>
            <pc:sldMk cId="3865850111" sldId="2147375614"/>
            <ac:spMk id="6" creationId="{AC2F88D2-81D4-FAD4-568E-A3F495B06411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1" creationId="{8CC1343B-2E39-FEFF-8FF6-46822F18B432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2" creationId="{5A873A1A-E63F-91AE-7D43-ED0F86870147}"/>
          </ac:spMkLst>
        </pc:spChg>
        <pc:graphicFrameChg chg="mod">
          <ac:chgData name="Bhushan Madapura [UNext]" userId="2baadad7-7b8e-4632-a62a-dff9a334b569" providerId="ADAL" clId="{F6E155E8-D84C-463E-A3B7-5CF65E1FB393}" dt="2024-08-26T15:16:59.048" v="1544"/>
          <ac:graphicFrameMkLst>
            <pc:docMk/>
            <pc:sldMk cId="3865850111" sldId="2147375614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7:07.109" v="1545" actId="478"/>
          <ac:picMkLst>
            <pc:docMk/>
            <pc:sldMk cId="3865850111" sldId="2147375614"/>
            <ac:picMk id="2" creationId="{09B39B69-AA92-EAA5-718F-24380CF24656}"/>
          </ac:picMkLst>
        </pc:picChg>
        <pc:picChg chg="add mod">
          <ac:chgData name="Bhushan Madapura [UNext]" userId="2baadad7-7b8e-4632-a62a-dff9a334b569" providerId="ADAL" clId="{F6E155E8-D84C-463E-A3B7-5CF65E1FB393}" dt="2024-08-26T15:17:14.481" v="1548" actId="207"/>
          <ac:picMkLst>
            <pc:docMk/>
            <pc:sldMk cId="3865850111" sldId="2147375614"/>
            <ac:picMk id="5" creationId="{4C05FBB4-1D96-ED51-AB17-618E4D4052D9}"/>
          </ac:picMkLst>
        </pc:picChg>
      </pc:sldChg>
      <pc:sldMasterChg chg="delSldLayout">
        <pc:chgData name="Bhushan Madapura [UNext]" userId="2baadad7-7b8e-4632-a62a-dff9a334b569" providerId="ADAL" clId="{F6E155E8-D84C-463E-A3B7-5CF65E1FB393}" dt="2024-08-26T15:18:21.903" v="1573" actId="47"/>
        <pc:sldMasterMkLst>
          <pc:docMk/>
          <pc:sldMasterMk cId="2597032904" sldId="2147483648"/>
        </pc:sldMasterMkLst>
        <pc:sldLayoutChg chg="del">
          <pc:chgData name="Bhushan Madapura [UNext]" userId="2baadad7-7b8e-4632-a62a-dff9a334b569" providerId="ADAL" clId="{F6E155E8-D84C-463E-A3B7-5CF65E1FB393}" dt="2024-08-26T15:18:21.903" v="1573" actId="47"/>
          <pc:sldLayoutMkLst>
            <pc:docMk/>
            <pc:sldMasterMk cId="2597032904" sldId="2147483648"/>
            <pc:sldLayoutMk cId="351042113" sldId="2147483667"/>
          </pc:sldLayoutMkLst>
        </pc:sldLayoutChg>
      </pc:sldMasterChg>
    </pc:docChg>
  </pc:docChgLst>
  <pc:docChgLst>
    <pc:chgData name="Bhushan Madapura [UNext]" userId="2baadad7-7b8e-4632-a62a-dff9a334b569" providerId="ADAL" clId="{8AA35C18-0C06-49EF-AC0C-5255EBFFF153}"/>
    <pc:docChg chg="modSld">
      <pc:chgData name="Bhushan Madapura [UNext]" userId="2baadad7-7b8e-4632-a62a-dff9a334b569" providerId="ADAL" clId="{8AA35C18-0C06-49EF-AC0C-5255EBFFF153}" dt="2024-08-23T04:50:16.802" v="0" actId="14861"/>
      <pc:docMkLst>
        <pc:docMk/>
      </pc:docMkLst>
      <pc:sldChg chg="modSp mod">
        <pc:chgData name="Bhushan Madapura [UNext]" userId="2baadad7-7b8e-4632-a62a-dff9a334b569" providerId="ADAL" clId="{8AA35C18-0C06-49EF-AC0C-5255EBFFF153}" dt="2024-08-23T04:50:16.802" v="0" actId="14861"/>
        <pc:sldMkLst>
          <pc:docMk/>
          <pc:sldMk cId="349082050" sldId="2147375595"/>
        </pc:sldMkLst>
        <pc:picChg chg="mod">
          <ac:chgData name="Bhushan Madapura [UNext]" userId="2baadad7-7b8e-4632-a62a-dff9a334b569" providerId="ADAL" clId="{8AA35C18-0C06-49EF-AC0C-5255EBFFF153}" dt="2024-08-23T04:50:16.802" v="0" actId="14861"/>
          <ac:picMkLst>
            <pc:docMk/>
            <pc:sldMk cId="349082050" sldId="2147375595"/>
            <ac:picMk id="3" creationId="{6138DF7C-3FF2-7FE5-FD04-5EBB2C596F9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69" y="3003335"/>
            <a:ext cx="10525125" cy="1200329"/>
          </a:xfrm>
        </p:spPr>
        <p:txBody>
          <a:bodyPr anchor="b">
            <a:spAutoFit/>
          </a:bodyPr>
          <a:lstStyle/>
          <a:p>
            <a:r>
              <a:rPr lang="en-US" sz="4000" dirty="0"/>
              <a:t>Shell Bootcamp 2024</a:t>
            </a:r>
            <a:br>
              <a:rPr lang="en-US" sz="4000" dirty="0"/>
            </a:br>
            <a:r>
              <a:rPr lang="en-US" sz="4000" dirty="0"/>
              <a:t>3 Reflections for Week #&lt;&gt;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684269" y="4795291"/>
            <a:ext cx="829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&lt;Name&gt;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Date : 30-Aug-2024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3446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How I feel Shell implements this learning (in your own words)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I feel Shell benefits from this learning (in your own words)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view of how Shell implements this learning]</a:t>
            </a: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Challenges in implementing learning</a:t>
            </a:r>
            <a:endParaRPr lang="en-IN" sz="4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F2FEB897-CC3D-F8EF-554F-5F2193736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6726" y="286622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1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53078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1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What were the challenges I faced while implementing Learning 1 and my plan to overcome them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GitHub link of your solution/documentation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evidence of what you did to overcome this challenge]</a:t>
            </a: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4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26476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2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What were the challenges I faced while implementing Learning 2 and my plan to overcome them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GitHub link of your solution/documentation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evidence of what you did to overcome this challenge]</a:t>
            </a: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4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76622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3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What were the challenges I faced while implementing Learning 3 and my plan to overcome them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GitHub link of your solution/documentation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evidence of what you did to overcome this challenge]</a:t>
            </a: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0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Action Plan</a:t>
            </a:r>
            <a:endParaRPr lang="en-IN" sz="4000" dirty="0"/>
          </a:p>
        </p:txBody>
      </p:sp>
      <p:pic>
        <p:nvPicPr>
          <p:cNvPr id="4" name="Graphic 3" descr="Steps icon">
            <a:extLst>
              <a:ext uri="{FF2B5EF4-FFF2-40B4-BE49-F238E27FC236}">
                <a16:creationId xmlns:a16="http://schemas.microsoft.com/office/drawing/2014/main" id="{B5F8A401-110E-E4BD-2FD5-DBD699116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2471" y="2893076"/>
            <a:ext cx="1049813" cy="104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6799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My Action Plan for this Week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5" name="Graphic 4" descr="Steps icon">
            <a:extLst>
              <a:ext uri="{FF2B5EF4-FFF2-40B4-BE49-F238E27FC236}">
                <a16:creationId xmlns:a16="http://schemas.microsoft.com/office/drawing/2014/main" id="{B5EEB56D-B388-3B36-90D7-E1D1797C4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01613" y="206613"/>
            <a:ext cx="1049813" cy="1049813"/>
          </a:xfrm>
          <a:prstGeom prst="rect">
            <a:avLst/>
          </a:prstGeom>
        </p:spPr>
      </p:pic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6C73795A-BE20-7075-E9C6-6F145CE60794}"/>
              </a:ext>
            </a:extLst>
          </p:cNvPr>
          <p:cNvSpPr txBox="1">
            <a:spLocks/>
          </p:cNvSpPr>
          <p:nvPr/>
        </p:nvSpPr>
        <p:spPr>
          <a:xfrm>
            <a:off x="825971" y="1963738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Details of actions planned for the new lrearning or overcoming the challenge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32">
            <a:extLst>
              <a:ext uri="{FF2B5EF4-FFF2-40B4-BE49-F238E27FC236}">
                <a16:creationId xmlns:a16="http://schemas.microsoft.com/office/drawing/2014/main" id="{A3E2F4D1-4417-E244-3DB9-A6FF5866A342}"/>
              </a:ext>
            </a:extLst>
          </p:cNvPr>
          <p:cNvSpPr txBox="1">
            <a:spLocks/>
          </p:cNvSpPr>
          <p:nvPr/>
        </p:nvSpPr>
        <p:spPr>
          <a:xfrm>
            <a:off x="4104451" y="1950811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planned timeline to implement the actions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3EBEB0AC-D407-44FD-A74F-90F67F3D13C3}"/>
              </a:ext>
            </a:extLst>
          </p:cNvPr>
          <p:cNvSpPr txBox="1">
            <a:spLocks/>
          </p:cNvSpPr>
          <p:nvPr/>
        </p:nvSpPr>
        <p:spPr>
          <a:xfrm>
            <a:off x="7379732" y="1945213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 of the same by the end of the week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8FD767-7EE2-8BA3-9320-45A7293391FF}"/>
              </a:ext>
            </a:extLst>
          </p:cNvPr>
          <p:cNvSpPr/>
          <p:nvPr/>
        </p:nvSpPr>
        <p:spPr>
          <a:xfrm>
            <a:off x="82597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89516E-B769-4A13-DD90-39AC62DED9BD}"/>
              </a:ext>
            </a:extLst>
          </p:cNvPr>
          <p:cNvSpPr/>
          <p:nvPr/>
        </p:nvSpPr>
        <p:spPr>
          <a:xfrm>
            <a:off x="410445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Timeline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61DDA7-0DFB-87EE-DF38-AA6219713C1B}"/>
              </a:ext>
            </a:extLst>
          </p:cNvPr>
          <p:cNvSpPr/>
          <p:nvPr/>
        </p:nvSpPr>
        <p:spPr>
          <a:xfrm>
            <a:off x="7379732" y="125064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Status</a:t>
            </a:r>
          </a:p>
        </p:txBody>
      </p:sp>
      <p:grpSp>
        <p:nvGrpSpPr>
          <p:cNvPr id="24" name="Group 23" descr="thumbs up icon">
            <a:extLst>
              <a:ext uri="{FF2B5EF4-FFF2-40B4-BE49-F238E27FC236}">
                <a16:creationId xmlns:a16="http://schemas.microsoft.com/office/drawing/2014/main" id="{DCA04876-65F9-DDA2-9E8E-9D570857B2A5}"/>
              </a:ext>
            </a:extLst>
          </p:cNvPr>
          <p:cNvGrpSpPr/>
          <p:nvPr/>
        </p:nvGrpSpPr>
        <p:grpSpPr>
          <a:xfrm>
            <a:off x="10965805" y="2219370"/>
            <a:ext cx="823913" cy="823913"/>
            <a:chOff x="744537" y="2086166"/>
            <a:chExt cx="823913" cy="823913"/>
          </a:xfrm>
          <a:solidFill>
            <a:schemeClr val="bg1"/>
          </a:solidFill>
        </p:grpSpPr>
        <p:sp>
          <p:nvSpPr>
            <p:cNvPr id="25" name="Oval 68">
              <a:extLst>
                <a:ext uri="{FF2B5EF4-FFF2-40B4-BE49-F238E27FC236}">
                  <a16:creationId xmlns:a16="http://schemas.microsoft.com/office/drawing/2014/main" id="{3A38CCAC-78C9-81D4-1E36-CB51C7166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E083201A-5603-E7AE-C4E0-0A003C89B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7" name="Group 26" descr="clock icon">
            <a:extLst>
              <a:ext uri="{FF2B5EF4-FFF2-40B4-BE49-F238E27FC236}">
                <a16:creationId xmlns:a16="http://schemas.microsoft.com/office/drawing/2014/main" id="{B808CBE1-9B84-7818-F1B7-F6B6847390C9}"/>
              </a:ext>
            </a:extLst>
          </p:cNvPr>
          <p:cNvGrpSpPr/>
          <p:nvPr/>
        </p:nvGrpSpPr>
        <p:grpSpPr>
          <a:xfrm>
            <a:off x="10965805" y="3169273"/>
            <a:ext cx="823913" cy="823912"/>
            <a:chOff x="744537" y="3036069"/>
            <a:chExt cx="823913" cy="823912"/>
          </a:xfrm>
          <a:solidFill>
            <a:schemeClr val="bg1"/>
          </a:solidFill>
        </p:grpSpPr>
        <p:sp>
          <p:nvSpPr>
            <p:cNvPr id="28" name="Oval 68">
              <a:extLst>
                <a:ext uri="{FF2B5EF4-FFF2-40B4-BE49-F238E27FC236}">
                  <a16:creationId xmlns:a16="http://schemas.microsoft.com/office/drawing/2014/main" id="{0D5B9A7E-609B-61CB-6B76-65F108A04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036069"/>
              <a:ext cx="823913" cy="823912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29" name="Group 28" descr="Clock">
              <a:extLst>
                <a:ext uri="{FF2B5EF4-FFF2-40B4-BE49-F238E27FC236}">
                  <a16:creationId xmlns:a16="http://schemas.microsoft.com/office/drawing/2014/main" id="{1C95187E-2D4F-6A0D-B336-8B096F1468D7}"/>
                </a:ext>
              </a:extLst>
            </p:cNvPr>
            <p:cNvGrpSpPr/>
            <p:nvPr/>
          </p:nvGrpSpPr>
          <p:grpSpPr bwMode="auto">
            <a:xfrm>
              <a:off x="982527" y="3270522"/>
              <a:ext cx="343634" cy="344872"/>
              <a:chOff x="9155465" y="4372601"/>
              <a:chExt cx="343634" cy="344872"/>
            </a:xfrm>
            <a:grpFill/>
          </p:grpSpPr>
          <p:sp>
            <p:nvSpPr>
              <p:cNvPr id="30" name="Freeform 158">
                <a:extLst>
                  <a:ext uri="{FF2B5EF4-FFF2-40B4-BE49-F238E27FC236}">
                    <a16:creationId xmlns:a16="http://schemas.microsoft.com/office/drawing/2014/main" id="{6A73770E-F6A1-75D7-11EF-CB4EC6F3B3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198" y="4372601"/>
                <a:ext cx="119901" cy="101360"/>
              </a:xfrm>
              <a:custGeom>
                <a:avLst/>
                <a:gdLst>
                  <a:gd name="T0" fmla="*/ 50 w 63"/>
                  <a:gd name="T1" fmla="*/ 53 h 53"/>
                  <a:gd name="T2" fmla="*/ 47 w 63"/>
                  <a:gd name="T3" fmla="*/ 49 h 53"/>
                  <a:gd name="T4" fmla="*/ 4 w 63"/>
                  <a:gd name="T5" fmla="*/ 15 h 53"/>
                  <a:gd name="T6" fmla="*/ 0 w 63"/>
                  <a:gd name="T7" fmla="*/ 14 h 53"/>
                  <a:gd name="T8" fmla="*/ 2 w 63"/>
                  <a:gd name="T9" fmla="*/ 10 h 53"/>
                  <a:gd name="T10" fmla="*/ 19 w 63"/>
                  <a:gd name="T11" fmla="*/ 0 h 53"/>
                  <a:gd name="T12" fmla="*/ 42 w 63"/>
                  <a:gd name="T13" fmla="*/ 11 h 53"/>
                  <a:gd name="T14" fmla="*/ 52 w 63"/>
                  <a:gd name="T15" fmla="*/ 50 h 53"/>
                  <a:gd name="T16" fmla="*/ 50 w 63"/>
                  <a:gd name="T17" fmla="*/ 53 h 53"/>
                  <a:gd name="T18" fmla="*/ 10 w 63"/>
                  <a:gd name="T19" fmla="*/ 11 h 53"/>
                  <a:gd name="T20" fmla="*/ 50 w 63"/>
                  <a:gd name="T21" fmla="*/ 42 h 53"/>
                  <a:gd name="T22" fmla="*/ 39 w 63"/>
                  <a:gd name="T23" fmla="*/ 16 h 53"/>
                  <a:gd name="T24" fmla="*/ 19 w 63"/>
                  <a:gd name="T25" fmla="*/ 6 h 53"/>
                  <a:gd name="T26" fmla="*/ 10 w 63"/>
                  <a:gd name="T27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50" y="53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37" y="33"/>
                      <a:pt x="22" y="21"/>
                      <a:pt x="4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5"/>
                      <a:pt x="11" y="0"/>
                      <a:pt x="19" y="0"/>
                    </a:cubicBezTo>
                    <a:cubicBezTo>
                      <a:pt x="26" y="0"/>
                      <a:pt x="33" y="4"/>
                      <a:pt x="42" y="11"/>
                    </a:cubicBezTo>
                    <a:cubicBezTo>
                      <a:pt x="63" y="27"/>
                      <a:pt x="61" y="38"/>
                      <a:pt x="52" y="50"/>
                    </a:cubicBezTo>
                    <a:lnTo>
                      <a:pt x="50" y="53"/>
                    </a:lnTo>
                    <a:close/>
                    <a:moveTo>
                      <a:pt x="10" y="11"/>
                    </a:moveTo>
                    <a:cubicBezTo>
                      <a:pt x="26" y="17"/>
                      <a:pt x="40" y="28"/>
                      <a:pt x="50" y="42"/>
                    </a:cubicBezTo>
                    <a:cubicBezTo>
                      <a:pt x="54" y="36"/>
                      <a:pt x="55" y="29"/>
                      <a:pt x="39" y="16"/>
                    </a:cubicBezTo>
                    <a:cubicBezTo>
                      <a:pt x="30" y="9"/>
                      <a:pt x="24" y="6"/>
                      <a:pt x="19" y="6"/>
                    </a:cubicBezTo>
                    <a:cubicBezTo>
                      <a:pt x="16" y="6"/>
                      <a:pt x="13" y="8"/>
                      <a:pt x="10" y="11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1" name="Freeform 159">
                <a:extLst>
                  <a:ext uri="{FF2B5EF4-FFF2-40B4-BE49-F238E27FC236}">
                    <a16:creationId xmlns:a16="http://schemas.microsoft.com/office/drawing/2014/main" id="{3529665D-D778-71CC-E4C5-628FF60324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55465" y="4372601"/>
                <a:ext cx="119901" cy="101360"/>
              </a:xfrm>
              <a:custGeom>
                <a:avLst/>
                <a:gdLst>
                  <a:gd name="T0" fmla="*/ 13 w 63"/>
                  <a:gd name="T1" fmla="*/ 53 h 53"/>
                  <a:gd name="T2" fmla="*/ 10 w 63"/>
                  <a:gd name="T3" fmla="*/ 50 h 53"/>
                  <a:gd name="T4" fmla="*/ 20 w 63"/>
                  <a:gd name="T5" fmla="*/ 11 h 53"/>
                  <a:gd name="T6" fmla="*/ 44 w 63"/>
                  <a:gd name="T7" fmla="*/ 0 h 53"/>
                  <a:gd name="T8" fmla="*/ 60 w 63"/>
                  <a:gd name="T9" fmla="*/ 10 h 53"/>
                  <a:gd name="T10" fmla="*/ 63 w 63"/>
                  <a:gd name="T11" fmla="*/ 14 h 53"/>
                  <a:gd name="T12" fmla="*/ 59 w 63"/>
                  <a:gd name="T13" fmla="*/ 15 h 53"/>
                  <a:gd name="T14" fmla="*/ 15 w 63"/>
                  <a:gd name="T15" fmla="*/ 49 h 53"/>
                  <a:gd name="T16" fmla="*/ 13 w 63"/>
                  <a:gd name="T17" fmla="*/ 53 h 53"/>
                  <a:gd name="T18" fmla="*/ 44 w 63"/>
                  <a:gd name="T19" fmla="*/ 6 h 53"/>
                  <a:gd name="T20" fmla="*/ 24 w 63"/>
                  <a:gd name="T21" fmla="*/ 16 h 53"/>
                  <a:gd name="T22" fmla="*/ 13 w 63"/>
                  <a:gd name="T23" fmla="*/ 42 h 53"/>
                  <a:gd name="T24" fmla="*/ 53 w 63"/>
                  <a:gd name="T25" fmla="*/ 11 h 53"/>
                  <a:gd name="T26" fmla="*/ 44 w 63"/>
                  <a:gd name="T27" fmla="*/ 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13" y="53"/>
                    </a:moveTo>
                    <a:cubicBezTo>
                      <a:pt x="10" y="50"/>
                      <a:pt x="10" y="50"/>
                      <a:pt x="10" y="50"/>
                    </a:cubicBezTo>
                    <a:cubicBezTo>
                      <a:pt x="2" y="38"/>
                      <a:pt x="0" y="27"/>
                      <a:pt x="20" y="11"/>
                    </a:cubicBezTo>
                    <a:cubicBezTo>
                      <a:pt x="30" y="4"/>
                      <a:pt x="37" y="0"/>
                      <a:pt x="44" y="0"/>
                    </a:cubicBezTo>
                    <a:cubicBezTo>
                      <a:pt x="51" y="0"/>
                      <a:pt x="56" y="5"/>
                      <a:pt x="60" y="10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1" y="21"/>
                      <a:pt x="26" y="33"/>
                      <a:pt x="15" y="49"/>
                    </a:cubicBezTo>
                    <a:lnTo>
                      <a:pt x="13" y="53"/>
                    </a:lnTo>
                    <a:close/>
                    <a:moveTo>
                      <a:pt x="44" y="6"/>
                    </a:moveTo>
                    <a:cubicBezTo>
                      <a:pt x="39" y="6"/>
                      <a:pt x="32" y="9"/>
                      <a:pt x="24" y="16"/>
                    </a:cubicBezTo>
                    <a:cubicBezTo>
                      <a:pt x="8" y="29"/>
                      <a:pt x="9" y="36"/>
                      <a:pt x="13" y="42"/>
                    </a:cubicBezTo>
                    <a:cubicBezTo>
                      <a:pt x="23" y="28"/>
                      <a:pt x="37" y="17"/>
                      <a:pt x="53" y="11"/>
                    </a:cubicBezTo>
                    <a:cubicBezTo>
                      <a:pt x="50" y="8"/>
                      <a:pt x="47" y="6"/>
                      <a:pt x="4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2" name="Freeform 160">
                <a:extLst>
                  <a:ext uri="{FF2B5EF4-FFF2-40B4-BE49-F238E27FC236}">
                    <a16:creationId xmlns:a16="http://schemas.microsoft.com/office/drawing/2014/main" id="{1D07999A-0B9E-EABC-79E7-1E3F332E3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6256" y="4671737"/>
                <a:ext cx="43263" cy="44500"/>
              </a:xfrm>
              <a:custGeom>
                <a:avLst/>
                <a:gdLst>
                  <a:gd name="T0" fmla="*/ 6 w 35"/>
                  <a:gd name="T1" fmla="*/ 36 h 36"/>
                  <a:gd name="T2" fmla="*/ 0 w 35"/>
                  <a:gd name="T3" fmla="*/ 30 h 36"/>
                  <a:gd name="T4" fmla="*/ 29 w 35"/>
                  <a:gd name="T5" fmla="*/ 0 h 36"/>
                  <a:gd name="T6" fmla="*/ 35 w 35"/>
                  <a:gd name="T7" fmla="*/ 8 h 36"/>
                  <a:gd name="T8" fmla="*/ 6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6" y="36"/>
                    </a:moveTo>
                    <a:lnTo>
                      <a:pt x="0" y="30"/>
                    </a:lnTo>
                    <a:lnTo>
                      <a:pt x="29" y="0"/>
                    </a:lnTo>
                    <a:lnTo>
                      <a:pt x="35" y="8"/>
                    </a:lnTo>
                    <a:lnTo>
                      <a:pt x="6" y="36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3" name="Freeform 161">
                <a:extLst>
                  <a:ext uri="{FF2B5EF4-FFF2-40B4-BE49-F238E27FC236}">
                    <a16:creationId xmlns:a16="http://schemas.microsoft.com/office/drawing/2014/main" id="{417F16D0-0B89-5C5D-14AF-5F751A829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3809" y="4671737"/>
                <a:ext cx="45736" cy="45736"/>
              </a:xfrm>
              <a:custGeom>
                <a:avLst/>
                <a:gdLst>
                  <a:gd name="T0" fmla="*/ 29 w 37"/>
                  <a:gd name="T1" fmla="*/ 37 h 37"/>
                  <a:gd name="T2" fmla="*/ 0 w 37"/>
                  <a:gd name="T3" fmla="*/ 8 h 37"/>
                  <a:gd name="T4" fmla="*/ 6 w 37"/>
                  <a:gd name="T5" fmla="*/ 0 h 37"/>
                  <a:gd name="T6" fmla="*/ 37 w 37"/>
                  <a:gd name="T7" fmla="*/ 31 h 37"/>
                  <a:gd name="T8" fmla="*/ 29 w 3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29" y="37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37" y="31"/>
                    </a:lnTo>
                    <a:lnTo>
                      <a:pt x="29" y="37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Freeform 162">
                <a:extLst>
                  <a:ext uri="{FF2B5EF4-FFF2-40B4-BE49-F238E27FC236}">
                    <a16:creationId xmlns:a16="http://schemas.microsoft.com/office/drawing/2014/main" id="{EBCE8487-1B7B-DC4F-4D30-0095CB46F8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7826" y="4397323"/>
                <a:ext cx="320149" cy="320149"/>
              </a:xfrm>
              <a:custGeom>
                <a:avLst/>
                <a:gdLst>
                  <a:gd name="T0" fmla="*/ 84 w 168"/>
                  <a:gd name="T1" fmla="*/ 168 h 168"/>
                  <a:gd name="T2" fmla="*/ 0 w 168"/>
                  <a:gd name="T3" fmla="*/ 84 h 168"/>
                  <a:gd name="T4" fmla="*/ 84 w 168"/>
                  <a:gd name="T5" fmla="*/ 0 h 168"/>
                  <a:gd name="T6" fmla="*/ 168 w 168"/>
                  <a:gd name="T7" fmla="*/ 84 h 168"/>
                  <a:gd name="T8" fmla="*/ 84 w 168"/>
                  <a:gd name="T9" fmla="*/ 168 h 168"/>
                  <a:gd name="T10" fmla="*/ 84 w 168"/>
                  <a:gd name="T11" fmla="*/ 6 h 168"/>
                  <a:gd name="T12" fmla="*/ 6 w 168"/>
                  <a:gd name="T13" fmla="*/ 84 h 168"/>
                  <a:gd name="T14" fmla="*/ 84 w 168"/>
                  <a:gd name="T15" fmla="*/ 162 h 168"/>
                  <a:gd name="T16" fmla="*/ 162 w 168"/>
                  <a:gd name="T17" fmla="*/ 84 h 168"/>
                  <a:gd name="T18" fmla="*/ 84 w 168"/>
                  <a:gd name="T19" fmla="*/ 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168"/>
                    </a:moveTo>
                    <a:cubicBezTo>
                      <a:pt x="38" y="168"/>
                      <a:pt x="0" y="131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8" y="38"/>
                      <a:pt x="168" y="84"/>
                    </a:cubicBezTo>
                    <a:cubicBezTo>
                      <a:pt x="168" y="131"/>
                      <a:pt x="130" y="168"/>
                      <a:pt x="84" y="168"/>
                    </a:cubicBezTo>
                    <a:close/>
                    <a:moveTo>
                      <a:pt x="84" y="6"/>
                    </a:moveTo>
                    <a:cubicBezTo>
                      <a:pt x="41" y="6"/>
                      <a:pt x="6" y="41"/>
                      <a:pt x="6" y="84"/>
                    </a:cubicBezTo>
                    <a:cubicBezTo>
                      <a:pt x="6" y="127"/>
                      <a:pt x="41" y="162"/>
                      <a:pt x="84" y="162"/>
                    </a:cubicBezTo>
                    <a:cubicBezTo>
                      <a:pt x="127" y="162"/>
                      <a:pt x="162" y="127"/>
                      <a:pt x="162" y="84"/>
                    </a:cubicBezTo>
                    <a:cubicBezTo>
                      <a:pt x="162" y="41"/>
                      <a:pt x="127" y="6"/>
                      <a:pt x="8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Freeform 163">
                <a:extLst>
                  <a:ext uri="{FF2B5EF4-FFF2-40B4-BE49-F238E27FC236}">
                    <a16:creationId xmlns:a16="http://schemas.microsoft.com/office/drawing/2014/main" id="{6C353EFD-0A51-247D-9F9E-964856BBE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4575" y="4446767"/>
                <a:ext cx="100124" cy="126082"/>
              </a:xfrm>
              <a:custGeom>
                <a:avLst/>
                <a:gdLst>
                  <a:gd name="T0" fmla="*/ 81 w 81"/>
                  <a:gd name="T1" fmla="*/ 102 h 102"/>
                  <a:gd name="T2" fmla="*/ 0 w 81"/>
                  <a:gd name="T3" fmla="*/ 102 h 102"/>
                  <a:gd name="T4" fmla="*/ 0 w 81"/>
                  <a:gd name="T5" fmla="*/ 93 h 102"/>
                  <a:gd name="T6" fmla="*/ 72 w 81"/>
                  <a:gd name="T7" fmla="*/ 93 h 102"/>
                  <a:gd name="T8" fmla="*/ 72 w 81"/>
                  <a:gd name="T9" fmla="*/ 0 h 102"/>
                  <a:gd name="T10" fmla="*/ 81 w 81"/>
                  <a:gd name="T11" fmla="*/ 0 h 102"/>
                  <a:gd name="T12" fmla="*/ 81 w 81"/>
                  <a:gd name="T1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2">
                    <a:moveTo>
                      <a:pt x="81" y="102"/>
                    </a:moveTo>
                    <a:lnTo>
                      <a:pt x="0" y="102"/>
                    </a:lnTo>
                    <a:lnTo>
                      <a:pt x="0" y="93"/>
                    </a:lnTo>
                    <a:lnTo>
                      <a:pt x="72" y="93"/>
                    </a:lnTo>
                    <a:lnTo>
                      <a:pt x="72" y="0"/>
                    </a:lnTo>
                    <a:lnTo>
                      <a:pt x="81" y="0"/>
                    </a:lnTo>
                    <a:lnTo>
                      <a:pt x="81" y="102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36" name="Group 35" descr="search icon">
            <a:extLst>
              <a:ext uri="{FF2B5EF4-FFF2-40B4-BE49-F238E27FC236}">
                <a16:creationId xmlns:a16="http://schemas.microsoft.com/office/drawing/2014/main" id="{687B6C54-1790-E64F-C35E-76DA0084E125}"/>
              </a:ext>
            </a:extLst>
          </p:cNvPr>
          <p:cNvGrpSpPr/>
          <p:nvPr/>
        </p:nvGrpSpPr>
        <p:grpSpPr>
          <a:xfrm>
            <a:off x="10965805" y="4109091"/>
            <a:ext cx="823913" cy="823912"/>
            <a:chOff x="744537" y="3975887"/>
            <a:chExt cx="823913" cy="823912"/>
          </a:xfrm>
          <a:solidFill>
            <a:schemeClr val="bg1"/>
          </a:solidFill>
        </p:grpSpPr>
        <p:sp>
          <p:nvSpPr>
            <p:cNvPr id="37" name="Oval 68">
              <a:extLst>
                <a:ext uri="{FF2B5EF4-FFF2-40B4-BE49-F238E27FC236}">
                  <a16:creationId xmlns:a16="http://schemas.microsoft.com/office/drawing/2014/main" id="{B380DB8B-E26A-8E61-2773-43637836E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975887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38" name="Group 37" descr="Unlock">
              <a:extLst>
                <a:ext uri="{FF2B5EF4-FFF2-40B4-BE49-F238E27FC236}">
                  <a16:creationId xmlns:a16="http://schemas.microsoft.com/office/drawing/2014/main" id="{31961FAE-21E7-F95B-70E1-CB3C7A6E0466}"/>
                </a:ext>
              </a:extLst>
            </p:cNvPr>
            <p:cNvGrpSpPr/>
            <p:nvPr/>
          </p:nvGrpSpPr>
          <p:grpSpPr bwMode="auto">
            <a:xfrm>
              <a:off x="993177" y="4210484"/>
              <a:ext cx="360941" cy="337455"/>
              <a:chOff x="6955211" y="4365185"/>
              <a:chExt cx="360941" cy="337455"/>
            </a:xfrm>
            <a:grpFill/>
          </p:grpSpPr>
          <p:sp>
            <p:nvSpPr>
              <p:cNvPr id="39" name="Freeform 188">
                <a:extLst>
                  <a:ext uri="{FF2B5EF4-FFF2-40B4-BE49-F238E27FC236}">
                    <a16:creationId xmlns:a16="http://schemas.microsoft.com/office/drawing/2014/main" id="{EA3947DC-A4F0-4BBD-41F0-EA78C084B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5211" y="4365185"/>
                <a:ext cx="337455" cy="337455"/>
              </a:xfrm>
              <a:custGeom>
                <a:avLst/>
                <a:gdLst>
                  <a:gd name="T0" fmla="*/ 88 w 177"/>
                  <a:gd name="T1" fmla="*/ 177 h 177"/>
                  <a:gd name="T2" fmla="*/ 26 w 177"/>
                  <a:gd name="T3" fmla="*/ 151 h 177"/>
                  <a:gd name="T4" fmla="*/ 0 w 177"/>
                  <a:gd name="T5" fmla="*/ 89 h 177"/>
                  <a:gd name="T6" fmla="*/ 26 w 177"/>
                  <a:gd name="T7" fmla="*/ 27 h 177"/>
                  <a:gd name="T8" fmla="*/ 88 w 177"/>
                  <a:gd name="T9" fmla="*/ 0 h 177"/>
                  <a:gd name="T10" fmla="*/ 88 w 177"/>
                  <a:gd name="T11" fmla="*/ 0 h 177"/>
                  <a:gd name="T12" fmla="*/ 177 w 177"/>
                  <a:gd name="T13" fmla="*/ 88 h 177"/>
                  <a:gd name="T14" fmla="*/ 171 w 177"/>
                  <a:gd name="T15" fmla="*/ 88 h 177"/>
                  <a:gd name="T16" fmla="*/ 88 w 177"/>
                  <a:gd name="T17" fmla="*/ 6 h 177"/>
                  <a:gd name="T18" fmla="*/ 88 w 177"/>
                  <a:gd name="T19" fmla="*/ 6 h 177"/>
                  <a:gd name="T20" fmla="*/ 30 w 177"/>
                  <a:gd name="T21" fmla="*/ 31 h 177"/>
                  <a:gd name="T22" fmla="*/ 6 w 177"/>
                  <a:gd name="T23" fmla="*/ 89 h 177"/>
                  <a:gd name="T24" fmla="*/ 31 w 177"/>
                  <a:gd name="T25" fmla="*/ 147 h 177"/>
                  <a:gd name="T26" fmla="*/ 88 w 177"/>
                  <a:gd name="T27" fmla="*/ 171 h 177"/>
                  <a:gd name="T28" fmla="*/ 89 w 177"/>
                  <a:gd name="T29" fmla="*/ 171 h 177"/>
                  <a:gd name="T30" fmla="*/ 155 w 177"/>
                  <a:gd name="T31" fmla="*/ 136 h 177"/>
                  <a:gd name="T32" fmla="*/ 160 w 177"/>
                  <a:gd name="T33" fmla="*/ 140 h 177"/>
                  <a:gd name="T34" fmla="*/ 89 w 177"/>
                  <a:gd name="T35" fmla="*/ 177 h 177"/>
                  <a:gd name="T36" fmla="*/ 88 w 177"/>
                  <a:gd name="T37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77">
                    <a:moveTo>
                      <a:pt x="88" y="177"/>
                    </a:moveTo>
                    <a:cubicBezTo>
                      <a:pt x="65" y="177"/>
                      <a:pt x="43" y="168"/>
                      <a:pt x="26" y="151"/>
                    </a:cubicBezTo>
                    <a:cubicBezTo>
                      <a:pt x="10" y="135"/>
                      <a:pt x="0" y="113"/>
                      <a:pt x="0" y="89"/>
                    </a:cubicBezTo>
                    <a:cubicBezTo>
                      <a:pt x="0" y="66"/>
                      <a:pt x="9" y="43"/>
                      <a:pt x="26" y="27"/>
                    </a:cubicBezTo>
                    <a:cubicBezTo>
                      <a:pt x="42" y="10"/>
                      <a:pt x="64" y="1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7" y="0"/>
                      <a:pt x="176" y="40"/>
                      <a:pt x="177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43"/>
                      <a:pt x="133" y="6"/>
                      <a:pt x="88" y="6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66" y="7"/>
                      <a:pt x="45" y="15"/>
                      <a:pt x="30" y="31"/>
                    </a:cubicBezTo>
                    <a:cubicBezTo>
                      <a:pt x="14" y="46"/>
                      <a:pt x="6" y="67"/>
                      <a:pt x="6" y="89"/>
                    </a:cubicBezTo>
                    <a:cubicBezTo>
                      <a:pt x="6" y="111"/>
                      <a:pt x="15" y="132"/>
                      <a:pt x="31" y="147"/>
                    </a:cubicBezTo>
                    <a:cubicBezTo>
                      <a:pt x="46" y="162"/>
                      <a:pt x="67" y="171"/>
                      <a:pt x="88" y="171"/>
                    </a:cubicBezTo>
                    <a:cubicBezTo>
                      <a:pt x="88" y="171"/>
                      <a:pt x="89" y="171"/>
                      <a:pt x="89" y="171"/>
                    </a:cubicBezTo>
                    <a:cubicBezTo>
                      <a:pt x="115" y="171"/>
                      <a:pt x="140" y="158"/>
                      <a:pt x="155" y="136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44" y="163"/>
                      <a:pt x="117" y="177"/>
                      <a:pt x="89" y="177"/>
                    </a:cubicBezTo>
                    <a:cubicBezTo>
                      <a:pt x="89" y="177"/>
                      <a:pt x="89" y="177"/>
                      <a:pt x="88" y="17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89">
                <a:extLst>
                  <a:ext uri="{FF2B5EF4-FFF2-40B4-BE49-F238E27FC236}">
                    <a16:creationId xmlns:a16="http://schemas.microsoft.com/office/drawing/2014/main" id="{3CF09D77-F139-589A-402B-7F84A0051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1986" y="4491267"/>
                <a:ext cx="74166" cy="66749"/>
              </a:xfrm>
              <a:custGeom>
                <a:avLst/>
                <a:gdLst>
                  <a:gd name="T0" fmla="*/ 0 w 60"/>
                  <a:gd name="T1" fmla="*/ 0 h 54"/>
                  <a:gd name="T2" fmla="*/ 31 w 60"/>
                  <a:gd name="T3" fmla="*/ 54 h 54"/>
                  <a:gd name="T4" fmla="*/ 60 w 60"/>
                  <a:gd name="T5" fmla="*/ 0 h 54"/>
                  <a:gd name="T6" fmla="*/ 0 w 60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54">
                    <a:moveTo>
                      <a:pt x="0" y="0"/>
                    </a:moveTo>
                    <a:lnTo>
                      <a:pt x="31" y="54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1" name="Freeform 190">
                <a:extLst>
                  <a:ext uri="{FF2B5EF4-FFF2-40B4-BE49-F238E27FC236}">
                    <a16:creationId xmlns:a16="http://schemas.microsoft.com/office/drawing/2014/main" id="{DF1C3F24-8703-6BE4-9364-F8F863E775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7585" y="4452947"/>
                <a:ext cx="91471" cy="76638"/>
              </a:xfrm>
              <a:custGeom>
                <a:avLst/>
                <a:gdLst>
                  <a:gd name="T0" fmla="*/ 1 w 48"/>
                  <a:gd name="T1" fmla="*/ 40 h 40"/>
                  <a:gd name="T2" fmla="*/ 0 w 48"/>
                  <a:gd name="T3" fmla="*/ 24 h 40"/>
                  <a:gd name="T4" fmla="*/ 24 w 48"/>
                  <a:gd name="T5" fmla="*/ 0 h 40"/>
                  <a:gd name="T6" fmla="*/ 48 w 48"/>
                  <a:gd name="T7" fmla="*/ 23 h 40"/>
                  <a:gd name="T8" fmla="*/ 48 w 48"/>
                  <a:gd name="T9" fmla="*/ 40 h 40"/>
                  <a:gd name="T10" fmla="*/ 1 w 48"/>
                  <a:gd name="T11" fmla="*/ 40 h 40"/>
                  <a:gd name="T12" fmla="*/ 24 w 48"/>
                  <a:gd name="T13" fmla="*/ 6 h 40"/>
                  <a:gd name="T14" fmla="*/ 6 w 48"/>
                  <a:gd name="T15" fmla="*/ 24 h 40"/>
                  <a:gd name="T16" fmla="*/ 7 w 48"/>
                  <a:gd name="T17" fmla="*/ 34 h 40"/>
                  <a:gd name="T18" fmla="*/ 42 w 48"/>
                  <a:gd name="T19" fmla="*/ 34 h 40"/>
                  <a:gd name="T20" fmla="*/ 42 w 48"/>
                  <a:gd name="T21" fmla="*/ 23 h 40"/>
                  <a:gd name="T22" fmla="*/ 24 w 48"/>
                  <a:gd name="T23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0">
                    <a:moveTo>
                      <a:pt x="1" y="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3"/>
                    </a:cubicBezTo>
                    <a:cubicBezTo>
                      <a:pt x="48" y="40"/>
                      <a:pt x="48" y="40"/>
                      <a:pt x="48" y="40"/>
                    </a:cubicBezTo>
                    <a:lnTo>
                      <a:pt x="1" y="40"/>
                    </a:lnTo>
                    <a:close/>
                    <a:moveTo>
                      <a:pt x="24" y="6"/>
                    </a:moveTo>
                    <a:cubicBezTo>
                      <a:pt x="14" y="6"/>
                      <a:pt x="6" y="14"/>
                      <a:pt x="6" y="2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14"/>
                      <a:pt x="34" y="6"/>
                      <a:pt x="24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2" name="Freeform 191">
                <a:extLst>
                  <a:ext uri="{FF2B5EF4-FFF2-40B4-BE49-F238E27FC236}">
                    <a16:creationId xmlns:a16="http://schemas.microsoft.com/office/drawing/2014/main" id="{1DE81C7A-C97B-97B8-B392-DBCDDA5F8A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9043" y="4517225"/>
                <a:ext cx="131026" cy="100124"/>
              </a:xfrm>
              <a:custGeom>
                <a:avLst/>
                <a:gdLst>
                  <a:gd name="T0" fmla="*/ 5 w 69"/>
                  <a:gd name="T1" fmla="*/ 52 h 52"/>
                  <a:gd name="T2" fmla="*/ 5 w 69"/>
                  <a:gd name="T3" fmla="*/ 52 h 52"/>
                  <a:gd name="T4" fmla="*/ 1 w 69"/>
                  <a:gd name="T5" fmla="*/ 47 h 52"/>
                  <a:gd name="T6" fmla="*/ 0 w 69"/>
                  <a:gd name="T7" fmla="*/ 4 h 52"/>
                  <a:gd name="T8" fmla="*/ 5 w 69"/>
                  <a:gd name="T9" fmla="*/ 0 h 52"/>
                  <a:gd name="T10" fmla="*/ 64 w 69"/>
                  <a:gd name="T11" fmla="*/ 0 h 52"/>
                  <a:gd name="T12" fmla="*/ 68 w 69"/>
                  <a:gd name="T13" fmla="*/ 4 h 52"/>
                  <a:gd name="T14" fmla="*/ 69 w 69"/>
                  <a:gd name="T15" fmla="*/ 47 h 52"/>
                  <a:gd name="T16" fmla="*/ 67 w 69"/>
                  <a:gd name="T17" fmla="*/ 50 h 52"/>
                  <a:gd name="T18" fmla="*/ 64 w 69"/>
                  <a:gd name="T19" fmla="*/ 51 h 52"/>
                  <a:gd name="T20" fmla="*/ 5 w 69"/>
                  <a:gd name="T21" fmla="*/ 52 h 52"/>
                  <a:gd name="T22" fmla="*/ 6 w 69"/>
                  <a:gd name="T23" fmla="*/ 6 h 52"/>
                  <a:gd name="T24" fmla="*/ 7 w 69"/>
                  <a:gd name="T25" fmla="*/ 46 h 52"/>
                  <a:gd name="T26" fmla="*/ 62 w 69"/>
                  <a:gd name="T27" fmla="*/ 45 h 52"/>
                  <a:gd name="T28" fmla="*/ 62 w 69"/>
                  <a:gd name="T29" fmla="*/ 6 h 52"/>
                  <a:gd name="T30" fmla="*/ 6 w 69"/>
                  <a:gd name="T31" fmla="*/ 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" h="52">
                    <a:moveTo>
                      <a:pt x="5" y="52"/>
                    </a:moveTo>
                    <a:cubicBezTo>
                      <a:pt x="5" y="52"/>
                      <a:pt x="5" y="52"/>
                      <a:pt x="5" y="52"/>
                    </a:cubicBezTo>
                    <a:cubicBezTo>
                      <a:pt x="3" y="52"/>
                      <a:pt x="1" y="50"/>
                      <a:pt x="1" y="4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8"/>
                      <a:pt x="68" y="49"/>
                      <a:pt x="67" y="50"/>
                    </a:cubicBezTo>
                    <a:cubicBezTo>
                      <a:pt x="66" y="51"/>
                      <a:pt x="65" y="51"/>
                      <a:pt x="64" y="51"/>
                    </a:cubicBezTo>
                    <a:lnTo>
                      <a:pt x="5" y="52"/>
                    </a:lnTo>
                    <a:close/>
                    <a:moveTo>
                      <a:pt x="6" y="6"/>
                    </a:moveTo>
                    <a:cubicBezTo>
                      <a:pt x="7" y="46"/>
                      <a:pt x="7" y="46"/>
                      <a:pt x="7" y="46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43" name="Group 42" descr="tools icon">
            <a:extLst>
              <a:ext uri="{FF2B5EF4-FFF2-40B4-BE49-F238E27FC236}">
                <a16:creationId xmlns:a16="http://schemas.microsoft.com/office/drawing/2014/main" id="{3B45C904-9ACC-B1CD-AC94-A5F94AF041AF}"/>
              </a:ext>
            </a:extLst>
          </p:cNvPr>
          <p:cNvGrpSpPr/>
          <p:nvPr/>
        </p:nvGrpSpPr>
        <p:grpSpPr>
          <a:xfrm>
            <a:off x="10934055" y="5079052"/>
            <a:ext cx="823913" cy="823912"/>
            <a:chOff x="712787" y="4945848"/>
            <a:chExt cx="823913" cy="823912"/>
          </a:xfrm>
          <a:solidFill>
            <a:schemeClr val="bg1"/>
          </a:solidFill>
        </p:grpSpPr>
        <p:sp>
          <p:nvSpPr>
            <p:cNvPr id="44" name="Oval 68">
              <a:extLst>
                <a:ext uri="{FF2B5EF4-FFF2-40B4-BE49-F238E27FC236}">
                  <a16:creationId xmlns:a16="http://schemas.microsoft.com/office/drawing/2014/main" id="{30FC6696-8ED2-5800-8AD1-C2F5C1FC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" y="4945848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45" name="Group 44" descr="Mechanics">
              <a:extLst>
                <a:ext uri="{FF2B5EF4-FFF2-40B4-BE49-F238E27FC236}">
                  <a16:creationId xmlns:a16="http://schemas.microsoft.com/office/drawing/2014/main" id="{6B0F16DB-169E-EC84-058E-2EA7335875D9}"/>
                </a:ext>
              </a:extLst>
            </p:cNvPr>
            <p:cNvGrpSpPr/>
            <p:nvPr/>
          </p:nvGrpSpPr>
          <p:grpSpPr bwMode="auto">
            <a:xfrm>
              <a:off x="925095" y="5165730"/>
              <a:ext cx="396000" cy="396000"/>
              <a:chOff x="5508977" y="3649484"/>
              <a:chExt cx="331274" cy="323857"/>
            </a:xfrm>
            <a:grpFill/>
          </p:grpSpPr>
          <p:sp>
            <p:nvSpPr>
              <p:cNvPr id="46" name="Freeform 129">
                <a:extLst>
                  <a:ext uri="{FF2B5EF4-FFF2-40B4-BE49-F238E27FC236}">
                    <a16:creationId xmlns:a16="http://schemas.microsoft.com/office/drawing/2014/main" id="{0B8AAE0D-A0CC-6781-4119-45DC8DA00C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8322" y="3828718"/>
                <a:ext cx="161929" cy="144623"/>
              </a:xfrm>
              <a:custGeom>
                <a:avLst/>
                <a:gdLst>
                  <a:gd name="T0" fmla="*/ 60 w 85"/>
                  <a:gd name="T1" fmla="*/ 76 h 76"/>
                  <a:gd name="T2" fmla="*/ 60 w 85"/>
                  <a:gd name="T3" fmla="*/ 76 h 76"/>
                  <a:gd name="T4" fmla="*/ 52 w 85"/>
                  <a:gd name="T5" fmla="*/ 73 h 76"/>
                  <a:gd name="T6" fmla="*/ 0 w 85"/>
                  <a:gd name="T7" fmla="*/ 22 h 76"/>
                  <a:gd name="T8" fmla="*/ 13 w 85"/>
                  <a:gd name="T9" fmla="*/ 9 h 76"/>
                  <a:gd name="T10" fmla="*/ 30 w 85"/>
                  <a:gd name="T11" fmla="*/ 1 h 76"/>
                  <a:gd name="T12" fmla="*/ 33 w 85"/>
                  <a:gd name="T13" fmla="*/ 0 h 76"/>
                  <a:gd name="T14" fmla="*/ 79 w 85"/>
                  <a:gd name="T15" fmla="*/ 46 h 76"/>
                  <a:gd name="T16" fmla="*/ 74 w 85"/>
                  <a:gd name="T17" fmla="*/ 69 h 76"/>
                  <a:gd name="T18" fmla="*/ 60 w 85"/>
                  <a:gd name="T19" fmla="*/ 76 h 76"/>
                  <a:gd name="T20" fmla="*/ 58 w 85"/>
                  <a:gd name="T21" fmla="*/ 68 h 76"/>
                  <a:gd name="T22" fmla="*/ 60 w 85"/>
                  <a:gd name="T23" fmla="*/ 68 h 76"/>
                  <a:gd name="T24" fmla="*/ 68 w 85"/>
                  <a:gd name="T25" fmla="*/ 63 h 76"/>
                  <a:gd name="T26" fmla="*/ 73 w 85"/>
                  <a:gd name="T27" fmla="*/ 52 h 76"/>
                  <a:gd name="T28" fmla="*/ 30 w 85"/>
                  <a:gd name="T29" fmla="*/ 9 h 76"/>
                  <a:gd name="T30" fmla="*/ 18 w 85"/>
                  <a:gd name="T31" fmla="*/ 14 h 76"/>
                  <a:gd name="T32" fmla="*/ 11 w 85"/>
                  <a:gd name="T33" fmla="*/ 21 h 76"/>
                  <a:gd name="T34" fmla="*/ 58 w 85"/>
                  <a:gd name="T35" fmla="*/ 68 h 76"/>
                  <a:gd name="T36" fmla="*/ 58 w 85"/>
                  <a:gd name="T37" fmla="*/ 6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76">
                    <a:moveTo>
                      <a:pt x="60" y="76"/>
                    </a:moveTo>
                    <a:cubicBezTo>
                      <a:pt x="60" y="76"/>
                      <a:pt x="60" y="76"/>
                      <a:pt x="60" y="76"/>
                    </a:cubicBezTo>
                    <a:cubicBezTo>
                      <a:pt x="55" y="76"/>
                      <a:pt x="52" y="74"/>
                      <a:pt x="52" y="7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8"/>
                      <a:pt x="17" y="5"/>
                      <a:pt x="30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82" y="49"/>
                      <a:pt x="85" y="58"/>
                      <a:pt x="74" y="69"/>
                    </a:cubicBezTo>
                    <a:cubicBezTo>
                      <a:pt x="69" y="74"/>
                      <a:pt x="64" y="76"/>
                      <a:pt x="60" y="76"/>
                    </a:cubicBezTo>
                    <a:close/>
                    <a:moveTo>
                      <a:pt x="58" y="68"/>
                    </a:moveTo>
                    <a:cubicBezTo>
                      <a:pt x="58" y="68"/>
                      <a:pt x="58" y="68"/>
                      <a:pt x="60" y="68"/>
                    </a:cubicBezTo>
                    <a:cubicBezTo>
                      <a:pt x="62" y="68"/>
                      <a:pt x="65" y="66"/>
                      <a:pt x="68" y="63"/>
                    </a:cubicBezTo>
                    <a:cubicBezTo>
                      <a:pt x="76" y="56"/>
                      <a:pt x="73" y="52"/>
                      <a:pt x="73" y="5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12"/>
                      <a:pt x="19" y="14"/>
                      <a:pt x="18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30">
                <a:extLst>
                  <a:ext uri="{FF2B5EF4-FFF2-40B4-BE49-F238E27FC236}">
                    <a16:creationId xmlns:a16="http://schemas.microsoft.com/office/drawing/2014/main" id="{C4AA161E-775B-9704-92E4-4BAC4DDBB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8977" y="3649484"/>
                <a:ext cx="154512" cy="153276"/>
              </a:xfrm>
              <a:custGeom>
                <a:avLst/>
                <a:gdLst>
                  <a:gd name="T0" fmla="*/ 65 w 81"/>
                  <a:gd name="T1" fmla="*/ 80 h 80"/>
                  <a:gd name="T2" fmla="*/ 32 w 81"/>
                  <a:gd name="T3" fmla="*/ 47 h 80"/>
                  <a:gd name="T4" fmla="*/ 18 w 81"/>
                  <a:gd name="T5" fmla="*/ 41 h 80"/>
                  <a:gd name="T6" fmla="*/ 0 w 81"/>
                  <a:gd name="T7" fmla="*/ 15 h 80"/>
                  <a:gd name="T8" fmla="*/ 15 w 81"/>
                  <a:gd name="T9" fmla="*/ 0 h 80"/>
                  <a:gd name="T10" fmla="*/ 42 w 81"/>
                  <a:gd name="T11" fmla="*/ 17 h 80"/>
                  <a:gd name="T12" fmla="*/ 48 w 81"/>
                  <a:gd name="T13" fmla="*/ 31 h 80"/>
                  <a:gd name="T14" fmla="*/ 81 w 81"/>
                  <a:gd name="T15" fmla="*/ 64 h 80"/>
                  <a:gd name="T16" fmla="*/ 79 w 81"/>
                  <a:gd name="T17" fmla="*/ 67 h 80"/>
                  <a:gd name="T18" fmla="*/ 74 w 81"/>
                  <a:gd name="T19" fmla="*/ 72 h 80"/>
                  <a:gd name="T20" fmla="*/ 74 w 81"/>
                  <a:gd name="T21" fmla="*/ 73 h 80"/>
                  <a:gd name="T22" fmla="*/ 65 w 81"/>
                  <a:gd name="T23" fmla="*/ 80 h 80"/>
                  <a:gd name="T24" fmla="*/ 23 w 81"/>
                  <a:gd name="T25" fmla="*/ 35 h 80"/>
                  <a:gd name="T26" fmla="*/ 36 w 81"/>
                  <a:gd name="T27" fmla="*/ 41 h 80"/>
                  <a:gd name="T28" fmla="*/ 65 w 81"/>
                  <a:gd name="T29" fmla="*/ 70 h 80"/>
                  <a:gd name="T30" fmla="*/ 69 w 81"/>
                  <a:gd name="T31" fmla="*/ 66 h 80"/>
                  <a:gd name="T32" fmla="*/ 70 w 81"/>
                  <a:gd name="T33" fmla="*/ 65 h 80"/>
                  <a:gd name="T34" fmla="*/ 41 w 81"/>
                  <a:gd name="T35" fmla="*/ 36 h 80"/>
                  <a:gd name="T36" fmla="*/ 35 w 81"/>
                  <a:gd name="T37" fmla="*/ 22 h 80"/>
                  <a:gd name="T38" fmla="*/ 16 w 81"/>
                  <a:gd name="T39" fmla="*/ 10 h 80"/>
                  <a:gd name="T40" fmla="*/ 11 w 81"/>
                  <a:gd name="T41" fmla="*/ 16 h 80"/>
                  <a:gd name="T42" fmla="*/ 23 w 81"/>
                  <a:gd name="T43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0">
                    <a:moveTo>
                      <a:pt x="65" y="8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7" y="69"/>
                      <a:pt x="76" y="71"/>
                      <a:pt x="74" y="72"/>
                    </a:cubicBezTo>
                    <a:cubicBezTo>
                      <a:pt x="74" y="73"/>
                      <a:pt x="74" y="73"/>
                      <a:pt x="74" y="73"/>
                    </a:cubicBezTo>
                    <a:lnTo>
                      <a:pt x="65" y="80"/>
                    </a:lnTo>
                    <a:close/>
                    <a:moveTo>
                      <a:pt x="23" y="35"/>
                    </a:moveTo>
                    <a:cubicBezTo>
                      <a:pt x="36" y="41"/>
                      <a:pt x="36" y="41"/>
                      <a:pt x="36" y="41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0" y="65"/>
                      <a:pt x="70" y="6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16"/>
                      <a:pt x="11" y="16"/>
                      <a:pt x="11" y="16"/>
                    </a:cubicBezTo>
                    <a:lnTo>
                      <a:pt x="23" y="35"/>
                    </a:ln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31">
                <a:extLst>
                  <a:ext uri="{FF2B5EF4-FFF2-40B4-BE49-F238E27FC236}">
                    <a16:creationId xmlns:a16="http://schemas.microsoft.com/office/drawing/2014/main" id="{CFC8005E-4EBB-D416-EE9D-B492244781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3921" y="3670498"/>
                <a:ext cx="302844" cy="286775"/>
              </a:xfrm>
              <a:custGeom>
                <a:avLst/>
                <a:gdLst>
                  <a:gd name="T0" fmla="*/ 127 w 159"/>
                  <a:gd name="T1" fmla="*/ 4 h 150"/>
                  <a:gd name="T2" fmla="*/ 140 w 159"/>
                  <a:gd name="T3" fmla="*/ 6 h 150"/>
                  <a:gd name="T4" fmla="*/ 123 w 159"/>
                  <a:gd name="T5" fmla="*/ 13 h 150"/>
                  <a:gd name="T6" fmla="*/ 121 w 159"/>
                  <a:gd name="T7" fmla="*/ 14 h 150"/>
                  <a:gd name="T8" fmla="*/ 121 w 159"/>
                  <a:gd name="T9" fmla="*/ 16 h 150"/>
                  <a:gd name="T10" fmla="*/ 120 w 159"/>
                  <a:gd name="T11" fmla="*/ 23 h 150"/>
                  <a:gd name="T12" fmla="*/ 120 w 159"/>
                  <a:gd name="T13" fmla="*/ 24 h 150"/>
                  <a:gd name="T14" fmla="*/ 120 w 159"/>
                  <a:gd name="T15" fmla="*/ 25 h 150"/>
                  <a:gd name="T16" fmla="*/ 126 w 159"/>
                  <a:gd name="T17" fmla="*/ 39 h 150"/>
                  <a:gd name="T18" fmla="*/ 128 w 159"/>
                  <a:gd name="T19" fmla="*/ 43 h 150"/>
                  <a:gd name="T20" fmla="*/ 131 w 159"/>
                  <a:gd name="T21" fmla="*/ 41 h 150"/>
                  <a:gd name="T22" fmla="*/ 152 w 159"/>
                  <a:gd name="T23" fmla="*/ 32 h 150"/>
                  <a:gd name="T24" fmla="*/ 135 w 159"/>
                  <a:gd name="T25" fmla="*/ 50 h 150"/>
                  <a:gd name="T26" fmla="*/ 132 w 159"/>
                  <a:gd name="T27" fmla="*/ 52 h 150"/>
                  <a:gd name="T28" fmla="*/ 133 w 159"/>
                  <a:gd name="T29" fmla="*/ 56 h 150"/>
                  <a:gd name="T30" fmla="*/ 138 w 159"/>
                  <a:gd name="T31" fmla="*/ 68 h 150"/>
                  <a:gd name="T32" fmla="*/ 90 w 159"/>
                  <a:gd name="T33" fmla="*/ 83 h 150"/>
                  <a:gd name="T34" fmla="*/ 33 w 159"/>
                  <a:gd name="T35" fmla="*/ 142 h 150"/>
                  <a:gd name="T36" fmla="*/ 23 w 159"/>
                  <a:gd name="T37" fmla="*/ 146 h 150"/>
                  <a:gd name="T38" fmla="*/ 15 w 159"/>
                  <a:gd name="T39" fmla="*/ 142 h 150"/>
                  <a:gd name="T40" fmla="*/ 15 w 159"/>
                  <a:gd name="T41" fmla="*/ 123 h 150"/>
                  <a:gd name="T42" fmla="*/ 80 w 159"/>
                  <a:gd name="T43" fmla="*/ 71 h 150"/>
                  <a:gd name="T44" fmla="*/ 80 w 159"/>
                  <a:gd name="T45" fmla="*/ 71 h 150"/>
                  <a:gd name="T46" fmla="*/ 80 w 159"/>
                  <a:gd name="T47" fmla="*/ 70 h 150"/>
                  <a:gd name="T48" fmla="*/ 102 w 159"/>
                  <a:gd name="T49" fmla="*/ 23 h 150"/>
                  <a:gd name="T50" fmla="*/ 104 w 159"/>
                  <a:gd name="T51" fmla="*/ 15 h 150"/>
                  <a:gd name="T52" fmla="*/ 121 w 159"/>
                  <a:gd name="T53" fmla="*/ 4 h 150"/>
                  <a:gd name="T54" fmla="*/ 122 w 159"/>
                  <a:gd name="T55" fmla="*/ 4 h 150"/>
                  <a:gd name="T56" fmla="*/ 127 w 159"/>
                  <a:gd name="T57" fmla="*/ 4 h 150"/>
                  <a:gd name="T58" fmla="*/ 127 w 159"/>
                  <a:gd name="T59" fmla="*/ 4 h 150"/>
                  <a:gd name="T60" fmla="*/ 24 w 159"/>
                  <a:gd name="T61" fmla="*/ 142 h 150"/>
                  <a:gd name="T62" fmla="*/ 31 w 159"/>
                  <a:gd name="T63" fmla="*/ 139 h 150"/>
                  <a:gd name="T64" fmla="*/ 31 w 159"/>
                  <a:gd name="T65" fmla="*/ 125 h 150"/>
                  <a:gd name="T66" fmla="*/ 24 w 159"/>
                  <a:gd name="T67" fmla="*/ 122 h 150"/>
                  <a:gd name="T68" fmla="*/ 17 w 159"/>
                  <a:gd name="T69" fmla="*/ 125 h 150"/>
                  <a:gd name="T70" fmla="*/ 17 w 159"/>
                  <a:gd name="T71" fmla="*/ 139 h 150"/>
                  <a:gd name="T72" fmla="*/ 24 w 159"/>
                  <a:gd name="T73" fmla="*/ 142 h 150"/>
                  <a:gd name="T74" fmla="*/ 127 w 159"/>
                  <a:gd name="T75" fmla="*/ 0 h 150"/>
                  <a:gd name="T76" fmla="*/ 121 w 159"/>
                  <a:gd name="T77" fmla="*/ 0 h 150"/>
                  <a:gd name="T78" fmla="*/ 100 w 159"/>
                  <a:gd name="T79" fmla="*/ 13 h 150"/>
                  <a:gd name="T80" fmla="*/ 77 w 159"/>
                  <a:gd name="T81" fmla="*/ 68 h 150"/>
                  <a:gd name="T82" fmla="*/ 12 w 159"/>
                  <a:gd name="T83" fmla="*/ 120 h 150"/>
                  <a:gd name="T84" fmla="*/ 12 w 159"/>
                  <a:gd name="T85" fmla="*/ 145 h 150"/>
                  <a:gd name="T86" fmla="*/ 23 w 159"/>
                  <a:gd name="T87" fmla="*/ 150 h 150"/>
                  <a:gd name="T88" fmla="*/ 36 w 159"/>
                  <a:gd name="T89" fmla="*/ 145 h 150"/>
                  <a:gd name="T90" fmla="*/ 93 w 159"/>
                  <a:gd name="T91" fmla="*/ 85 h 150"/>
                  <a:gd name="T92" fmla="*/ 144 w 159"/>
                  <a:gd name="T93" fmla="*/ 71 h 150"/>
                  <a:gd name="T94" fmla="*/ 137 w 159"/>
                  <a:gd name="T95" fmla="*/ 54 h 150"/>
                  <a:gd name="T96" fmla="*/ 159 w 159"/>
                  <a:gd name="T97" fmla="*/ 25 h 150"/>
                  <a:gd name="T98" fmla="*/ 130 w 159"/>
                  <a:gd name="T99" fmla="*/ 37 h 150"/>
                  <a:gd name="T100" fmla="*/ 124 w 159"/>
                  <a:gd name="T101" fmla="*/ 24 h 150"/>
                  <a:gd name="T102" fmla="*/ 125 w 159"/>
                  <a:gd name="T103" fmla="*/ 17 h 150"/>
                  <a:gd name="T104" fmla="*/ 149 w 159"/>
                  <a:gd name="T105" fmla="*/ 6 h 150"/>
                  <a:gd name="T106" fmla="*/ 127 w 159"/>
                  <a:gd name="T107" fmla="*/ 0 h 150"/>
                  <a:gd name="T108" fmla="*/ 24 w 159"/>
                  <a:gd name="T109" fmla="*/ 138 h 150"/>
                  <a:gd name="T110" fmla="*/ 20 w 159"/>
                  <a:gd name="T111" fmla="*/ 136 h 150"/>
                  <a:gd name="T112" fmla="*/ 20 w 159"/>
                  <a:gd name="T113" fmla="*/ 128 h 150"/>
                  <a:gd name="T114" fmla="*/ 24 w 159"/>
                  <a:gd name="T115" fmla="*/ 126 h 150"/>
                  <a:gd name="T116" fmla="*/ 29 w 159"/>
                  <a:gd name="T117" fmla="*/ 128 h 150"/>
                  <a:gd name="T118" fmla="*/ 29 w 159"/>
                  <a:gd name="T119" fmla="*/ 136 h 150"/>
                  <a:gd name="T120" fmla="*/ 24 w 159"/>
                  <a:gd name="T121" fmla="*/ 13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9" h="150">
                    <a:moveTo>
                      <a:pt x="127" y="4"/>
                    </a:moveTo>
                    <a:cubicBezTo>
                      <a:pt x="132" y="4"/>
                      <a:pt x="136" y="5"/>
                      <a:pt x="140" y="6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16"/>
                      <a:pt x="121" y="16"/>
                      <a:pt x="121" y="16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52" y="32"/>
                      <a:pt x="152" y="32"/>
                      <a:pt x="152" y="32"/>
                    </a:cubicBezTo>
                    <a:cubicBezTo>
                      <a:pt x="148" y="38"/>
                      <a:pt x="143" y="46"/>
                      <a:pt x="135" y="50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26" y="69"/>
                      <a:pt x="98" y="74"/>
                      <a:pt x="90" y="8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28" y="146"/>
                      <a:pt x="23" y="146"/>
                    </a:cubicBezTo>
                    <a:cubicBezTo>
                      <a:pt x="20" y="146"/>
                      <a:pt x="17" y="144"/>
                      <a:pt x="15" y="142"/>
                    </a:cubicBezTo>
                    <a:cubicBezTo>
                      <a:pt x="7" y="134"/>
                      <a:pt x="13" y="125"/>
                      <a:pt x="15" y="123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93" y="58"/>
                      <a:pt x="98" y="36"/>
                      <a:pt x="102" y="23"/>
                    </a:cubicBezTo>
                    <a:cubicBezTo>
                      <a:pt x="103" y="19"/>
                      <a:pt x="103" y="17"/>
                      <a:pt x="104" y="15"/>
                    </a:cubicBezTo>
                    <a:cubicBezTo>
                      <a:pt x="106" y="7"/>
                      <a:pt x="107" y="7"/>
                      <a:pt x="121" y="4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4" y="4"/>
                      <a:pt x="125" y="4"/>
                      <a:pt x="127" y="4"/>
                    </a:cubicBezTo>
                    <a:cubicBezTo>
                      <a:pt x="127" y="4"/>
                      <a:pt x="127" y="4"/>
                      <a:pt x="127" y="4"/>
                    </a:cubicBezTo>
                    <a:moveTo>
                      <a:pt x="24" y="142"/>
                    </a:moveTo>
                    <a:cubicBezTo>
                      <a:pt x="27" y="142"/>
                      <a:pt x="30" y="141"/>
                      <a:pt x="31" y="139"/>
                    </a:cubicBezTo>
                    <a:cubicBezTo>
                      <a:pt x="35" y="135"/>
                      <a:pt x="35" y="129"/>
                      <a:pt x="31" y="125"/>
                    </a:cubicBezTo>
                    <a:cubicBezTo>
                      <a:pt x="30" y="123"/>
                      <a:pt x="27" y="122"/>
                      <a:pt x="24" y="122"/>
                    </a:cubicBezTo>
                    <a:cubicBezTo>
                      <a:pt x="22" y="122"/>
                      <a:pt x="19" y="123"/>
                      <a:pt x="17" y="125"/>
                    </a:cubicBezTo>
                    <a:cubicBezTo>
                      <a:pt x="13" y="129"/>
                      <a:pt x="13" y="135"/>
                      <a:pt x="17" y="139"/>
                    </a:cubicBezTo>
                    <a:cubicBezTo>
                      <a:pt x="19" y="141"/>
                      <a:pt x="22" y="142"/>
                      <a:pt x="24" y="142"/>
                    </a:cubicBezTo>
                    <a:moveTo>
                      <a:pt x="127" y="0"/>
                    </a:moveTo>
                    <a:cubicBezTo>
                      <a:pt x="125" y="0"/>
                      <a:pt x="123" y="0"/>
                      <a:pt x="121" y="0"/>
                    </a:cubicBezTo>
                    <a:cubicBezTo>
                      <a:pt x="106" y="3"/>
                      <a:pt x="103" y="4"/>
                      <a:pt x="100" y="13"/>
                    </a:cubicBezTo>
                    <a:cubicBezTo>
                      <a:pt x="97" y="23"/>
                      <a:pt x="93" y="53"/>
                      <a:pt x="77" y="68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0" y="133"/>
                      <a:pt x="12" y="145"/>
                    </a:cubicBezTo>
                    <a:cubicBezTo>
                      <a:pt x="16" y="148"/>
                      <a:pt x="20" y="150"/>
                      <a:pt x="23" y="150"/>
                    </a:cubicBezTo>
                    <a:cubicBezTo>
                      <a:pt x="30" y="150"/>
                      <a:pt x="36" y="145"/>
                      <a:pt x="36" y="145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2" y="76"/>
                      <a:pt x="144" y="71"/>
                      <a:pt x="144" y="71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53" y="46"/>
                      <a:pt x="159" y="25"/>
                      <a:pt x="159" y="25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49" y="6"/>
                      <a:pt x="149" y="6"/>
                      <a:pt x="149" y="6"/>
                    </a:cubicBezTo>
                    <a:cubicBezTo>
                      <a:pt x="149" y="6"/>
                      <a:pt x="139" y="0"/>
                      <a:pt x="127" y="0"/>
                    </a:cubicBezTo>
                    <a:close/>
                    <a:moveTo>
                      <a:pt x="24" y="138"/>
                    </a:moveTo>
                    <a:cubicBezTo>
                      <a:pt x="23" y="138"/>
                      <a:pt x="21" y="138"/>
                      <a:pt x="20" y="136"/>
                    </a:cubicBezTo>
                    <a:cubicBezTo>
                      <a:pt x="17" y="134"/>
                      <a:pt x="17" y="130"/>
                      <a:pt x="20" y="128"/>
                    </a:cubicBezTo>
                    <a:cubicBezTo>
                      <a:pt x="21" y="127"/>
                      <a:pt x="23" y="126"/>
                      <a:pt x="24" y="126"/>
                    </a:cubicBezTo>
                    <a:cubicBezTo>
                      <a:pt x="26" y="126"/>
                      <a:pt x="27" y="127"/>
                      <a:pt x="29" y="128"/>
                    </a:cubicBezTo>
                    <a:cubicBezTo>
                      <a:pt x="31" y="130"/>
                      <a:pt x="31" y="134"/>
                      <a:pt x="29" y="136"/>
                    </a:cubicBezTo>
                    <a:cubicBezTo>
                      <a:pt x="27" y="138"/>
                      <a:pt x="26" y="138"/>
                      <a:pt x="24" y="1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4613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Learning is also Fun!</a:t>
            </a:r>
            <a:endParaRPr lang="en-IN" sz="4000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5221367-599F-F73C-4BD3-0C82C7201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3676" y="2795529"/>
            <a:ext cx="1213691" cy="1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62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82285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is also Fun!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18</a:t>
            </a:fld>
            <a:endParaRPr lang="en-IN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9B39B69-AA92-EAA5-718F-24380CF24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9674" y="124674"/>
            <a:ext cx="1213691" cy="121369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C1343B-2E39-FEFF-8FF6-46822F18B432}"/>
              </a:ext>
            </a:extLst>
          </p:cNvPr>
          <p:cNvSpPr txBox="1">
            <a:spLocks/>
          </p:cNvSpPr>
          <p:nvPr/>
        </p:nvSpPr>
        <p:spPr>
          <a:xfrm>
            <a:off x="442195" y="1963818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Please share how ”Your” learning was fun this week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r>
              <a:rPr lang="en-US" sz="2000" dirty="0"/>
              <a:t>Details of any group activity</a:t>
            </a:r>
          </a:p>
          <a:p>
            <a:r>
              <a:rPr lang="en-US" sz="2000" dirty="0"/>
              <a:t>Details of any funny incident which had an element of new learning for this week’s topic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A873A1A-E63F-91AE-7D43-ED0F86870147}"/>
              </a:ext>
            </a:extLst>
          </p:cNvPr>
          <p:cNvSpPr txBox="1">
            <a:spLocks/>
          </p:cNvSpPr>
          <p:nvPr/>
        </p:nvSpPr>
        <p:spPr>
          <a:xfrm>
            <a:off x="6400800" y="1963818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[Add a graphic or a picture of how you/your team enjoyed the new learning]</a:t>
            </a:r>
          </a:p>
        </p:txBody>
      </p:sp>
    </p:spTree>
    <p:extLst>
      <p:ext uri="{BB962C8B-B14F-4D97-AF65-F5344CB8AC3E}">
        <p14:creationId xmlns:p14="http://schemas.microsoft.com/office/powerpoint/2010/main" val="1148838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43480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Summary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19</a:t>
            </a:fld>
            <a:endParaRPr lang="en-IN" dirty="0"/>
          </a:p>
        </p:txBody>
      </p:sp>
      <p:pic>
        <p:nvPicPr>
          <p:cNvPr id="5" name="Graphic 4" descr="Future with solid fill">
            <a:extLst>
              <a:ext uri="{FF2B5EF4-FFF2-40B4-BE49-F238E27FC236}">
                <a16:creationId xmlns:a16="http://schemas.microsoft.com/office/drawing/2014/main" id="{4C05FBB4-1D96-ED51-AB17-618E4D405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4305" y="129305"/>
            <a:ext cx="1204430" cy="1204430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C2F88D2-81D4-FAD4-568E-A3F495B06411}"/>
              </a:ext>
            </a:extLst>
          </p:cNvPr>
          <p:cNvSpPr txBox="1">
            <a:spLocks/>
          </p:cNvSpPr>
          <p:nvPr/>
        </p:nvSpPr>
        <p:spPr>
          <a:xfrm>
            <a:off x="812799" y="1624200"/>
            <a:ext cx="9804401" cy="4010139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/>
              <a:t>Quick summary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1800" dirty="0"/>
              <a:t>Importance of topics of upcoming week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Connectivity of topics from current week</a:t>
            </a:r>
          </a:p>
          <a:p>
            <a:pPr marL="457200" indent="-457200">
              <a:lnSpc>
                <a:spcPct val="1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585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95DA231-959C-B3E0-7DA4-876736A38B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24474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95DA231-959C-B3E0-7DA4-876736A38B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6243872-C66F-EDEB-B185-CE420E5D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14" y="273377"/>
            <a:ext cx="10441782" cy="631596"/>
          </a:xfrm>
          <a:solidFill>
            <a:schemeClr val="accent1"/>
          </a:solidFill>
        </p:spPr>
        <p:txBody>
          <a:bodyPr vert="horz" anchor="ctr">
            <a:normAutofit/>
          </a:bodyPr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 Me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725D5-7581-AA70-6229-D8DC020A1C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9CB9E-042F-11E8-F683-654626D307B3}"/>
              </a:ext>
            </a:extLst>
          </p:cNvPr>
          <p:cNvSpPr txBox="1">
            <a:spLocks/>
          </p:cNvSpPr>
          <p:nvPr/>
        </p:nvSpPr>
        <p:spPr>
          <a:xfrm>
            <a:off x="442195" y="1831738"/>
            <a:ext cx="56538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/>
              <a:t>Please share a phrase that represents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/>
              <a:t>your motto in life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0DDF5F-FE47-F9A2-FE84-53B63DFF494D}"/>
              </a:ext>
            </a:extLst>
          </p:cNvPr>
          <p:cNvSpPr txBox="1">
            <a:spLocks/>
          </p:cNvSpPr>
          <p:nvPr/>
        </p:nvSpPr>
        <p:spPr>
          <a:xfrm>
            <a:off x="6400800" y="1831738"/>
            <a:ext cx="53507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/>
              <a:t>Please share an image / visual that best represents you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7832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My learnings from this week!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Please share (in your own words) details of the learning.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/>
          </a:p>
          <a:p>
            <a:r>
              <a:rPr lang="en-US" sz="2000"/>
              <a:t>Key learning</a:t>
            </a:r>
          </a:p>
          <a:p>
            <a:r>
              <a:rPr lang="en-US" sz="2000"/>
              <a:t>Key takeaway</a:t>
            </a:r>
          </a:p>
          <a:p>
            <a:r>
              <a:rPr lang="en-US" sz="2000"/>
              <a:t>How do I personally see this concept implemented in the Energy sector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[Add a graphic that provides evidence of what you learned]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Please share (in your own words) details of the learning.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/>
          </a:p>
          <a:p>
            <a:r>
              <a:rPr lang="en-US" sz="2000"/>
              <a:t>Key learning</a:t>
            </a:r>
          </a:p>
          <a:p>
            <a:r>
              <a:rPr lang="en-US" sz="2000"/>
              <a:t>Key takeaway</a:t>
            </a:r>
          </a:p>
          <a:p>
            <a:r>
              <a:rPr lang="en-US" sz="2000"/>
              <a:t>How do I personally see this concept implemented in the Energy sector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[Add a graphic that provides evidence of what you learned]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9604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Please share (in your own words) details of the learning.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/>
          </a:p>
          <a:p>
            <a:r>
              <a:rPr lang="en-US" sz="2000"/>
              <a:t>Key learning</a:t>
            </a:r>
          </a:p>
          <a:p>
            <a:r>
              <a:rPr lang="en-US" sz="2000"/>
              <a:t>Key takeaway</a:t>
            </a:r>
          </a:p>
          <a:p>
            <a:r>
              <a:rPr lang="en-US" sz="2000"/>
              <a:t>How do I personally see this concept implemented in the Energy sector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[Add a graphic that provides evidence of what you learned]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374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Relevance of learnings for my organization</a:t>
            </a:r>
            <a:endParaRPr lang="en-IN" sz="4000" dirty="0"/>
          </a:p>
        </p:txBody>
      </p:sp>
      <p:pic>
        <p:nvPicPr>
          <p:cNvPr id="4" name="Graphic 3" descr="User network outline">
            <a:extLst>
              <a:ext uri="{FF2B5EF4-FFF2-40B4-BE49-F238E27FC236}">
                <a16:creationId xmlns:a16="http://schemas.microsoft.com/office/drawing/2014/main" id="{7164DAAD-2874-8D6F-8FCF-5053DEE24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692" y="28386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0068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How I feel Shell implements this learning (in your own words)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I feel Shell benefits from this learning (in your own words)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view of how Shell implements this learning]</a:t>
            </a: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1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6299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How I feel Shell implements this learning (in your own words)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I feel Shell benefits from this learning (in your own words)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view of how Shell implements this learning]</a:t>
            </a: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056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Props1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ADF44A-8650-472F-B2D9-50E27F0769F7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d64320fb-f9a3-4131-8206-9d18da17abe9"/>
    <ds:schemaRef ds:uri="http://purl.org/dc/dcmitype/"/>
    <ds:schemaRef ds:uri="http://schemas.microsoft.com/office/infopath/2007/PartnerControls"/>
    <ds:schemaRef ds:uri="489eda54-cdc8-4a48-94a2-8f9cf8024289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19687</TotalTime>
  <Words>597</Words>
  <Application>Microsoft Office PowerPoint</Application>
  <PresentationFormat>Widescreen</PresentationFormat>
  <Paragraphs>103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Office Theme</vt:lpstr>
      <vt:lpstr>think-cell Slide</vt:lpstr>
      <vt:lpstr>PowerPoint Presentation</vt:lpstr>
      <vt:lpstr>About Me</vt:lpstr>
      <vt:lpstr>PowerPoint Presentation</vt:lpstr>
      <vt:lpstr>Learning 1 | My takeaways</vt:lpstr>
      <vt:lpstr>Learning 2 | My takeaways</vt:lpstr>
      <vt:lpstr>Learning 3 | My takeaways</vt:lpstr>
      <vt:lpstr>PowerPoint Presentation</vt:lpstr>
      <vt:lpstr>Learning 1 | Relevance for Shell</vt:lpstr>
      <vt:lpstr>Learning 2 | Relevance for Shell</vt:lpstr>
      <vt:lpstr>Learning 3 | Relevance for Shell</vt:lpstr>
      <vt:lpstr>PowerPoint Presentation</vt:lpstr>
      <vt:lpstr>Challenge faced while implementing Learning 1</vt:lpstr>
      <vt:lpstr>Challenge faced while implementing Learning 2</vt:lpstr>
      <vt:lpstr>Challenge faced while implementing Learning 3</vt:lpstr>
      <vt:lpstr>PowerPoint Presentation</vt:lpstr>
      <vt:lpstr>My Action Plan for this Week</vt:lpstr>
      <vt:lpstr>PowerPoint Presentation</vt:lpstr>
      <vt:lpstr>Learning is also Fun!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Bhushan Madapura [UNext]</cp:lastModifiedBy>
  <cp:revision>499</cp:revision>
  <dcterms:created xsi:type="dcterms:W3CDTF">2022-01-18T12:35:56Z</dcterms:created>
  <dcterms:modified xsi:type="dcterms:W3CDTF">2024-08-26T15:20:58Z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