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72" r:id="rId14"/>
    <p:sldId id="277" r:id="rId15"/>
    <p:sldId id="280" r:id="rId16"/>
    <p:sldId id="279" r:id="rId17"/>
    <p:sldId id="2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pull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F36F-DB15-433C-870A-7BF4E5F85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226" y="693755"/>
            <a:ext cx="10572000" cy="2971051"/>
          </a:xfrm>
        </p:spPr>
        <p:txBody>
          <a:bodyPr/>
          <a:lstStyle/>
          <a:p>
            <a:r>
              <a:rPr lang="en-US" dirty="0"/>
              <a:t>Smart Healthcare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83B83-F19B-4AF6-8122-81F4E4C81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Engineering &amp; Development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078AF-DFF4-4B4C-B5A6-D9650490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558" y="222144"/>
            <a:ext cx="3106441" cy="2971051"/>
          </a:xfrm>
          <a:prstGeom prst="rect">
            <a:avLst/>
          </a:prstGeom>
          <a:noFill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9F6BB2D-F8CE-4CE1-A021-8EC26B917116}"/>
              </a:ext>
            </a:extLst>
          </p:cNvPr>
          <p:cNvGrpSpPr/>
          <p:nvPr/>
        </p:nvGrpSpPr>
        <p:grpSpPr>
          <a:xfrm>
            <a:off x="8458575" y="5715821"/>
            <a:ext cx="3352425" cy="597754"/>
            <a:chOff x="8449050" y="6010145"/>
            <a:chExt cx="3352425" cy="59775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DF7ACBD-A5B0-495F-AFB6-2E3719E0B108}"/>
                </a:ext>
              </a:extLst>
            </p:cNvPr>
            <p:cNvSpPr txBox="1">
              <a:spLocks/>
            </p:cNvSpPr>
            <p:nvPr/>
          </p:nvSpPr>
          <p:spPr>
            <a:xfrm>
              <a:off x="8449050" y="6010145"/>
              <a:ext cx="3352425" cy="308199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Ashish Aggarwal   |   Syed Haroon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28206-6DA3-44CD-B6FD-041540A4D14A}"/>
                </a:ext>
              </a:extLst>
            </p:cNvPr>
            <p:cNvSpPr txBox="1"/>
            <p:nvPr/>
          </p:nvSpPr>
          <p:spPr>
            <a:xfrm>
              <a:off x="8839199" y="6300122"/>
              <a:ext cx="296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001241945                  001824956</a:t>
              </a:r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9400D26-7F37-4900-B6E4-77330AEE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558" y="204389"/>
            <a:ext cx="3106441" cy="297105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3C1BA-9EEF-4DF5-9E39-D62B0F854A4D}"/>
              </a:ext>
            </a:extLst>
          </p:cNvPr>
          <p:cNvSpPr txBox="1"/>
          <p:nvPr/>
        </p:nvSpPr>
        <p:spPr>
          <a:xfrm flipH="1">
            <a:off x="9979697" y="6313575"/>
            <a:ext cx="735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STARKS</a:t>
            </a:r>
          </a:p>
        </p:txBody>
      </p:sp>
    </p:spTree>
    <p:extLst>
      <p:ext uri="{BB962C8B-B14F-4D97-AF65-F5344CB8AC3E}">
        <p14:creationId xmlns:p14="http://schemas.microsoft.com/office/powerpoint/2010/main" val="43731636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D7B5-2A29-420B-A710-45EB3308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CBC9-38A0-43A5-8742-2FE447A1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15C66-0976-42CF-894D-0BB0AC8D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5894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20A2-3333-4071-9D5A-5C865D4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E919-2287-4F1D-8991-DF98D9EB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90FD0-4594-4763-9049-AAC0CDF3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3364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E12C-479A-4034-8DD8-5CD22DAC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1007-AE08-425F-BA82-3D254015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8C1ED-CEF0-4DA0-9A0B-92275718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424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8249-E784-4B2C-B556-33277AD1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F97917-B40D-4811-85C9-6A50C0790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166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556294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A4E2-DC60-4773-8D55-12E59DF9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8BA68-F842-4E9A-B62C-F3F16234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" y="0"/>
            <a:ext cx="12177842" cy="6850036"/>
          </a:xfrm>
        </p:spPr>
      </p:pic>
    </p:spTree>
    <p:extLst>
      <p:ext uri="{BB962C8B-B14F-4D97-AF65-F5344CB8AC3E}">
        <p14:creationId xmlns:p14="http://schemas.microsoft.com/office/powerpoint/2010/main" val="116800312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7778-8F83-4891-9B48-F7F67B1E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59A1-15F7-46C8-88C9-C5DC203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8B078-C6AD-4981-BFFB-7EB739D1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726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583F-239A-4C34-BE7E-C409C9FC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0D105-1C2B-4EA7-95D0-19C2EB69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86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9068-DF78-4E7E-953F-82E19631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C67E1-BA68-4C15-BC41-AA077A8C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0977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C8647-CF59-48F9-82E5-A68562AB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F7849-4E33-4582-A0DA-C77EAECDC0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Ashish Aggarwal</a:t>
            </a:r>
          </a:p>
          <a:p>
            <a:r>
              <a:rPr lang="en-US" dirty="0"/>
              <a:t>Syed Haroon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679F0-C43A-4B2B-90B3-A8A6026C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4372" y="2575284"/>
            <a:ext cx="1785238" cy="170743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CE1624-50AA-41B3-896C-B51D4D1DABFB}"/>
              </a:ext>
            </a:extLst>
          </p:cNvPr>
          <p:cNvSpPr txBox="1"/>
          <p:nvPr/>
        </p:nvSpPr>
        <p:spPr>
          <a:xfrm flipH="1">
            <a:off x="1357089" y="2435957"/>
            <a:ext cx="735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STARKS</a:t>
            </a:r>
          </a:p>
        </p:txBody>
      </p:sp>
    </p:spTree>
    <p:extLst>
      <p:ext uri="{BB962C8B-B14F-4D97-AF65-F5344CB8AC3E}">
        <p14:creationId xmlns:p14="http://schemas.microsoft.com/office/powerpoint/2010/main" val="28139376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7CE5-9E65-42A9-93EE-D8FB6284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5A928-A125-4E29-9B93-92F891826DD6}"/>
              </a:ext>
            </a:extLst>
          </p:cNvPr>
          <p:cNvSpPr txBox="1"/>
          <p:nvPr/>
        </p:nvSpPr>
        <p:spPr>
          <a:xfrm>
            <a:off x="385531" y="2325118"/>
            <a:ext cx="912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impart fluidity and transparency in a city healthcare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of this project is to implement a holistic approach towards a smart healthcare system over the model of a city that will serves its citizen/government.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idea is to build an application to enhance and smoothen the process flow for various tasks involved in maintaining/running a city to provide its citizens with fundamental services especially those related to 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projects will help in easing out complex procedures for government services, and impart transparency regarding funding in different public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to give intelligent recommendations, based on previously recorded data from various patients.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25E4F-F833-448A-9EBC-36F9BD13C1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1767" y="87654"/>
            <a:ext cx="1785238" cy="1707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465621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AB3B14-85CC-4570-A6E3-A51DBA41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7B3BB-99A0-43FB-ADDE-214E4EDBBCAF}"/>
              </a:ext>
            </a:extLst>
          </p:cNvPr>
          <p:cNvSpPr txBox="1"/>
          <p:nvPr/>
        </p:nvSpPr>
        <p:spPr>
          <a:xfrm>
            <a:off x="648070" y="2867486"/>
            <a:ext cx="11105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build a system that increases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fund distribution analysis, in healthcare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reusable, multi-level work request model for efficient functioning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build a smart system based on historical data of a patient’s medical history and current vitals, a model is developed to predict the chances of a patient being susceptible to a disease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Citizens would be able to view the schedule of remote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graphical tools for analysis and quick interpretation.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F37C9-3C74-4B4B-9315-53300D2D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1767" y="87654"/>
            <a:ext cx="1785238" cy="1707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09060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3FE5-FC4E-4B51-9207-CFFBFF97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FE263-49AE-4FE6-9008-27D3A00D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1767" y="96532"/>
            <a:ext cx="1785238" cy="170743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1CBFF-1946-45DB-94C7-1C21A3F9E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473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FC92-9C8E-4DBE-94D1-0D4986E3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40D9B-FEA7-4B7F-BEB1-8BB6A7639BDB}"/>
              </a:ext>
            </a:extLst>
          </p:cNvPr>
          <p:cNvSpPr txBox="1"/>
          <p:nvPr/>
        </p:nvSpPr>
        <p:spPr>
          <a:xfrm>
            <a:off x="238125" y="2143125"/>
            <a:ext cx="111438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Admin Role : Creates and Manages Network, Enterprise and Enterprise Admin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Role(All Enterprise) : Creates and Manages Organizations, Employee,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Manager Role : Receives Fund requests from all Enterprises and forwards to Mayor for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Mayor Role : Checks and Processes Fund Requests from Account Manager and sends to Treasurer and allocates funds to different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Treasurer Role : Receives Fund Approvals from Mayor and Completes Payments to enterprises respective account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RemoteClinic</a:t>
            </a:r>
            <a:r>
              <a:rPr lang="en-US" dirty="0"/>
              <a:t> Manager Role : Can Manage Remote </a:t>
            </a:r>
            <a:r>
              <a:rPr lang="en-US" dirty="0" err="1"/>
              <a:t>Clininc</a:t>
            </a:r>
            <a:r>
              <a:rPr lang="en-US" dirty="0"/>
              <a:t> Schedule and locations and requests funds from </a:t>
            </a:r>
            <a:r>
              <a:rPr lang="en-US" dirty="0" err="1"/>
              <a:t>RemoteClininc</a:t>
            </a:r>
            <a:r>
              <a:rPr lang="en-US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C6072-A419-419B-9555-EE2B1D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1767" y="87654"/>
            <a:ext cx="1785238" cy="1707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41140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1FC9-7409-4D00-8A7F-2976796F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CA4D1-5361-4B2E-BD10-9C81B74B28DD}"/>
              </a:ext>
            </a:extLst>
          </p:cNvPr>
          <p:cNvSpPr txBox="1"/>
          <p:nvPr/>
        </p:nvSpPr>
        <p:spPr>
          <a:xfrm>
            <a:off x="228601" y="2285999"/>
            <a:ext cx="11496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RemoteClinic</a:t>
            </a:r>
            <a:r>
              <a:rPr lang="en-US" dirty="0"/>
              <a:t> Account Manager Role : Receives requests and if funds required forwards to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 Role : Registers Patients and process diagnosis . Requests for Lab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Assistant Role : Requests for equipment's from Inventory Manager and completed lab test from doctor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Manager Role : Add and manage equipment catalog, initiates requests for funds based on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628B6-0475-426A-B879-1C3AE30F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1767" y="87654"/>
            <a:ext cx="1785238" cy="1707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830352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565E7F-ECFC-4B02-A2E4-609DB305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1767" y="69899"/>
            <a:ext cx="1785238" cy="170743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A5270-98AD-4DE0-A0A8-D78F62D4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51A50-D341-478C-B2A5-B6DBCEB3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8320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E3BF-A074-42E5-B97B-75B4E22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4D48D-67F5-4B5D-970A-2C90B345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1248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F5A-9A7F-44B0-B8D2-7B133CDF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BABC-27ED-4F69-B811-A94AB7E7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6D185-4B4B-44C4-BDEC-17738DC2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410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631</TotalTime>
  <Words>396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Quotable</vt:lpstr>
      <vt:lpstr>Smart Healthcare Solutions</vt:lpstr>
      <vt:lpstr>Problem Statement</vt:lpstr>
      <vt:lpstr>Approach</vt:lpstr>
      <vt:lpstr>Object Model</vt:lpstr>
      <vt:lpstr>Roles</vt:lpstr>
      <vt:lpstr>Roles Contd</vt:lpstr>
      <vt:lpstr>Work Flow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Aggarwal</dc:creator>
  <cp:lastModifiedBy>Ashish Aggarwal</cp:lastModifiedBy>
  <cp:revision>31</cp:revision>
  <dcterms:created xsi:type="dcterms:W3CDTF">2017-12-02T19:50:33Z</dcterms:created>
  <dcterms:modified xsi:type="dcterms:W3CDTF">2017-12-13T05:36:05Z</dcterms:modified>
</cp:coreProperties>
</file>