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M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82BF-8EF7-4806-A99F-8DF219D42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4E6F4-928E-4FF5-91A7-56D09FD3C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E52C1-95E2-42A4-A6CB-985365412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294B-2702-461C-9865-8954B614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5984-0DA0-4B74-BDA9-EC5D5571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3403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C5FA7-76F0-4F95-A1B9-A87ECFF1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C47EC-5C7B-45B8-9C55-8AEC9E1D6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28D8F-54EF-464A-9515-CDFE7A96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51C5-D870-4413-914C-FDC31B09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720D7-72CB-4768-B374-522BED56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1210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FB96F-87DE-4A4F-87FE-0E24FA89D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AE1D7-E7F7-4C18-A83F-869ECABC6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8774-391C-4AFE-9B35-3C8C776D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2458-0449-474D-B171-60020305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A79F6-D936-427A-A200-BE720CAF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96576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02B1-1A28-43F9-8428-4D39E02F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9B3B-FF99-40E1-B965-3EA624896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E7C7-77DA-4099-BAC0-ADF4EE7A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CC0FE-23AC-45EC-A7E8-EF2965BA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1EFE-AA40-44BE-AA50-7CBA2FC0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31152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FA81-DDC8-4614-AE1F-5570807D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8E9DB-0E4A-4E17-B01F-0DC3AC279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1E6B-92AE-40CF-9B91-FFD68676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7747E-AA19-432C-9F7F-8C0802BE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48A16-82DA-4CAB-9884-B2EE3119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7125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EE77-1E8C-4D9F-8D84-A021BA3A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E26A-34A2-455C-9D63-5542D7119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63397-4B7C-4948-AB31-288B799A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FA0C2-C7FE-4619-90B9-666CFAA5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90D7-F76C-4901-8B0F-FA611519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E4FF-B15A-4AF8-9238-F4869EEC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4229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D1C5-B73A-446E-804E-11823767B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7E119-E7C8-44F6-B054-AB71F3CBE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EE6E8-9229-4F58-B1A6-7AAA1B220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03122-014F-4E7F-A059-E1BC0AAA6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C6281-CA94-4D0A-81D4-9822B229F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FCF01-5D05-4AD4-8E89-F7A1C64F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D0AA7-BC7A-4915-89CC-7697E473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3379C-38FC-456E-8CC5-EBDAB82F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42481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D51F9-D7B9-4DAE-9BA4-9C14DA71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D4897-ABF1-4D5F-98FB-F5A1E456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787E2-291B-4725-B29E-28D73986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410BA-D8D3-45D3-8C56-95233468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1620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A4368-21BA-4709-800E-41065BA5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2ED33-E69A-4093-862D-443B18E1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2176C-FC3F-491C-BEF9-314B70CC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593060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ABD9-DC5A-46C4-AEFB-5519E1D4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F2F3E-FCC0-4AF2-A5D8-E1B29B493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D2387-6C36-495A-AA6E-FD267BB3F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1F8FA-E00A-4218-A18F-B9E1EA5B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6817B-49AA-445E-A043-D7570F5C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F7BBE-E885-45B0-8C78-390EB194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384430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3CAD-82DC-48AD-9144-AB302465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A616E-CF5C-41F3-B517-7B5BA872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3CE9A-1163-4B26-BD8B-FCEAD0941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6B493-6F6D-4B35-8262-330E9F71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9BC18-8DB4-410E-8282-66B5FACB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0945-E48C-49EE-A5C6-99E733E8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226555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E5748-A83A-4675-8525-5083BCAD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27133-B1C0-48D5-9003-145C965B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DFBA-1CDC-45EB-8BC2-1026C1BDE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3A651-9D0E-4C37-8936-C93CA9D585F5}" type="datetimeFigureOut">
              <a:rPr lang="en-MW" smtClean="0"/>
              <a:t>26/11/2021</a:t>
            </a:fld>
            <a:endParaRPr lang="en-M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409D-1722-4557-BF04-B98742B5B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A7113-D644-42C0-9464-8AF23E55B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B226-FAA4-4108-8A8A-D033DC9FA971}" type="slidenum">
              <a:rPr lang="en-MW" smtClean="0"/>
              <a:t>‹#›</a:t>
            </a:fld>
            <a:endParaRPr lang="en-MW"/>
          </a:p>
        </p:txBody>
      </p:sp>
    </p:spTree>
    <p:extLst>
      <p:ext uri="{BB962C8B-B14F-4D97-AF65-F5344CB8AC3E}">
        <p14:creationId xmlns:p14="http://schemas.microsoft.com/office/powerpoint/2010/main" val="160558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6F8E-8F8B-4436-BECC-AF8939DB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 form </a:t>
            </a:r>
            <a:endParaRPr lang="en-MW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F3779B25-1754-4558-AE9A-60F9A3485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565" y="1825625"/>
            <a:ext cx="3552870" cy="4351338"/>
          </a:xfrm>
        </p:spPr>
      </p:pic>
    </p:spTree>
    <p:extLst>
      <p:ext uri="{BB962C8B-B14F-4D97-AF65-F5344CB8AC3E}">
        <p14:creationId xmlns:p14="http://schemas.microsoft.com/office/powerpoint/2010/main" val="426071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DDF1-E976-460A-A5E3-E1EC7A57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form</a:t>
            </a:r>
            <a:endParaRPr lang="en-MW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97E18888-8E0B-4FAF-8851-CC2BF4A76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150" y="1825625"/>
            <a:ext cx="4363699" cy="4351338"/>
          </a:xfrm>
        </p:spPr>
      </p:pic>
    </p:spTree>
    <p:extLst>
      <p:ext uri="{BB962C8B-B14F-4D97-AF65-F5344CB8AC3E}">
        <p14:creationId xmlns:p14="http://schemas.microsoft.com/office/powerpoint/2010/main" val="1502484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C8A6-0EB4-4264-9E5B-6F723F2F9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tax payer form</a:t>
            </a:r>
            <a:endParaRPr lang="en-MW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1630B646-44A9-4CC7-9921-4607E0D2D3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07" y="1825625"/>
            <a:ext cx="3664986" cy="4351338"/>
          </a:xfrm>
        </p:spPr>
      </p:pic>
    </p:spTree>
    <p:extLst>
      <p:ext uri="{BB962C8B-B14F-4D97-AF65-F5344CB8AC3E}">
        <p14:creationId xmlns:p14="http://schemas.microsoft.com/office/powerpoint/2010/main" val="396766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99194-CFA0-453D-9730-C2429FC8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tax payers</a:t>
            </a:r>
            <a:endParaRPr lang="en-MW" dirty="0"/>
          </a:p>
        </p:txBody>
      </p:sp>
      <p:pic>
        <p:nvPicPr>
          <p:cNvPr id="5" name="Content Placeholder 4" descr="A screen 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1929F24-266D-43C0-9234-B957D2B65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60" y="1825625"/>
            <a:ext cx="10044279" cy="4351338"/>
          </a:xfrm>
        </p:spPr>
      </p:pic>
    </p:spTree>
    <p:extLst>
      <p:ext uri="{BB962C8B-B14F-4D97-AF65-F5344CB8AC3E}">
        <p14:creationId xmlns:p14="http://schemas.microsoft.com/office/powerpoint/2010/main" val="393190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EFC5-1DAF-480B-94F2-06BE2514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tax payers</a:t>
            </a:r>
            <a:endParaRPr lang="en-MW" dirty="0"/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A9A6E76F-B6C3-4F4A-BF9D-1ED089159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626" y="1825625"/>
            <a:ext cx="3655224" cy="4351338"/>
          </a:xfrm>
        </p:spPr>
      </p:pic>
    </p:spTree>
    <p:extLst>
      <p:ext uri="{BB962C8B-B14F-4D97-AF65-F5344CB8AC3E}">
        <p14:creationId xmlns:p14="http://schemas.microsoft.com/office/powerpoint/2010/main" val="167176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Registration form </vt:lpstr>
      <vt:lpstr>Login form</vt:lpstr>
      <vt:lpstr>Add tax payer form</vt:lpstr>
      <vt:lpstr>List of tax payers</vt:lpstr>
      <vt:lpstr>Update tax payers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Registration form </dc:title>
  <dc:creator>CHIKONDI CHINAMALE</dc:creator>
  <cp:lastModifiedBy>CHIKONDI CHINAMALE</cp:lastModifiedBy>
  <cp:revision>1</cp:revision>
  <dcterms:created xsi:type="dcterms:W3CDTF">2021-11-26T10:51:28Z</dcterms:created>
  <dcterms:modified xsi:type="dcterms:W3CDTF">2021-11-26T12:07:03Z</dcterms:modified>
</cp:coreProperties>
</file>