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60A2D-5D79-40FF-841A-A622E9A1E27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A7EA0-CD88-4EFC-854A-D8AE61AC0C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68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E613-D351-48D8-BA60-7DFC60631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7BA53-DB19-4AE5-8DEB-2656BB5A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FC2A6-79D8-4FED-BC79-C0AA9FD6A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8735D-4C21-4993-86ED-746D66A4CD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38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F4908A-67C2-4C0C-9B6D-4C8CA2F7B8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611539-005A-48CB-B698-995793532DC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AB9AEB-8B71-4D2A-BA6C-3F385FFB55D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9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8F3BF7-F035-47EC-801F-A2FA9C0E49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5B136-9235-4070-A3C6-AFB81E1888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87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7316-F563-4701-B79B-1CFCB3BE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0776-04A8-4568-ADDD-8AF50DC2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360363">
              <a:buFont typeface="Arial" panose="020B0604020202020204" pitchFamily="34" charset="0"/>
              <a:buChar char="•"/>
              <a:defRPr sz="2800"/>
            </a:lvl2pPr>
            <a:lvl3pPr marL="895350" indent="-360363">
              <a:buFont typeface="Arial" panose="020B0604020202020204" pitchFamily="34" charset="0"/>
              <a:buChar char="•"/>
              <a:defRPr sz="2400"/>
            </a:lvl3pPr>
            <a:lvl4pPr marL="1347788" indent="-358775">
              <a:buFont typeface="Arial" panose="020B0604020202020204" pitchFamily="34" charset="0"/>
              <a:buChar char="•"/>
              <a:defRPr sz="2000"/>
            </a:lvl4pPr>
            <a:lvl5pPr marL="1884363" indent="-3603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13C2E-9F9E-4C71-BC2F-2E51CD7B7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6A8D-293A-498E-9A03-0513A5C1E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8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27D-9E50-4F2A-9AAD-EE7B60FD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316E-E5AB-48D4-A48D-EAF2E02CC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42913" indent="-350838">
              <a:buFont typeface="Arial" panose="020B0604020202020204" pitchFamily="34" charset="0"/>
              <a:buChar char="•"/>
              <a:defRPr sz="2800"/>
            </a:lvl2pPr>
            <a:lvl3pPr marL="803275" indent="-360363">
              <a:buFont typeface="Arial" panose="020B0604020202020204" pitchFamily="34" charset="0"/>
              <a:buChar char="•"/>
              <a:defRPr sz="2400"/>
            </a:lvl3pPr>
            <a:lvl4pPr marL="1347788" indent="-358775">
              <a:buFont typeface="Arial" panose="020B0604020202020204" pitchFamily="34" charset="0"/>
              <a:buChar char="•"/>
              <a:defRPr sz="2000"/>
            </a:lvl4pPr>
            <a:lvl5pPr marL="1884363" indent="-3603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1390A-AA00-4080-B80B-AD03013B1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42913" indent="-350838">
              <a:buFont typeface="Arial" panose="020B0604020202020204" pitchFamily="34" charset="0"/>
              <a:buChar char="•"/>
              <a:defRPr sz="2800"/>
            </a:lvl2pPr>
            <a:lvl3pPr marL="989013" indent="-360363">
              <a:buFont typeface="Arial" panose="020B0604020202020204" pitchFamily="34" charset="0"/>
              <a:buChar char="•"/>
              <a:defRPr sz="2400"/>
            </a:lvl3pPr>
            <a:lvl4pPr marL="1524000" indent="-360363">
              <a:buFont typeface="Arial" panose="020B0604020202020204" pitchFamily="34" charset="0"/>
              <a:buChar char="•"/>
              <a:defRPr sz="2000"/>
            </a:lvl4pPr>
            <a:lvl5pPr marL="1976438" indent="-3603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F80D-3BB4-4D24-9C7E-F13483E61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4C7F0-BE5F-4CB0-ACBA-F29251D71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5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27D-9E50-4F2A-9AAD-EE7B60FD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316E-E5AB-48D4-A48D-EAF2E02CC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7850"/>
            <a:ext cx="3068782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442913" indent="-350838">
              <a:buFont typeface="Arial" panose="020B0604020202020204" pitchFamily="34" charset="0"/>
              <a:buChar char="•"/>
              <a:defRPr sz="2800"/>
            </a:lvl2pPr>
            <a:lvl3pPr marL="989013" indent="-360363">
              <a:buFont typeface="Arial" panose="020B0604020202020204" pitchFamily="34" charset="0"/>
              <a:buChar char="•"/>
              <a:defRPr sz="2400"/>
            </a:lvl3pPr>
            <a:lvl4pPr marL="1657350" indent="-401638">
              <a:buFont typeface="Arial" panose="020B0604020202020204" pitchFamily="34" charset="0"/>
              <a:buChar char="•"/>
              <a:defRPr sz="2000"/>
            </a:lvl4pPr>
            <a:lvl5pPr marL="2114550" indent="-28575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EA0270-5F6B-4E79-86FF-C636FC1F31F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49173" y="1847850"/>
            <a:ext cx="3068782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989013" indent="-360363">
              <a:buFont typeface="Arial" panose="020B0604020202020204" pitchFamily="34" charset="0"/>
              <a:buChar char="•"/>
              <a:defRPr sz="2400"/>
            </a:lvl3pPr>
            <a:lvl4pPr marL="1524000" indent="-360363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89B579-5EF1-4FD5-942C-91936271805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60146" y="1847850"/>
            <a:ext cx="3068782" cy="4351338"/>
          </a:xfrm>
        </p:spPr>
        <p:txBody>
          <a:bodyPr anchor="ctr"/>
          <a:lstStyle>
            <a:lvl1pPr marL="0" indent="0">
              <a:buNone/>
              <a:defRPr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803275" indent="-360363">
              <a:buFont typeface="Arial" panose="020B0604020202020204" pitchFamily="34" charset="0"/>
              <a:buChar char="•"/>
              <a:defRPr sz="2400"/>
            </a:lvl3pPr>
            <a:lvl4pPr marL="1163638" indent="-360363">
              <a:buFont typeface="Arial" panose="020B0604020202020204" pitchFamily="34" charset="0"/>
              <a:buChar char="•"/>
              <a:defRPr sz="2000"/>
            </a:lvl4pPr>
            <a:lvl5pPr marL="1884363" indent="-3603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D1B79-98C0-4E96-BA51-9133F424C6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E5E5-578B-49A7-94A3-1B2FADE6E7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88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C671-CA7F-48A7-A073-B1649F8F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0DBF8-AD28-4113-ADED-FB86AC76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75EE9-3CDB-4140-ACDA-631E9AC8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ctr"/>
          <a:lstStyle>
            <a:lvl1pPr marL="0" indent="0">
              <a:buNone/>
              <a:defRPr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720725" indent="-360363">
              <a:buFont typeface="Arial" panose="020B0604020202020204" pitchFamily="34" charset="0"/>
              <a:buChar char="•"/>
              <a:defRPr sz="2400"/>
            </a:lvl3pPr>
            <a:lvl4pPr marL="1081088" indent="-360363">
              <a:buFont typeface="Arial" panose="020B0604020202020204" pitchFamily="34" charset="0"/>
              <a:buChar char="•"/>
              <a:defRPr sz="2000"/>
            </a:lvl4pPr>
            <a:lvl5pPr marL="1431925" indent="-35083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7C1E8-896E-4DB4-B8FC-F7D294D5D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24664-53A1-4073-8825-A4FC9367B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ctr"/>
          <a:lstStyle>
            <a:lvl1pPr marL="0" indent="0">
              <a:buNone/>
              <a:defRPr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720725" indent="-360363">
              <a:buFont typeface="Arial" panose="020B0604020202020204" pitchFamily="34" charset="0"/>
              <a:buChar char="•"/>
              <a:defRPr sz="2400"/>
            </a:lvl3pPr>
            <a:lvl4pPr marL="1081088" indent="-360363">
              <a:buFont typeface="Arial" panose="020B0604020202020204" pitchFamily="34" charset="0"/>
              <a:buChar char="•"/>
              <a:defRPr sz="2000"/>
            </a:lvl4pPr>
            <a:lvl5pPr marL="1431925" indent="-350838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F666A9-F598-447F-84A1-78782FF746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9213A-5197-453A-92DF-E628E4AB4D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91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E886-C24E-419E-8B5C-4FB18469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60089-E79D-4938-9E23-5976FE79E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C4C48-AF39-4347-825B-6BA0B42EC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86B7-88DB-44B8-9EC6-15DEB5381A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10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6EE2-6A94-4F7E-8F19-17B08269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5B214-AC38-4615-93EF-063527C79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DDC6C-3C55-4A91-B967-525A347745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77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950A-E389-4ADC-AF6C-9CD8CA5C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B761-939A-486A-85B0-59A2B24C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360363" indent="-360363">
              <a:buFont typeface="Arial" panose="020B0604020202020204" pitchFamily="34" charset="0"/>
              <a:buChar char="•"/>
              <a:defRPr sz="2800"/>
            </a:lvl2pPr>
            <a:lvl3pPr marL="720725" indent="-360363">
              <a:buFont typeface="Arial" panose="020B0604020202020204" pitchFamily="34" charset="0"/>
              <a:buChar char="•"/>
              <a:defRPr sz="2400"/>
            </a:lvl3pPr>
            <a:lvl4pPr marL="1081088" indent="-360363">
              <a:buFont typeface="Arial" panose="020B0604020202020204" pitchFamily="34" charset="0"/>
              <a:buChar char="•"/>
              <a:defRPr sz="2000"/>
            </a:lvl4pPr>
            <a:lvl5pPr marL="1431925" indent="-350838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67EF9-90DF-42AB-8EEF-C45D22C6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0FBF-9D6E-4904-B115-923833CF81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F7754-79D5-42A5-A534-1C43F82F1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98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F4908A-67C2-4C0C-9B6D-4C8CA2F7B8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E03A-44EF-4FEC-8278-C3EF03CB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BB680-D0D5-405E-BA77-0ECD059B9F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8120D-BEE5-4061-8A46-20EDF91339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4304DBC-6969-41C2-9095-F1F569D4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96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8142A-9376-4B2C-8482-93F51236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9E2D-1F09-4552-857B-7F640CA31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86E82-D8DE-4DDF-A4E5-3AB9F3051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FA107-075A-4BE7-B7BF-E5B1AA4A8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8565" y="6492875"/>
            <a:ext cx="593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4DBC-6969-41C2-9095-F1F569D432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97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8" r:id="rId4"/>
    <p:sldLayoutId id="2147483653" r:id="rId5"/>
    <p:sldLayoutId id="2147483651" r:id="rId6"/>
    <p:sldLayoutId id="2147483654" r:id="rId7"/>
    <p:sldLayoutId id="2147483656" r:id="rId8"/>
    <p:sldLayoutId id="2147483659" r:id="rId9"/>
    <p:sldLayoutId id="2147483661" r:id="rId10"/>
    <p:sldLayoutId id="21474836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BE27-2A74-4EF7-B5B1-76770DB91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0CE7C-C899-4A91-9267-84F6D0B3D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053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114FB3A-850E-4C30-897A-A0DC6985ED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70506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99AE-9B2D-447B-AF6A-E15A51D0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4A617-C5BB-4039-AB3F-93D62658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09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96E1-C745-442E-A4F4-8C0605B4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37D7-5050-4E2B-BC00-5D9E7237E1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E65DE-3140-4523-AFCC-3BAB69604C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78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8958-7217-4B6C-95EB-3DF9D170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639F-5F42-46EF-A933-F185CECCC9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1E096-5187-4B36-9A6C-0BCEA2E5DC5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A44600-BE52-42AC-86CE-545E26C0045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37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E3BC-409B-4FEB-BEA8-C752BA6B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EDF4C-3803-4C80-A238-76641ADF5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2FC05-C32F-4DFD-A00C-4170098830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57299-719C-446B-BA6A-95C8EF09F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4DED-F3A5-4BB4-BDF4-95245CE59B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23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168F-EF34-4F0D-B4AC-0CE5BB94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44E50-BE6F-444B-902B-A298D11D7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65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7AFB-9D7C-4D01-8D0F-3835F55B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71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6BE1-0F08-4C9B-A488-52148F8A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3FF56-A9BE-4F3F-A5C9-006CE3985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F5828-F6C9-46D2-8F95-BB00C0410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55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9FB849E-B1FA-4E6B-A77F-4F4BCAF9CC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447551-9A6F-42CC-A986-ACB6A714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3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sieben bocklandt</dc:creator>
  <cp:lastModifiedBy>sieben bocklandt</cp:lastModifiedBy>
  <cp:revision>25</cp:revision>
  <dcterms:created xsi:type="dcterms:W3CDTF">2020-09-29T12:52:22Z</dcterms:created>
  <dcterms:modified xsi:type="dcterms:W3CDTF">2021-02-05T13:14:12Z</dcterms:modified>
</cp:coreProperties>
</file>