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  <p:sldId id="438" r:id="rId184"/>
    <p:sldId id="439" r:id="rId185"/>
    <p:sldId id="440" r:id="rId186"/>
    <p:sldId id="441" r:id="rId187"/>
    <p:sldId id="442" r:id="rId188"/>
    <p:sldId id="443" r:id="rId189"/>
    <p:sldId id="444" r:id="rId190"/>
    <p:sldId id="445" r:id="rId191"/>
    <p:sldId id="446" r:id="rId192"/>
    <p:sldId id="447" r:id="rId193"/>
    <p:sldId id="448" r:id="rId194"/>
    <p:sldId id="449" r:id="rId195"/>
    <p:sldId id="450" r:id="rId196"/>
    <p:sldId id="451" r:id="rId197"/>
    <p:sldId id="452" r:id="rId198"/>
    <p:sldId id="453" r:id="rId199"/>
    <p:sldId id="454" r:id="rId200"/>
    <p:sldId id="455" r:id="rId201"/>
    <p:sldId id="456" r:id="rId202"/>
    <p:sldId id="457" r:id="rId203"/>
    <p:sldId id="458" r:id="rId204"/>
    <p:sldId id="459" r:id="rId205"/>
    <p:sldId id="460" r:id="rId206"/>
    <p:sldId id="461" r:id="rId207"/>
    <p:sldId id="462" r:id="rId208"/>
    <p:sldId id="463" r:id="rId209"/>
    <p:sldId id="464" r:id="rId210"/>
    <p:sldId id="465" r:id="rId211"/>
    <p:sldId id="466" r:id="rId212"/>
    <p:sldId id="467" r:id="rId213"/>
    <p:sldId id="468" r:id="rId214"/>
    <p:sldId id="469" r:id="rId215"/>
    <p:sldId id="470" r:id="rId216"/>
    <p:sldId id="471" r:id="rId217"/>
    <p:sldId id="472" r:id="rId218"/>
    <p:sldId id="473" r:id="rId219"/>
    <p:sldId id="474" r:id="rId220"/>
    <p:sldId id="475" r:id="rId221"/>
    <p:sldId id="476" r:id="rId222"/>
    <p:sldId id="477" r:id="rId223"/>
    <p:sldId id="478" r:id="rId224"/>
    <p:sldId id="479" r:id="rId225"/>
    <p:sldId id="480" r:id="rId226"/>
    <p:sldId id="481" r:id="rId227"/>
    <p:sldId id="482" r:id="rId228"/>
    <p:sldId id="483" r:id="rId229"/>
    <p:sldId id="484" r:id="rId230"/>
    <p:sldId id="485" r:id="rId231"/>
    <p:sldId id="486" r:id="rId232"/>
    <p:sldId id="487" r:id="rId233"/>
    <p:sldId id="488" r:id="rId234"/>
    <p:sldId id="489" r:id="rId235"/>
    <p:sldId id="490" r:id="rId236"/>
    <p:sldId id="491" r:id="rId237"/>
    <p:sldId id="492" r:id="rId238"/>
    <p:sldId id="493" r:id="rId239"/>
    <p:sldId id="494" r:id="rId240"/>
    <p:sldId id="495" r:id="rId241"/>
    <p:sldId id="496" r:id="rId242"/>
    <p:sldId id="497" r:id="rId243"/>
    <p:sldId id="498" r:id="rId244"/>
    <p:sldId id="499" r:id="rId245"/>
    <p:sldId id="500" r:id="rId246"/>
    <p:sldId id="501" r:id="rId247"/>
    <p:sldId id="502" r:id="rId248"/>
    <p:sldId id="503" r:id="rId249"/>
    <p:sldId id="504" r:id="rId250"/>
    <p:sldId id="505" r:id="rId251"/>
    <p:sldId id="506" r:id="rId252"/>
    <p:sldId id="507" r:id="rId253"/>
    <p:sldId id="508" r:id="rId254"/>
    <p:sldId id="509" r:id="rId255"/>
    <p:sldId id="510" r:id="rId256"/>
    <p:sldId id="511" r:id="rId257"/>
    <p:sldId id="512" r:id="rId258"/>
    <p:sldId id="513" r:id="rId259"/>
    <p:sldId id="514" r:id="rId260"/>
    <p:sldId id="515" r:id="rId261"/>
    <p:sldId id="516" r:id="rId262"/>
    <p:sldId id="517" r:id="rId263"/>
    <p:sldId id="518" r:id="rId264"/>
    <p:sldId id="519" r:id="rId265"/>
    <p:sldId id="520" r:id="rId266"/>
    <p:sldId id="521" r:id="rId267"/>
    <p:sldId id="522" r:id="rId268"/>
    <p:sldId id="523" r:id="rId269"/>
    <p:sldId id="524" r:id="rId270"/>
    <p:sldId id="525" r:id="rId271"/>
    <p:sldId id="526" r:id="rId272"/>
    <p:sldId id="527" r:id="rId273"/>
    <p:sldId id="528" r:id="rId274"/>
    <p:sldId id="529" r:id="rId275"/>
    <p:sldId id="530" r:id="rId276"/>
    <p:sldId id="531" r:id="rId277"/>
    <p:sldId id="532" r:id="rId278"/>
    <p:sldId id="533" r:id="rId279"/>
    <p:sldId id="534" r:id="rId280"/>
    <p:sldId id="535" r:id="rId281"/>
    <p:sldId id="536" r:id="rId282"/>
    <p:sldId id="537" r:id="rId283"/>
    <p:sldId id="538" r:id="rId284"/>
    <p:sldId id="539" r:id="rId285"/>
    <p:sldId id="540" r:id="rId2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theme" Target="theme/theme1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tableStyles" Target="tableStyles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notesMaster" Target="notesMasters/notesMaster1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presProps" Target="presProps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viewProps" Target="viewProps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60A2D-5D79-40FF-841A-A622E9A1E27F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A7EA0-CD88-4EFC-854A-D8AE61AC0C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68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E613-D351-48D8-BA60-7DFC60631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7BA53-DB19-4AE5-8DEB-2656BB5A0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FC2A6-79D8-4FED-BC79-C0AA9FD6A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8735D-4C21-4993-86ED-746D66A4CD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38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8F4908A-67C2-4C0C-9B6D-4C8CA2F7B8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611539-005A-48CB-B698-995793532DC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AB9AEB-8B71-4D2A-BA6C-3F385FFB55D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39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8F3BF7-F035-47EC-801F-A2FA9C0E49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5B136-9235-4070-A3C6-AFB81E1888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87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7316-F563-4701-B79B-1CFCB3BE9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F0776-04A8-4568-ADDD-8AF50DC28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0" indent="360363">
              <a:buFont typeface="Arial" panose="020B0604020202020204" pitchFamily="34" charset="0"/>
              <a:buChar char="•"/>
              <a:defRPr sz="2800"/>
            </a:lvl2pPr>
            <a:lvl3pPr marL="895350" indent="-360363">
              <a:buFont typeface="Arial" panose="020B0604020202020204" pitchFamily="34" charset="0"/>
              <a:buChar char="•"/>
              <a:defRPr sz="2400"/>
            </a:lvl3pPr>
            <a:lvl4pPr marL="1347788" indent="-358775">
              <a:buFont typeface="Arial" panose="020B0604020202020204" pitchFamily="34" charset="0"/>
              <a:buChar char="•"/>
              <a:defRPr sz="2000"/>
            </a:lvl4pPr>
            <a:lvl5pPr marL="1884363" indent="-360363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13C2E-9F9E-4C71-BC2F-2E51CD7B72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36A8D-293A-498E-9A03-0513A5C1E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8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027D-9E50-4F2A-9AAD-EE7B60FD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2316E-E5AB-48D4-A48D-EAF2E02CC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anchor="ctr"/>
          <a:lstStyle>
            <a:lvl1pPr marL="0" indent="0">
              <a:buNone/>
              <a:defRPr/>
            </a:lvl1pPr>
            <a:lvl2pPr marL="442913" indent="-350838">
              <a:buFont typeface="Arial" panose="020B0604020202020204" pitchFamily="34" charset="0"/>
              <a:buChar char="•"/>
              <a:defRPr sz="2800"/>
            </a:lvl2pPr>
            <a:lvl3pPr marL="803275" indent="-360363">
              <a:buFont typeface="Arial" panose="020B0604020202020204" pitchFamily="34" charset="0"/>
              <a:buChar char="•"/>
              <a:defRPr sz="2400"/>
            </a:lvl3pPr>
            <a:lvl4pPr marL="1347788" indent="-358775">
              <a:buFont typeface="Arial" panose="020B0604020202020204" pitchFamily="34" charset="0"/>
              <a:buChar char="•"/>
              <a:defRPr sz="2000"/>
            </a:lvl4pPr>
            <a:lvl5pPr marL="1884363" indent="-360363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1390A-AA00-4080-B80B-AD03013B1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anchor="ctr"/>
          <a:lstStyle>
            <a:lvl1pPr marL="0" indent="0">
              <a:buNone/>
              <a:defRPr/>
            </a:lvl1pPr>
            <a:lvl2pPr marL="442913" indent="-350838">
              <a:buFont typeface="Arial" panose="020B0604020202020204" pitchFamily="34" charset="0"/>
              <a:buChar char="•"/>
              <a:defRPr sz="2800"/>
            </a:lvl2pPr>
            <a:lvl3pPr marL="989013" indent="-360363">
              <a:buFont typeface="Arial" panose="020B0604020202020204" pitchFamily="34" charset="0"/>
              <a:buChar char="•"/>
              <a:defRPr sz="2400"/>
            </a:lvl3pPr>
            <a:lvl4pPr marL="1524000" indent="-360363">
              <a:buFont typeface="Arial" panose="020B0604020202020204" pitchFamily="34" charset="0"/>
              <a:buChar char="•"/>
              <a:defRPr sz="2000"/>
            </a:lvl4pPr>
            <a:lvl5pPr marL="1976438" indent="-360363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6F80D-3BB4-4D24-9C7E-F13483E61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4C7F0-BE5F-4CB0-ACBA-F29251D712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54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027D-9E50-4F2A-9AAD-EE7B60FD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2316E-E5AB-48D4-A48D-EAF2E02CC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47850"/>
            <a:ext cx="3068782" cy="4351338"/>
          </a:xfrm>
        </p:spPr>
        <p:txBody>
          <a:bodyPr anchor="ctr"/>
          <a:lstStyle>
            <a:lvl1pPr marL="0" indent="0">
              <a:buNone/>
              <a:defRPr/>
            </a:lvl1pPr>
            <a:lvl2pPr marL="442913" indent="-350838">
              <a:buFont typeface="Arial" panose="020B0604020202020204" pitchFamily="34" charset="0"/>
              <a:buChar char="•"/>
              <a:defRPr sz="2800"/>
            </a:lvl2pPr>
            <a:lvl3pPr marL="989013" indent="-360363">
              <a:buFont typeface="Arial" panose="020B0604020202020204" pitchFamily="34" charset="0"/>
              <a:buChar char="•"/>
              <a:defRPr sz="2400"/>
            </a:lvl3pPr>
            <a:lvl4pPr marL="1657350" indent="-401638">
              <a:buFont typeface="Arial" panose="020B0604020202020204" pitchFamily="34" charset="0"/>
              <a:buChar char="•"/>
              <a:defRPr sz="2000"/>
            </a:lvl4pPr>
            <a:lvl5pPr marL="2114550" indent="-28575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EA0270-5F6B-4E79-86FF-C636FC1F31F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49173" y="1847850"/>
            <a:ext cx="3068782" cy="4351338"/>
          </a:xfrm>
        </p:spPr>
        <p:txBody>
          <a:bodyPr anchor="ctr"/>
          <a:lstStyle>
            <a:lvl1pPr marL="0" indent="0">
              <a:buNone/>
              <a:defRPr/>
            </a:lvl1pPr>
            <a:lvl2pPr marL="360363" indent="-360363">
              <a:buFont typeface="Arial" panose="020B0604020202020204" pitchFamily="34" charset="0"/>
              <a:buChar char="•"/>
              <a:defRPr sz="2800"/>
            </a:lvl2pPr>
            <a:lvl3pPr marL="989013" indent="-360363">
              <a:buFont typeface="Arial" panose="020B0604020202020204" pitchFamily="34" charset="0"/>
              <a:buChar char="•"/>
              <a:defRPr sz="2400"/>
            </a:lvl3pPr>
            <a:lvl4pPr marL="1524000" indent="-360363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89B579-5EF1-4FD5-942C-91936271805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860146" y="1847850"/>
            <a:ext cx="3068782" cy="4351338"/>
          </a:xfrm>
        </p:spPr>
        <p:txBody>
          <a:bodyPr anchor="ctr"/>
          <a:lstStyle>
            <a:lvl1pPr marL="0" indent="0">
              <a:buNone/>
              <a:defRPr/>
            </a:lvl1pPr>
            <a:lvl2pPr marL="360363" indent="-360363">
              <a:buFont typeface="Arial" panose="020B0604020202020204" pitchFamily="34" charset="0"/>
              <a:buChar char="•"/>
              <a:defRPr sz="2800"/>
            </a:lvl2pPr>
            <a:lvl3pPr marL="803275" indent="-360363">
              <a:buFont typeface="Arial" panose="020B0604020202020204" pitchFamily="34" charset="0"/>
              <a:buChar char="•"/>
              <a:defRPr sz="2400"/>
            </a:lvl3pPr>
            <a:lvl4pPr marL="1163638" indent="-360363">
              <a:buFont typeface="Arial" panose="020B0604020202020204" pitchFamily="34" charset="0"/>
              <a:buChar char="•"/>
              <a:defRPr sz="2000"/>
            </a:lvl4pPr>
            <a:lvl5pPr marL="1884363" indent="-360363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D1B79-98C0-4E96-BA51-9133F424C67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E5E5-578B-49A7-94A3-1B2FADE6E79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88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C671-CA7F-48A7-A073-B1649F8F7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0DBF8-AD28-4113-ADED-FB86AC764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75EE9-3CDB-4140-ACDA-631E9AC87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anchor="ctr"/>
          <a:lstStyle>
            <a:lvl1pPr marL="0" indent="0">
              <a:buNone/>
              <a:defRPr/>
            </a:lvl1pPr>
            <a:lvl2pPr marL="360363" indent="-360363">
              <a:buFont typeface="Arial" panose="020B0604020202020204" pitchFamily="34" charset="0"/>
              <a:buChar char="•"/>
              <a:defRPr sz="2800"/>
            </a:lvl2pPr>
            <a:lvl3pPr marL="720725" indent="-360363">
              <a:buFont typeface="Arial" panose="020B0604020202020204" pitchFamily="34" charset="0"/>
              <a:buChar char="•"/>
              <a:defRPr sz="2400"/>
            </a:lvl3pPr>
            <a:lvl4pPr marL="1081088" indent="-360363">
              <a:buFont typeface="Arial" panose="020B0604020202020204" pitchFamily="34" charset="0"/>
              <a:buChar char="•"/>
              <a:defRPr sz="2000"/>
            </a:lvl4pPr>
            <a:lvl5pPr marL="1431925" indent="-350838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B7C1E8-896E-4DB4-B8FC-F7D294D5D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724664-53A1-4073-8825-A4FC9367B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anchor="ctr"/>
          <a:lstStyle>
            <a:lvl1pPr marL="0" indent="0">
              <a:buNone/>
              <a:defRPr/>
            </a:lvl1pPr>
            <a:lvl2pPr marL="360363" indent="-360363">
              <a:buFont typeface="Arial" panose="020B0604020202020204" pitchFamily="34" charset="0"/>
              <a:buChar char="•"/>
              <a:defRPr sz="2800"/>
            </a:lvl2pPr>
            <a:lvl3pPr marL="720725" indent="-360363">
              <a:buFont typeface="Arial" panose="020B0604020202020204" pitchFamily="34" charset="0"/>
              <a:buChar char="•"/>
              <a:defRPr sz="2400"/>
            </a:lvl3pPr>
            <a:lvl4pPr marL="1081088" indent="-360363">
              <a:buFont typeface="Arial" panose="020B0604020202020204" pitchFamily="34" charset="0"/>
              <a:buChar char="•"/>
              <a:defRPr sz="2000"/>
            </a:lvl4pPr>
            <a:lvl5pPr marL="1431925" indent="-350838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2F666A9-F598-447F-84A1-78782FF746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29213A-5197-453A-92DF-E628E4AB4D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91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1E886-C24E-419E-8B5C-4FB184699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60089-E79D-4938-9E23-5976FE79E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C4C48-AF39-4347-825B-6BA0B42EC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986B7-88DB-44B8-9EC6-15DEB5381A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10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6EE2-6A94-4F7E-8F19-17B08269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35B214-AC38-4615-93EF-063527C792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DDC6C-3C55-4A91-B967-525A347745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77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0950A-E389-4ADC-AF6C-9CD8CA5C4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2B761-939A-486A-85B0-59A2B24C0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360363" indent="-360363">
              <a:buFont typeface="Arial" panose="020B0604020202020204" pitchFamily="34" charset="0"/>
              <a:buChar char="•"/>
              <a:defRPr sz="2800"/>
            </a:lvl2pPr>
            <a:lvl3pPr marL="720725" indent="-360363">
              <a:buFont typeface="Arial" panose="020B0604020202020204" pitchFamily="34" charset="0"/>
              <a:buChar char="•"/>
              <a:defRPr sz="2400"/>
            </a:lvl3pPr>
            <a:lvl4pPr marL="1081088" indent="-360363">
              <a:buFont typeface="Arial" panose="020B0604020202020204" pitchFamily="34" charset="0"/>
              <a:buChar char="•"/>
              <a:defRPr sz="2000"/>
            </a:lvl4pPr>
            <a:lvl5pPr marL="1431925" indent="-350838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67EF9-90DF-42AB-8EEF-C45D22C63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70FBF-9D6E-4904-B115-923833CF81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F7754-79D5-42A5-A534-1C43F82F1A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98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8F4908A-67C2-4C0C-9B6D-4C8CA2F7B8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FE03A-44EF-4FEC-8278-C3EF03CB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3BB680-D0D5-405E-BA77-0ECD059B9F9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8120D-BEE5-4061-8A46-20EDF91339C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96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D8142A-9376-4B2C-8482-93F512364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99E2D-1F09-4552-857B-7F640CA31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86E82-D8DE-4DDF-A4E5-3AB9F3051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0FA107-075A-4BE7-B7BF-E5B1AA4A8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8565" y="6492875"/>
            <a:ext cx="5934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04DBC-6969-41C2-9095-F1F569D4329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297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8" r:id="rId4"/>
    <p:sldLayoutId id="2147483653" r:id="rId5"/>
    <p:sldLayoutId id="2147483651" r:id="rId6"/>
    <p:sldLayoutId id="2147483654" r:id="rId7"/>
    <p:sldLayoutId id="2147483656" r:id="rId8"/>
    <p:sldLayoutId id="2147483659" r:id="rId9"/>
    <p:sldLayoutId id="2147483661" r:id="rId10"/>
    <p:sldLayoutId id="214748366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5BE27-2A74-4EF7-B5B1-76770DB91D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0CE7C-C899-4A91-9267-84F6D0B3D3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053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114FB3A-850E-4C30-897A-A0DC6985EDD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70506537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</a:t>
            </a: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</a:t>
            </a: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</a:t>
            </a: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</a:t>
            </a: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</a:t>
            </a: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</a:t>
            </a: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</a:t>
            </a: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</a:t>
            </a: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</a:t>
            </a: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</a:t>
            </a: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</a:t>
            </a: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</a:t>
            </a: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</a:t>
            </a: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</a:t>
            </a: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</a:t>
            </a: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</a:t>
            </a: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</a:t>
            </a: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</a:t>
            </a: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99AE-9B2D-447B-AF6A-E15A51D0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4A617-C5BB-4039-AB3F-93D62658D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8091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</a:t>
            </a: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</a:t>
            </a: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</a:t>
            </a: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</a:t>
            </a: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</a:t>
            </a: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</a:t>
            </a: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</a:t>
            </a: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</a:t>
            </a: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</a:t>
            </a: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</a:t>
            </a: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</a:t>
            </a: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</a:t>
            </a:r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</a:t>
            </a: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</a:t>
            </a: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</a:t>
            </a:r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</a:t>
            </a: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</a:t>
            </a:r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</a:t>
            </a:r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</a:t>
            </a:r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</a:t>
            </a:r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</a:t>
            </a:r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</a:t>
            </a:r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</a:t>
            </a:r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</a:t>
            </a:r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</a:t>
            </a:r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</a:t>
            </a:r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</a:t>
            </a:r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</a:t>
            </a:r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</a:t>
            </a:r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</a:t>
            </a:r>
          </a:p>
        </p:txBody>
      </p:sp>
    </p:spTree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</a:t>
            </a:r>
          </a:p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</a:t>
            </a:r>
          </a:p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</a:t>
            </a:r>
          </a:p>
        </p:txBody>
      </p:sp>
    </p:spTree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</a:t>
            </a:r>
          </a:p>
        </p:txBody>
      </p:sp>
    </p:spTree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</p:spTree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</p:spTree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</p:spTree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</p:spTree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</p:spTree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/>
            </a:pPr>
            <a:r>
              <a:t>0Lorem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/>
            </a:pPr>
            <a:r>
              <a:t>0Lorem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</p:spTree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/>
            </a:pPr>
            <a:r>
              <a:t>0Lorem ipsum dolor sit amet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</p:spTree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/>
            </a:pPr>
            <a:r>
              <a:t>0Lorem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</p:spTree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/>
            </a:pPr>
            <a:r>
              <a:t>0Lorem ipsum dolor sit amet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/>
            </a:pPr>
            <a:r>
              <a:t>0Lorem ipsum dolor sit amet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/>
            </a:pPr>
            <a:r>
              <a:t>0Lorem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/>
            </a:pPr>
            <a:r>
              <a:t>0Lorem ipsum dolor sit amet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</p:spTree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/>
            </a:pPr>
            <a:r>
              <a:t>0Lorem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/>
            </a:pPr>
            <a:r>
              <a:t>0Lorem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</p:spTree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/>
            </a:pPr>
            <a:r>
              <a:t>0Lorem ipsum dolor sit amet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/>
            </a:pPr>
            <a:r>
              <a:t>0Lorem ipsum dolor sit amet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</p:spTree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/>
            </a:pPr>
            <a:r>
              <a:t>0Lorem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/>
            </a:pPr>
            <a:r>
              <a:t>0Lorem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</p:spTree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/>
            </a:pPr>
            <a:r>
              <a:t>0Lorem ipsum dolor sit amet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/>
            </a:pPr>
            <a:r>
              <a:t>0Lorem ipsum dolor sit amet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</p:spTree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/>
            </a:pPr>
            <a:r>
              <a:t>0Lorem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</p:spTree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/>
            </a:pPr>
            <a:r>
              <a:t>0Lorem ipsum dolor sit amet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</p:spTree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marimba.jpg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</p:spTree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marimba.jpg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</p:spTree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marimba.jpg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96E1-C745-442E-A4F4-8C0605B43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037D7-5050-4E2B-BC00-5D9E7237E1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E65DE-3140-4523-AFCC-3BAB69604C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5787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38958-7217-4B6C-95EB-3DF9D170A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0639F-5F42-46EF-A933-F185CECCC9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1E096-5187-4B36-9A6C-0BCEA2E5DC51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A44600-BE52-42AC-86CE-545E26C00455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3747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E3BC-409B-4FEB-BEA8-C752BA6B2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EDF4C-3803-4C80-A238-76641ADF54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2FC05-C32F-4DFD-A00C-4170098830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57299-719C-446B-BA6A-95C8EF09F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64DED-F3A5-4BB4-BDF4-95245CE59B6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72350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E168F-EF34-4F0D-B4AC-0CE5BB94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44E50-BE6F-444B-902B-A298D11D7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36525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C7AFB-9D7C-4D01-8D0F-3835F55B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47144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36BE1-0F08-4C9B-A488-52148F8A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3FF56-A9BE-4F3F-A5C9-006CE3985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F5828-F6C9-46D2-8F95-BB00C0410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955984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9FB849E-B1FA-4E6B-A77F-4F4BCAF9CC2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447551-9A6F-42CC-A986-ACB6A714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3493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 ipsum dolor sit amet, consectetur adipiscing elit, sed do eiusmod tempor incididunt ut labore et dolore magna aliqua.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0Lorem ipsum dolor sit amet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1Lorem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t>3Lorem ipsum dolor sit amet, consectetur adipiscing elit, sed do eiusmod tempor incididunt ut labore et dolore magna aliqua.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sz="2000"/>
            </a:pPr>
            <a:r>
              <a:t>2Lorem ipsum dolor sit amet, consectetur adipiscing elit, sed do eiusmod tempor incididunt ut labore et dolore magna aliqua.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sz="2000"/>
            </a:pPr>
            <a:r>
              <a:t>4Lorem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9222</Words>
  <Application>Microsoft Office PowerPoint</Application>
  <PresentationFormat>Widescreen</PresentationFormat>
  <Paragraphs>1174</Paragraphs>
  <Slides>285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285</vt:i4>
      </vt:variant>
    </vt:vector>
  </HeadingPairs>
  <TitlesOfParts>
    <vt:vector size="28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0Lorem</vt:lpstr>
      <vt:lpstr>0Lorem ipsum dolor sit amet</vt:lpstr>
      <vt:lpstr>0Lorem ipsum dolor sit amet</vt:lpstr>
      <vt:lpstr>0Lorem</vt:lpstr>
      <vt:lpstr>0Lorem ipsum dolor sit amet</vt:lpstr>
      <vt:lpstr>0Lorem</vt:lpstr>
      <vt:lpstr>0Lorem</vt:lpstr>
      <vt:lpstr>0Lorem ipsum dolor sit amet</vt:lpstr>
      <vt:lpstr>0Lorem ipsum dolor sit amet</vt:lpstr>
      <vt:lpstr>0Lorem</vt:lpstr>
      <vt:lpstr>0Lorem ipsum dolor sit amet</vt:lpstr>
      <vt:lpstr>0Lorem</vt:lpstr>
      <vt:lpstr>0Lorem</vt:lpstr>
      <vt:lpstr>0Lorem</vt:lpstr>
      <vt:lpstr>0Lorem ipsum dolor sit amet</vt:lpstr>
      <vt:lpstr>0Lorem</vt:lpstr>
      <vt:lpstr>0Lorem ipsum dolor sit amet</vt:lpstr>
      <vt:lpstr>0Lorem ipsum dolor sit amet</vt:lpstr>
      <vt:lpstr>0Lorem</vt:lpstr>
      <vt:lpstr>0Lorem ipsum dolor sit amet</vt:lpstr>
      <vt:lpstr>0Lorem</vt:lpstr>
      <vt:lpstr>0Lorem</vt:lpstr>
      <vt:lpstr>0Lorem ipsum dolor sit amet</vt:lpstr>
      <vt:lpstr>0Lorem ipsum dolor sit amet</vt:lpstr>
      <vt:lpstr>0Lorem</vt:lpstr>
      <vt:lpstr>0Lorem</vt:lpstr>
      <vt:lpstr>0Lorem ipsum dolor sit amet</vt:lpstr>
      <vt:lpstr>0Lorem ipsum dolor sit amet</vt:lpstr>
      <vt:lpstr>0Lorem</vt:lpstr>
      <vt:lpstr>0Lorem ipsum dolor sit amet</vt:lpstr>
      <vt:lpstr>0Lorem</vt:lpstr>
      <vt:lpstr>0Lorem ipsum dolor sit amet</vt:lpstr>
      <vt:lpstr>0Lorem</vt:lpstr>
      <vt:lpstr>0Lorem ipsum dolor sit amet</vt:lpstr>
      <vt:lpstr>0Lorem ipsum dolor sit amet</vt:lpstr>
      <vt:lpstr>0Lorem ipsum dolor sit amet</vt:lpstr>
      <vt:lpstr>0Lorem</vt:lpstr>
      <vt:lpstr>0Lorem</vt:lpstr>
      <vt:lpstr>0Lorem ipsum dolor sit amet</vt:lpstr>
      <vt:lpstr>0Lorem ipsum dolor sit amet</vt:lpstr>
      <vt:lpstr>0Lorem ipsum dolor sit amet</vt:lpstr>
      <vt:lpstr>0Lorem ipsum dolor sit amet</vt:lpstr>
      <vt:lpstr>0Lorem</vt:lpstr>
      <vt:lpstr>0Lorem</vt:lpstr>
      <vt:lpstr>0Lorem ipsum dolor sit amet</vt:lpstr>
      <vt:lpstr>0Lorem ipsum dolor sit amet</vt:lpstr>
      <vt:lpstr>0Lorem ipsum dolor sit amet</vt:lpstr>
      <vt:lpstr>0Lorem</vt:lpstr>
      <vt:lpstr>0Lorem</vt:lpstr>
      <vt:lpstr>0Lorem ipsum dolor sit amet</vt:lpstr>
      <vt:lpstr>0Lorem ipsum dolor sit amet</vt:lpstr>
      <vt:lpstr>0Lorem</vt:lpstr>
      <vt:lpstr>0Lorem ipsum dolor sit amet</vt:lpstr>
      <vt:lpstr>0Lorem ipsum dolor sit amet</vt:lpstr>
      <vt:lpstr>0Lorem ipsum dolor sit amet</vt:lpstr>
      <vt:lpstr>0Lorem ipsum dolor sit amet</vt:lpstr>
      <vt:lpstr>0Lorem</vt:lpstr>
      <vt:lpstr>0Lorem</vt:lpstr>
      <vt:lpstr>0Lorem</vt:lpstr>
      <vt:lpstr>0Lorem ipsum dolor sit amet</vt:lpstr>
      <vt:lpstr>0Lorem</vt:lpstr>
      <vt:lpstr>0Lorem</vt:lpstr>
      <vt:lpstr>0Lorem</vt:lpstr>
      <vt:lpstr>0Lorem ipsum dolor sit amet</vt:lpstr>
      <vt:lpstr>0Lorem</vt:lpstr>
      <vt:lpstr>0Lorem ipsum dolor sit amet</vt:lpstr>
      <vt:lpstr>0Lorem</vt:lpstr>
      <vt:lpstr>0Lorem</vt:lpstr>
      <vt:lpstr>0Lorem ipsum dolor sit amet</vt:lpstr>
      <vt:lpstr>0Lorem</vt:lpstr>
      <vt:lpstr>0Lorem ipsum dolor sit amet</vt:lpstr>
      <vt:lpstr>0Lorem</vt:lpstr>
      <vt:lpstr>0Lorem ipsum dolor sit amet</vt:lpstr>
      <vt:lpstr>0Lorem</vt:lpstr>
      <vt:lpstr>0Lorem ipsum dolor sit amet</vt:lpstr>
      <vt:lpstr>0Lorem</vt:lpstr>
      <vt:lpstr>0Lorem</vt:lpstr>
      <vt:lpstr>0Lorem ipsum dolor sit amet</vt:lpstr>
      <vt:lpstr>0Lorem ipsum dolor sit amet</vt:lpstr>
      <vt:lpstr>0Lorem</vt:lpstr>
      <vt:lpstr>0Lorem</vt:lpstr>
      <vt:lpstr>0Lorem</vt:lpstr>
      <vt:lpstr>0Lorem</vt:lpstr>
      <vt:lpstr>0Lorem ipsum dolor sit amet</vt:lpstr>
      <vt:lpstr>0Lorem</vt:lpstr>
      <vt:lpstr>0Lorem</vt:lpstr>
      <vt:lpstr>0Lorem ipsum dolor sit amet</vt:lpstr>
      <vt:lpstr>0Lorem ipsum dolor sit amet</vt:lpstr>
      <vt:lpstr>0Lorem ipsum dolor sit amet</vt:lpstr>
      <vt:lpstr>0Lorem</vt:lpstr>
      <vt:lpstr>0Lorem ipsum dolor sit amet</vt:lpstr>
      <vt:lpstr>0Lorem</vt:lpstr>
      <vt:lpstr>0Lorem</vt:lpstr>
      <vt:lpstr>0Lorem ipsum dolor sit amet</vt:lpstr>
      <vt:lpstr>0Lorem ipsum dolor sit amet</vt:lpstr>
      <vt:lpstr>0Lorem</vt:lpstr>
      <vt:lpstr>0Lorem ipsum dolor sit amet</vt:lpstr>
      <vt:lpstr>0Lorem</vt:lpstr>
      <vt:lpstr>0Lorem ipsum dolor sit amet</vt:lpstr>
      <vt:lpstr>0Lorem</vt:lpstr>
      <vt:lpstr>0Lorem</vt:lpstr>
      <vt:lpstr>0Lorem</vt:lpstr>
      <vt:lpstr>0Lorem</vt:lpstr>
      <vt:lpstr>0Lorem</vt:lpstr>
      <vt:lpstr>0Lorem</vt:lpstr>
      <vt:lpstr>0Lorem ipsum dolor sit amet</vt:lpstr>
      <vt:lpstr>0Lorem ipsum dolor sit amet</vt:lpstr>
      <vt:lpstr>0Lorem</vt:lpstr>
      <vt:lpstr>0Lorem ipsum dolor sit amet</vt:lpstr>
      <vt:lpstr>0Lorem ipsum dolor sit amet</vt:lpstr>
      <vt:lpstr>0Lorem</vt:lpstr>
      <vt:lpstr>0Lorem</vt:lpstr>
      <vt:lpstr>0Lorem</vt:lpstr>
      <vt:lpstr>0Lorem</vt:lpstr>
      <vt:lpstr>0Lorem</vt:lpstr>
      <vt:lpstr>0Lorem ipsum dolor sit amet</vt:lpstr>
      <vt:lpstr>0Lorem ipsum dolor sit amet</vt:lpstr>
      <vt:lpstr>0Lorem ipsum dolor sit amet</vt:lpstr>
      <vt:lpstr>0Lorem ipsum dolor sit amet</vt:lpstr>
      <vt:lpstr>0Lorem</vt:lpstr>
      <vt:lpstr>0Lorem ipsum dolor sit amet</vt:lpstr>
      <vt:lpstr>0Lorem ipsum dolor sit amet</vt:lpstr>
      <vt:lpstr>0Lorem ipsum dolor sit amet</vt:lpstr>
      <vt:lpstr>0Lorem ipsum dolor sit amet</vt:lpstr>
      <vt:lpstr>0Lorem</vt:lpstr>
      <vt:lpstr>0Lorem</vt:lpstr>
      <vt:lpstr>0Lorem</vt:lpstr>
      <vt:lpstr>0Lorem</vt:lpstr>
      <vt:lpstr>0Lorem</vt:lpstr>
      <vt:lpstr>0Lorem</vt:lpstr>
      <vt:lpstr>0Lorem</vt:lpstr>
      <vt:lpstr>0Lorem ipsum dolor sit amet</vt:lpstr>
      <vt:lpstr>0Lorem ipsum dolor sit amet</vt:lpstr>
      <vt:lpstr>0Lorem ipsum dolor sit amet</vt:lpstr>
      <vt:lpstr>0Lorem ipsum dolor sit amet</vt:lpstr>
      <vt:lpstr>0Lorem ipsum dolor sit amet</vt:lpstr>
      <vt:lpstr>0Lorem ipsum dolor sit amet</vt:lpstr>
      <vt:lpstr>0Lorem ipsum dolor sit amet</vt:lpstr>
      <vt:lpstr>0Lorem ipsum dolor sit amet</vt:lpstr>
      <vt:lpstr>0Lorem ipsum dolor sit amet</vt:lpstr>
      <vt:lpstr>0Lorem</vt:lpstr>
      <vt:lpstr>0Lorem</vt:lpstr>
      <vt:lpstr>0Lorem</vt:lpstr>
      <vt:lpstr>0Lorem ipsum dolor sit amet</vt:lpstr>
      <vt:lpstr>0Lorem</vt:lpstr>
      <vt:lpstr>0Lorem</vt:lpstr>
      <vt:lpstr>0Lorem</vt:lpstr>
      <vt:lpstr>0Lorem ipsum dolor sit amet</vt:lpstr>
      <vt:lpstr>0Lorem ipsum dolor sit amet</vt:lpstr>
      <vt:lpstr>0Lorem ipsum dolor sit amet</vt:lpstr>
      <vt:lpstr>0Lorem ipsum dolor sit amet</vt:lpstr>
      <vt:lpstr>0Lorem ipsum dolor sit amet</vt:lpstr>
      <vt:lpstr>0Lorem ipsum dolor sit amet</vt:lpstr>
      <vt:lpstr>0Lorem</vt:lpstr>
      <vt:lpstr>0Lorem</vt:lpstr>
      <vt:lpstr>0Lorem</vt:lpstr>
      <vt:lpstr>0Lorem</vt:lpstr>
      <vt:lpstr>0Lorem</vt:lpstr>
      <vt:lpstr>0Lorem ipsum dolor sit amet</vt:lpstr>
      <vt:lpstr>0Lorem</vt:lpstr>
      <vt:lpstr>0Lorem</vt:lpstr>
      <vt:lpstr>0Lorem ipsum dolor sit amet</vt:lpstr>
      <vt:lpstr>0Lorem ipsum dolor sit amet</vt:lpstr>
      <vt:lpstr>0Lorem ipsum dolor sit amet</vt:lpstr>
      <vt:lpstr>0Lorem</vt:lpstr>
      <vt:lpstr>0Lorem</vt:lpstr>
      <vt:lpstr>0Lorem ipsum dolor sit amet</vt:lpstr>
      <vt:lpstr>0Lorem</vt:lpstr>
      <vt:lpstr>0Lorem ipsum dolor sit amet</vt:lpstr>
      <vt:lpstr>0Lorem</vt:lpstr>
      <vt:lpstr>0Lorem ipsum dolor sit amet</vt:lpstr>
      <vt:lpstr>0Lorem</vt:lpstr>
      <vt:lpstr>0Lorem ipsum dolor sit amet</vt:lpstr>
      <vt:lpstr>0Lorem ipsum dolor sit amet</vt:lpstr>
      <vt:lpstr>0Lorem ipsum dolor sit amet</vt:lpstr>
      <vt:lpstr>0Lorem ipsum dolor sit amet</vt:lpstr>
      <vt:lpstr>0Lorem ipsum dolor sit amet</vt:lpstr>
      <vt:lpstr>0Lorem</vt:lpstr>
      <vt:lpstr>0Lorem ipsum dolor sit amet</vt:lpstr>
      <vt:lpstr>0Lorem ipsum dolor sit amet</vt:lpstr>
      <vt:lpstr>0Lorem</vt:lpstr>
      <vt:lpstr>0Lorem ipsum dolor sit amet</vt:lpstr>
      <vt:lpstr>0Lorem</vt:lpstr>
      <vt:lpstr>0Lorem</vt:lpstr>
      <vt:lpstr>0Lorem</vt:lpstr>
      <vt:lpstr>0Lorem ipsum dolor sit amet</vt:lpstr>
      <vt:lpstr>0Lorem</vt:lpstr>
      <vt:lpstr>0Lorem ipsum dolor sit amet</vt:lpstr>
      <vt:lpstr>0Lorem ipsum dolor sit amet</vt:lpstr>
      <vt:lpstr>0Lorem ipsum dolor sit amet</vt:lpstr>
      <vt:lpstr>0Lorem</vt:lpstr>
      <vt:lpstr>0Lorem</vt:lpstr>
      <vt:lpstr>0Lorem</vt:lpstr>
      <vt:lpstr>0Lorem</vt:lpstr>
      <vt:lpstr>0Lorem</vt:lpstr>
      <vt:lpstr>0Lorem ipsum dolor sit amet</vt:lpstr>
      <vt:lpstr>0Lorem</vt:lpstr>
      <vt:lpstr>0Lorem</vt:lpstr>
      <vt:lpstr>0Lorem</vt:lpstr>
      <vt:lpstr>0Lorem</vt:lpstr>
      <vt:lpstr>0Lorem</vt:lpstr>
      <vt:lpstr>0Lorem ipsum dolor sit amet</vt:lpstr>
      <vt:lpstr>0Lorem</vt:lpstr>
      <vt:lpstr>0Lorem</vt:lpstr>
      <vt:lpstr>0Lorem</vt:lpstr>
      <vt:lpstr>0Lorem ipsum dolor sit amet</vt:lpstr>
      <vt:lpstr>0Lorem ipsum dolor sit amet</vt:lpstr>
      <vt:lpstr>0Lorem ipsum dolor sit amet</vt:lpstr>
      <vt:lpstr>0Lorem ipsum dolor sit amet</vt:lpstr>
      <vt:lpstr>0Lorem</vt:lpstr>
      <vt:lpstr>0Lorem</vt:lpstr>
      <vt:lpstr>0Lorem ipsum dolor sit amet</vt:lpstr>
      <vt:lpstr>0Lorem ipsum dolor sit amet</vt:lpstr>
      <vt:lpstr>0Lorem ipsum dolor sit amet</vt:lpstr>
      <vt:lpstr>0Lorem</vt:lpstr>
      <vt:lpstr>0Lorem</vt:lpstr>
      <vt:lpstr>0Lorem</vt:lpstr>
      <vt:lpstr>0Lorem</vt:lpstr>
      <vt:lpstr>0Lorem ipsum dolor sit amet</vt:lpstr>
      <vt:lpstr>0Lorem ipsum dolor sit amet</vt:lpstr>
      <vt:lpstr>0Lorem ipsum dolor sit amet</vt:lpstr>
      <vt:lpstr>0Lorem ipsum dolor sit amet</vt:lpstr>
      <vt:lpstr>0Lorem</vt:lpstr>
      <vt:lpstr>0Lorem ipsum dolor sit amet</vt:lpstr>
      <vt:lpstr>0Lorem ipsum dolor sit amet</vt:lpstr>
      <vt:lpstr>0Lorem ipsum dolor sit amet</vt:lpstr>
      <vt:lpstr>0Lorem</vt:lpstr>
      <vt:lpstr>0Lorem ipsum dolor sit amet</vt:lpstr>
      <vt:lpstr>0Lorem ipsum dolor sit amet</vt:lpstr>
      <vt:lpstr>0Lorem</vt:lpstr>
      <vt:lpstr>0Lorem</vt:lpstr>
      <vt:lpstr>0Lorem ipsum dolor sit amet</vt:lpstr>
      <vt:lpstr>0Lorem ipsum dolor sit amet</vt:lpstr>
      <vt:lpstr>0Lorem</vt:lpstr>
      <vt:lpstr>0Lorem</vt:lpstr>
      <vt:lpstr>0Lorem ipsum dolor sit amet</vt:lpstr>
      <vt:lpstr>0Lorem</vt:lpstr>
      <vt:lpstr>0Lorem ipsum dolor sit amet</vt:lpstr>
      <vt:lpstr>0Lorem</vt:lpstr>
      <vt:lpstr>0Lorem</vt:lpstr>
      <vt:lpstr>0Lorem</vt:lpstr>
      <vt:lpstr>0Lorem ipsum dolor sit amet</vt:lpstr>
      <vt:lpstr>0Lorem ipsum dolor sit amet</vt:lpstr>
      <vt:lpstr>0Lorem</vt:lpstr>
      <vt:lpstr>0Lorem ipsum dolor sit amet</vt:lpstr>
      <vt:lpstr>0Lorem ipsum dolor sit amet</vt:lpstr>
      <vt:lpstr>0Lorem</vt:lpstr>
      <vt:lpstr>0Lorem ipsum dolor sit amet</vt:lpstr>
      <vt:lpstr>0Lorem ipsum dolor sit amet</vt:lpstr>
      <vt:lpstr>0Lorem</vt:lpstr>
      <vt:lpstr>0Lorem ipsum dolor sit amet</vt:lpstr>
      <vt:lpstr>0Lorem</vt:lpstr>
      <vt:lpstr>0Lorem ipsum dolor sit amet</vt:lpstr>
      <vt:lpstr>0Lorem</vt:lpstr>
      <vt:lpstr>0Lorem</vt:lpstr>
      <vt:lpstr>0Lorem</vt:lpstr>
      <vt:lpstr>0Lorem ipsum dolor sit amet</vt:lpstr>
      <vt:lpstr>0Lorem</vt:lpstr>
      <vt:lpstr>0Lorem ipsum dolor sit amet</vt:lpstr>
      <vt:lpstr>0Lorem ipsum dolor sit amet</vt:lpstr>
      <vt:lpstr>0Lorem</vt:lpstr>
      <vt:lpstr>0Lorem ipsum dolor sit amet</vt:lpstr>
      <vt:lpstr>0Lorem</vt:lpstr>
      <vt:lpstr>0Lorem</vt:lpstr>
      <vt:lpstr>0Lorem ipsum dolor sit amet</vt:lpstr>
      <vt:lpstr>0Lorem ipsum dolor sit amet</vt:lpstr>
      <vt:lpstr>0Lorem</vt:lpstr>
      <vt:lpstr>0Lorem</vt:lpstr>
      <vt:lpstr>0Lorem ipsum dolor sit amet</vt:lpstr>
      <vt:lpstr>0Lorem ipsum dolor sit amet</vt:lpstr>
      <vt:lpstr>0Lorem</vt:lpstr>
      <vt:lpstr>0Lorem ipsum dolor sit amet</vt:lpstr>
      <vt:lpstr>0Lorem ipsum dolor sit amet</vt:lpstr>
      <vt:lpstr>0Lorem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sieben bocklandt</dc:creator>
  <cp:lastModifiedBy>sieben bocklandt</cp:lastModifiedBy>
  <cp:revision>25</cp:revision>
  <dcterms:created xsi:type="dcterms:W3CDTF">2020-09-29T12:52:22Z</dcterms:created>
  <dcterms:modified xsi:type="dcterms:W3CDTF">2021-02-05T13:45:33Z</dcterms:modified>
</cp:coreProperties>
</file>