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0A2D-5D79-40FF-841A-A622E9A1E27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EA0-CD88-4EFC-854A-D8AE61AC0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4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984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30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316-F563-4701-B79B-1CFCB3B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0776-04A8-4568-ADDD-8AF50DC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360363">
              <a:buFont typeface="Arial" panose="020B0604020202020204" pitchFamily="34" charset="0"/>
              <a:buChar char="•"/>
              <a:defRPr sz="2800"/>
            </a:lvl2pPr>
            <a:lvl3pPr marL="895350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C2E-9F9E-4C71-BC2F-2E51CD7B7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A8D-293A-498E-9A03-0513A5C1E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5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390A-AA00-4080-B80B-AD03013B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1976438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80D-3BB4-4D24-9C7E-F13483E61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C7F0-BE5F-4CB0-ACBA-F29251D7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6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657350" indent="-401638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A0270-5F6B-4E79-86FF-C636FC1F31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9173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9B579-5EF1-4FD5-942C-9193627180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0146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163638" indent="-360363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1B79-98C0-4E96-BA51-9133F424C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E5E5-578B-49A7-94A3-1B2FADE6E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E613-D351-48D8-BA60-7DFC6063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BA53-DB19-4AE5-8DEB-2656BB5A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C2A6-79D8-4FED-BC79-C0AA9FD6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735D-4C21-4993-86ED-746D66A4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87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886-C24E-419E-8B5C-4FB1846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0089-E79D-4938-9E23-5976FE7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C48-AF39-4347-825B-6BA0B42EC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6B7-88DB-44B8-9EC6-15DEB538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671-CA7F-48A7-A073-B1649F8F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DBF8-AD28-4113-ADED-FB86AC76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EE9-3CDB-4140-ACDA-631E9AC8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C1E8-896E-4DB4-B8FC-F7D294D5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24664-53A1-4073-8825-A4FC9367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666A9-F598-447F-84A1-78782FF74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13A-5197-453A-92DF-E628E4AB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EE2-6A94-4F7E-8F19-17B0826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214-AC38-4615-93EF-063527C79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C6C-3C55-4A91-B967-525A34774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2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50A-E389-4ADC-AF6C-9CD8CA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761-939A-486A-85B0-59A2B24C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7EF9-90DF-42AB-8EEF-C45D22C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FBF-9D6E-4904-B115-923833CF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754-79D5-42A5-A534-1C43F82F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8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5725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E03A-44EF-4FEC-8278-C3EF03C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B680-D0D5-405E-BA77-0ECD059B9F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120D-BEE5-4061-8A46-20EDF91339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62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11539-005A-48CB-B698-995793532D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B9AEB-8B71-4D2A-BA6C-3F385FFB5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2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F3BF7-F035-47EC-801F-A2FA9C0E4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136-9235-4070-A3C6-AFB81E188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4976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589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8732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2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49" r:id="rId15"/>
    <p:sldLayoutId id="2147483651" r:id="rId16"/>
    <p:sldLayoutId id="2147483653" r:id="rId17"/>
    <p:sldLayoutId id="2147483654" r:id="rId18"/>
    <p:sldLayoutId id="2147483656" r:id="rId19"/>
    <p:sldLayoutId id="2147483659" r:id="rId20"/>
    <p:sldLayoutId id="2147483661" r:id="rId21"/>
    <p:sldLayoutId id="214748366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933D-0FE9-4A9F-ABE8-B910F948F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4301-C637-4A6D-8280-A9DF9A742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638-F7E0-40CB-966F-9F27F91B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76DE-6FF0-4FCD-8021-948CEDC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6250-CB0B-48F8-971A-41302AC0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23F9-E96B-4630-AC93-B33F5F65D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0B2C-0A4C-458A-92E6-E1A65097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5C2A-012B-4103-A3FE-83098223A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970A-492E-44B2-AE9B-C192460218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DD4AC-C867-4EB9-89E4-56BF4F979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4A0-C612-4365-9633-37C623BA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2C76-395D-47C6-99BA-26A0E2789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5E686-8FB5-4650-B124-9F0847AC512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E392A-61D4-45B5-A210-316A30C5FBB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9CDF-65F2-4320-BE61-0810299F6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7169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sieben bocklandt</dc:creator>
  <cp:lastModifiedBy>sieben bocklandt</cp:lastModifiedBy>
  <cp:revision>20</cp:revision>
  <dcterms:created xsi:type="dcterms:W3CDTF">2020-09-29T12:52:22Z</dcterms:created>
  <dcterms:modified xsi:type="dcterms:W3CDTF">2021-02-05T11:39:24Z</dcterms:modified>
</cp:coreProperties>
</file>