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"/>
  </p:notesMasterIdLst>
  <p:sldIdLst/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60A2D-5D79-40FF-841A-A622E9A1E27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7EA0-CD88-4EFC-854A-D8AE61AC0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8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74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984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3309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7316-F563-4701-B79B-1CFCB3B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0776-04A8-4568-ADDD-8AF50DC2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360363">
              <a:buFont typeface="Arial" panose="020B0604020202020204" pitchFamily="34" charset="0"/>
              <a:buChar char="•"/>
              <a:defRPr sz="2800"/>
            </a:lvl2pPr>
            <a:lvl3pPr marL="895350" indent="-360363">
              <a:buFont typeface="Arial" panose="020B0604020202020204" pitchFamily="34" charset="0"/>
              <a:buChar char="•"/>
              <a:defRPr sz="2400"/>
            </a:lvl3pPr>
            <a:lvl4pPr marL="1347788" indent="-358775">
              <a:buFont typeface="Arial" panose="020B0604020202020204" pitchFamily="34" charset="0"/>
              <a:buChar char="•"/>
              <a:defRPr sz="2000"/>
            </a:lvl4pPr>
            <a:lvl5pPr marL="1884363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13C2E-9F9E-4C71-BC2F-2E51CD7B7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6A8D-293A-498E-9A03-0513A5C1E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55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27D-9E50-4F2A-9AAD-EE7B60F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316E-E5AB-48D4-A48D-EAF2E02C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42913" indent="-350838">
              <a:buFont typeface="Arial" panose="020B0604020202020204" pitchFamily="34" charset="0"/>
              <a:buChar char="•"/>
              <a:defRPr sz="2800"/>
            </a:lvl2pPr>
            <a:lvl3pPr marL="803275" indent="-360363">
              <a:buFont typeface="Arial" panose="020B0604020202020204" pitchFamily="34" charset="0"/>
              <a:buChar char="•"/>
              <a:defRPr sz="2400"/>
            </a:lvl3pPr>
            <a:lvl4pPr marL="1347788" indent="-358775">
              <a:buFont typeface="Arial" panose="020B0604020202020204" pitchFamily="34" charset="0"/>
              <a:buChar char="•"/>
              <a:defRPr sz="2000"/>
            </a:lvl4pPr>
            <a:lvl5pPr marL="1884363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1390A-AA00-4080-B80B-AD03013B1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42913" indent="-350838">
              <a:buFont typeface="Arial" panose="020B0604020202020204" pitchFamily="34" charset="0"/>
              <a:buChar char="•"/>
              <a:defRPr sz="2800"/>
            </a:lvl2pPr>
            <a:lvl3pPr marL="989013" indent="-360363">
              <a:buFont typeface="Arial" panose="020B0604020202020204" pitchFamily="34" charset="0"/>
              <a:buChar char="•"/>
              <a:defRPr sz="2400"/>
            </a:lvl3pPr>
            <a:lvl4pPr marL="1524000" indent="-360363">
              <a:buFont typeface="Arial" panose="020B0604020202020204" pitchFamily="34" charset="0"/>
              <a:buChar char="•"/>
              <a:defRPr sz="2000"/>
            </a:lvl4pPr>
            <a:lvl5pPr marL="1976438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F80D-3BB4-4D24-9C7E-F13483E61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4C7F0-BE5F-4CB0-ACBA-F29251D71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64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27D-9E50-4F2A-9AAD-EE7B60F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316E-E5AB-48D4-A48D-EAF2E02C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7850"/>
            <a:ext cx="3068782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42913" indent="-350838">
              <a:buFont typeface="Arial" panose="020B0604020202020204" pitchFamily="34" charset="0"/>
              <a:buChar char="•"/>
              <a:defRPr sz="2800"/>
            </a:lvl2pPr>
            <a:lvl3pPr marL="989013" indent="-360363">
              <a:buFont typeface="Arial" panose="020B0604020202020204" pitchFamily="34" charset="0"/>
              <a:buChar char="•"/>
              <a:defRPr sz="2400"/>
            </a:lvl3pPr>
            <a:lvl4pPr marL="1657350" indent="-401638">
              <a:buFont typeface="Arial" panose="020B0604020202020204" pitchFamily="34" charset="0"/>
              <a:buChar char="•"/>
              <a:defRPr sz="2000"/>
            </a:lvl4pPr>
            <a:lvl5pPr marL="2114550" indent="-28575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EA0270-5F6B-4E79-86FF-C636FC1F31F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49173" y="1847850"/>
            <a:ext cx="3068782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989013" indent="-360363">
              <a:buFont typeface="Arial" panose="020B0604020202020204" pitchFamily="34" charset="0"/>
              <a:buChar char="•"/>
              <a:defRPr sz="2400"/>
            </a:lvl3pPr>
            <a:lvl4pPr marL="1524000" indent="-360363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89B579-5EF1-4FD5-942C-9193627180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60146" y="1847850"/>
            <a:ext cx="3068782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803275" indent="-360363">
              <a:buFont typeface="Arial" panose="020B0604020202020204" pitchFamily="34" charset="0"/>
              <a:buChar char="•"/>
              <a:defRPr sz="2400"/>
            </a:lvl3pPr>
            <a:lvl4pPr marL="1163638" indent="-360363">
              <a:buFont typeface="Arial" panose="020B0604020202020204" pitchFamily="34" charset="0"/>
              <a:buChar char="•"/>
              <a:defRPr sz="2000"/>
            </a:lvl4pPr>
            <a:lvl5pPr marL="1884363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D1B79-98C0-4E96-BA51-9133F424C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E5E5-578B-49A7-94A3-1B2FADE6E7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377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E613-D351-48D8-BA60-7DFC6063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7BA53-DB19-4AE5-8DEB-2656BB5A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FC2A6-79D8-4FED-BC79-C0AA9FD6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8735D-4C21-4993-86ED-746D66A4C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87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E886-C24E-419E-8B5C-4FB18469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60089-E79D-4938-9E23-5976FE79E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C4C48-AF39-4347-825B-6BA0B42EC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86B7-88DB-44B8-9EC6-15DEB5381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01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C671-CA7F-48A7-A073-B1649F8F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0DBF8-AD28-4113-ADED-FB86AC76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75EE9-3CDB-4140-ACDA-631E9AC8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720725" indent="-360363">
              <a:buFont typeface="Arial" panose="020B0604020202020204" pitchFamily="34" charset="0"/>
              <a:buChar char="•"/>
              <a:defRPr sz="2400"/>
            </a:lvl3pPr>
            <a:lvl4pPr marL="1081088" indent="-360363">
              <a:buFont typeface="Arial" panose="020B0604020202020204" pitchFamily="34" charset="0"/>
              <a:buChar char="•"/>
              <a:defRPr sz="2000"/>
            </a:lvl4pPr>
            <a:lvl5pPr marL="1431925" indent="-35083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7C1E8-896E-4DB4-B8FC-F7D294D5D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24664-53A1-4073-8825-A4FC9367B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720725" indent="-360363">
              <a:buFont typeface="Arial" panose="020B0604020202020204" pitchFamily="34" charset="0"/>
              <a:buChar char="•"/>
              <a:defRPr sz="2400"/>
            </a:lvl3pPr>
            <a:lvl4pPr marL="1081088" indent="-360363">
              <a:buFont typeface="Arial" panose="020B0604020202020204" pitchFamily="34" charset="0"/>
              <a:buChar char="•"/>
              <a:defRPr sz="2000"/>
            </a:lvl4pPr>
            <a:lvl5pPr marL="1431925" indent="-35083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F666A9-F598-447F-84A1-78782FF74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9213A-5197-453A-92DF-E628E4AB4D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14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6EE2-6A94-4F7E-8F19-17B08269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5B214-AC38-4615-93EF-063527C79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DDC6C-3C55-4A91-B967-525A347745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72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950A-E389-4ADC-AF6C-9CD8CA5C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B761-939A-486A-85B0-59A2B24C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720725" indent="-360363">
              <a:buFont typeface="Arial" panose="020B0604020202020204" pitchFamily="34" charset="0"/>
              <a:buChar char="•"/>
              <a:defRPr sz="2400"/>
            </a:lvl3pPr>
            <a:lvl4pPr marL="1081088" indent="-360363">
              <a:buFont typeface="Arial" panose="020B0604020202020204" pitchFamily="34" charset="0"/>
              <a:buChar char="•"/>
              <a:defRPr sz="2000"/>
            </a:lvl4pPr>
            <a:lvl5pPr marL="1431925" indent="-350838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67EF9-90DF-42AB-8EEF-C45D22C6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0FBF-9D6E-4904-B115-923833CF81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F7754-79D5-42A5-A534-1C43F82F1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98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57255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F4908A-67C2-4C0C-9B6D-4C8CA2F7B8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E03A-44EF-4FEC-8278-C3EF03CB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BB680-D0D5-405E-BA77-0ECD059B9F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120D-BEE5-4061-8A46-20EDF91339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62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F4908A-67C2-4C0C-9B6D-4C8CA2F7B8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611539-005A-48CB-B698-995793532D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B9AEB-8B71-4D2A-BA6C-3F385FFB55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92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8F3BF7-F035-47EC-801F-A2FA9C0E49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B136-9235-4070-A3C6-AFB81E188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7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92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49766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89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1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35898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7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873258"/>
      </p:ext>
    </p:extLst>
  </p:cSld>
  <p:clrMapOvr>
    <a:masterClrMapping/>
  </p:clrMapOvr>
  <p:hf hdr="0" ftr="0" dt="0"/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4304DBC-6969-41C2-9095-F1F569D432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22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49" r:id="rId15"/>
    <p:sldLayoutId id="2147483651" r:id="rId16"/>
    <p:sldLayoutId id="2147483653" r:id="rId17"/>
    <p:sldLayoutId id="2147483654" r:id="rId18"/>
    <p:sldLayoutId id="2147483656" r:id="rId19"/>
    <p:sldLayoutId id="2147483659" r:id="rId20"/>
    <p:sldLayoutId id="2147483661" r:id="rId21"/>
    <p:sldLayoutId id="2147483660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76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sieben bocklandt</dc:creator>
  <cp:lastModifiedBy>sieben bocklandt</cp:lastModifiedBy>
  <cp:revision>20</cp:revision>
  <dcterms:created xsi:type="dcterms:W3CDTF">2020-09-29T12:52:22Z</dcterms:created>
  <dcterms:modified xsi:type="dcterms:W3CDTF">2021-02-05T11:39:24Z</dcterms:modified>
</cp:coreProperties>
</file>