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60A2D-5D79-40FF-841A-A622E9A1E27F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7EA0-CD88-4EFC-854A-D8AE61AC0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8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E613-D351-48D8-BA60-7DFC6063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7BA53-DB19-4AE5-8DEB-2656BB5A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FC2A6-79D8-4FED-BC79-C0AA9FD6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8735D-4C21-4993-86ED-746D66A4C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8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F4908A-67C2-4C0C-9B6D-4C8CA2F7B8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611539-005A-48CB-B698-995793532D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B9AEB-8B71-4D2A-BA6C-3F385FFB55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9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8F3BF7-F035-47EC-801F-A2FA9C0E49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B136-9235-4070-A3C6-AFB81E188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7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7316-F563-4701-B79B-1CFCB3B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0776-04A8-4568-ADDD-8AF50DC2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360363">
              <a:buFont typeface="Arial" panose="020B0604020202020204" pitchFamily="34" charset="0"/>
              <a:buChar char="•"/>
              <a:defRPr sz="2800"/>
            </a:lvl2pPr>
            <a:lvl3pPr marL="895350" indent="-360363">
              <a:buFont typeface="Arial" panose="020B0604020202020204" pitchFamily="34" charset="0"/>
              <a:buChar char="•"/>
              <a:defRPr sz="2400"/>
            </a:lvl3pPr>
            <a:lvl4pPr marL="1347788" indent="-358775">
              <a:buFont typeface="Arial" panose="020B0604020202020204" pitchFamily="34" charset="0"/>
              <a:buChar char="•"/>
              <a:defRPr sz="2000"/>
            </a:lvl4pPr>
            <a:lvl5pPr marL="1884363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13C2E-9F9E-4C71-BC2F-2E51CD7B7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6A8D-293A-498E-9A03-0513A5C1E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8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E886-C24E-419E-8B5C-4FB18469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60089-E79D-4938-9E23-5976FE79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C4C48-AF39-4347-825B-6BA0B42EC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86B7-88DB-44B8-9EC6-15DEB5381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0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27D-9E50-4F2A-9AAD-EE7B60F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316E-E5AB-48D4-A48D-EAF2E02C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42913" indent="-350838">
              <a:buFont typeface="Arial" panose="020B0604020202020204" pitchFamily="34" charset="0"/>
              <a:buChar char="•"/>
              <a:defRPr sz="2800"/>
            </a:lvl2pPr>
            <a:lvl3pPr marL="803275" indent="-360363">
              <a:buFont typeface="Arial" panose="020B0604020202020204" pitchFamily="34" charset="0"/>
              <a:buChar char="•"/>
              <a:defRPr sz="2400"/>
            </a:lvl3pPr>
            <a:lvl4pPr marL="1347788" indent="-358775">
              <a:buFont typeface="Arial" panose="020B0604020202020204" pitchFamily="34" charset="0"/>
              <a:buChar char="•"/>
              <a:defRPr sz="2000"/>
            </a:lvl4pPr>
            <a:lvl5pPr marL="1884363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1390A-AA00-4080-B80B-AD03013B1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42913" indent="-350838">
              <a:buFont typeface="Arial" panose="020B0604020202020204" pitchFamily="34" charset="0"/>
              <a:buChar char="•"/>
              <a:defRPr sz="2800"/>
            </a:lvl2pPr>
            <a:lvl3pPr marL="989013" indent="-360363">
              <a:buFont typeface="Arial" panose="020B0604020202020204" pitchFamily="34" charset="0"/>
              <a:buChar char="•"/>
              <a:defRPr sz="2400"/>
            </a:lvl3pPr>
            <a:lvl4pPr marL="1524000" indent="-360363">
              <a:buFont typeface="Arial" panose="020B0604020202020204" pitchFamily="34" charset="0"/>
              <a:buChar char="•"/>
              <a:defRPr sz="2000"/>
            </a:lvl4pPr>
            <a:lvl5pPr marL="1976438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F80D-3BB4-4D24-9C7E-F13483E61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4C7F0-BE5F-4CB0-ACBA-F29251D71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5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27D-9E50-4F2A-9AAD-EE7B60F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316E-E5AB-48D4-A48D-EAF2E02C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7850"/>
            <a:ext cx="3068782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42913" indent="-350838">
              <a:buFont typeface="Arial" panose="020B0604020202020204" pitchFamily="34" charset="0"/>
              <a:buChar char="•"/>
              <a:defRPr sz="2800"/>
            </a:lvl2pPr>
            <a:lvl3pPr marL="989013" indent="-360363">
              <a:buFont typeface="Arial" panose="020B0604020202020204" pitchFamily="34" charset="0"/>
              <a:buChar char="•"/>
              <a:defRPr sz="2400"/>
            </a:lvl3pPr>
            <a:lvl4pPr marL="1657350" indent="-401638">
              <a:buFont typeface="Arial" panose="020B0604020202020204" pitchFamily="34" charset="0"/>
              <a:buChar char="•"/>
              <a:defRPr sz="2000"/>
            </a:lvl4pPr>
            <a:lvl5pPr marL="2114550" indent="-28575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EA0270-5F6B-4E79-86FF-C636FC1F31F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49173" y="1847850"/>
            <a:ext cx="3068782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989013" indent="-360363">
              <a:buFont typeface="Arial" panose="020B0604020202020204" pitchFamily="34" charset="0"/>
              <a:buChar char="•"/>
              <a:defRPr sz="2400"/>
            </a:lvl3pPr>
            <a:lvl4pPr marL="1524000" indent="-360363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89B579-5EF1-4FD5-942C-9193627180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60146" y="1847850"/>
            <a:ext cx="3068782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803275" indent="-360363">
              <a:buFont typeface="Arial" panose="020B0604020202020204" pitchFamily="34" charset="0"/>
              <a:buChar char="•"/>
              <a:defRPr sz="2400"/>
            </a:lvl3pPr>
            <a:lvl4pPr marL="1163638" indent="-360363">
              <a:buFont typeface="Arial" panose="020B0604020202020204" pitchFamily="34" charset="0"/>
              <a:buChar char="•"/>
              <a:defRPr sz="2000"/>
            </a:lvl4pPr>
            <a:lvl5pPr marL="1884363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D1B79-98C0-4E96-BA51-9133F424C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E5E5-578B-49A7-94A3-1B2FADE6E7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8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C671-CA7F-48A7-A073-B1649F8F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0DBF8-AD28-4113-ADED-FB86AC76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75EE9-3CDB-4140-ACDA-631E9AC8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720725" indent="-360363">
              <a:buFont typeface="Arial" panose="020B0604020202020204" pitchFamily="34" charset="0"/>
              <a:buChar char="•"/>
              <a:defRPr sz="2400"/>
            </a:lvl3pPr>
            <a:lvl4pPr marL="1081088" indent="-360363">
              <a:buFont typeface="Arial" panose="020B0604020202020204" pitchFamily="34" charset="0"/>
              <a:buChar char="•"/>
              <a:defRPr sz="2000"/>
            </a:lvl4pPr>
            <a:lvl5pPr marL="1431925" indent="-35083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7C1E8-896E-4DB4-B8FC-F7D294D5D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24664-53A1-4073-8825-A4FC9367B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720725" indent="-360363">
              <a:buFont typeface="Arial" panose="020B0604020202020204" pitchFamily="34" charset="0"/>
              <a:buChar char="•"/>
              <a:defRPr sz="2400"/>
            </a:lvl3pPr>
            <a:lvl4pPr marL="1081088" indent="-360363">
              <a:buFont typeface="Arial" panose="020B0604020202020204" pitchFamily="34" charset="0"/>
              <a:buChar char="•"/>
              <a:defRPr sz="2000"/>
            </a:lvl4pPr>
            <a:lvl5pPr marL="1431925" indent="-35083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F666A9-F598-447F-84A1-78782FF74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9213A-5197-453A-92DF-E628E4AB4D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1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6EE2-6A94-4F7E-8F19-17B08269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5B214-AC38-4615-93EF-063527C79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DDC6C-3C55-4A91-B967-525A347745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7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950A-E389-4ADC-AF6C-9CD8CA5C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B761-939A-486A-85B0-59A2B24C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720725" indent="-360363">
              <a:buFont typeface="Arial" panose="020B0604020202020204" pitchFamily="34" charset="0"/>
              <a:buChar char="•"/>
              <a:defRPr sz="2400"/>
            </a:lvl3pPr>
            <a:lvl4pPr marL="1081088" indent="-360363">
              <a:buFont typeface="Arial" panose="020B0604020202020204" pitchFamily="34" charset="0"/>
              <a:buChar char="•"/>
              <a:defRPr sz="2000"/>
            </a:lvl4pPr>
            <a:lvl5pPr marL="1431925" indent="-350838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67EF9-90DF-42AB-8EEF-C45D22C6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0FBF-9D6E-4904-B115-923833CF81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F7754-79D5-42A5-A534-1C43F82F1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98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F4908A-67C2-4C0C-9B6D-4C8CA2F7B8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E03A-44EF-4FEC-8278-C3EF03CB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BB680-D0D5-405E-BA77-0ECD059B9F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120D-BEE5-4061-8A46-20EDF91339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6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8142A-9376-4B2C-8482-93F51236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9E2D-1F09-4552-857B-7F640CA3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86E82-D8DE-4DDF-A4E5-3AB9F3051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FA107-075A-4BE7-B7BF-E5B1AA4A8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8565" y="6492875"/>
            <a:ext cx="593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97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3" r:id="rId6"/>
    <p:sldLayoutId id="2147483654" r:id="rId7"/>
    <p:sldLayoutId id="2147483656" r:id="rId8"/>
    <p:sldLayoutId id="2147483659" r:id="rId9"/>
    <p:sldLayoutId id="2147483661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5330-6364-4868-80C5-CC3683E6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STIS </a:t>
            </a:r>
            <a:r>
              <a:rPr lang="nl-BE" dirty="0" err="1"/>
              <a:t>Repair</a:t>
            </a:r>
            <a:r>
              <a:rPr lang="nl-BE" dirty="0"/>
              <a:t> Concept </a:t>
            </a:r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Being</a:t>
            </a:r>
            <a:r>
              <a:rPr lang="nl-BE" dirty="0"/>
              <a:t> </a:t>
            </a:r>
            <a:r>
              <a:rPr lang="nl-BE" dirty="0" err="1"/>
              <a:t>Perfected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DF56-D5A9-40D3-B1F1-C5B67656D0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HST System engineers are </a:t>
            </a:r>
            <a:r>
              <a:rPr lang="nl-BE" sz="2000" dirty="0" err="1"/>
              <a:t>working</a:t>
            </a:r>
            <a:r>
              <a:rPr lang="nl-BE" sz="2000" dirty="0"/>
              <a:t>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crew to </a:t>
            </a:r>
            <a:r>
              <a:rPr lang="nl-BE" sz="2000" dirty="0" err="1"/>
              <a:t>define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correct</a:t>
            </a:r>
          </a:p>
          <a:p>
            <a:pPr marL="900113" lvl="1" indent="-457200"/>
            <a:r>
              <a:rPr lang="nl-BE" sz="2000" dirty="0"/>
              <a:t>Tools</a:t>
            </a:r>
          </a:p>
          <a:p>
            <a:pPr marL="900113" lvl="1" indent="-457200"/>
            <a:r>
              <a:rPr lang="nl-BE" sz="2000" dirty="0"/>
              <a:t>Procedures</a:t>
            </a:r>
          </a:p>
          <a:p>
            <a:pPr marL="1446213" lvl="2" indent="-457200"/>
            <a:r>
              <a:rPr lang="nl-BE" sz="2000" dirty="0" err="1"/>
              <a:t>Nominal</a:t>
            </a:r>
            <a:endParaRPr lang="nl-BE" sz="2000" dirty="0"/>
          </a:p>
          <a:p>
            <a:pPr marL="1446213" lvl="2" indent="-457200"/>
            <a:r>
              <a:rPr lang="nl-BE" sz="2000" dirty="0" err="1"/>
              <a:t>Contingency</a:t>
            </a:r>
            <a:endParaRPr lang="nl-BE" sz="2000" dirty="0"/>
          </a:p>
          <a:p>
            <a:pPr marL="900113" lvl="1" indent="-457200"/>
            <a:r>
              <a:rPr lang="nl-BE" sz="2000" dirty="0" err="1"/>
              <a:t>Timelines</a:t>
            </a:r>
            <a:endParaRPr lang="nl-B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 err="1"/>
              <a:t>Remember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role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system engineer is </a:t>
            </a:r>
            <a:r>
              <a:rPr lang="nl-BE" sz="2000" dirty="0" err="1"/>
              <a:t>incredibly</a:t>
            </a:r>
            <a:r>
              <a:rPr lang="nl-BE" sz="2000" dirty="0"/>
              <a:t> diverse</a:t>
            </a:r>
          </a:p>
          <a:p>
            <a:pPr marL="457200" indent="-457200"/>
            <a:endParaRPr lang="nl-BE" sz="1600" dirty="0"/>
          </a:p>
          <a:p>
            <a:pPr lvl="1" indent="0">
              <a:buNone/>
            </a:pPr>
            <a:endParaRPr lang="nl-B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2FF5567-05C8-44D4-B479-41A7FEA36984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0" y="3000640"/>
            <a:ext cx="3068638" cy="204575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3F63593-3E6F-4A31-832F-DB8CF201CE96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56" y="3001602"/>
            <a:ext cx="3067193" cy="204479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1C80-F84E-494C-9A4E-C5C834924F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1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31FD6C-9136-42FB-8D7E-C6C2E79D6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349" y="102293"/>
            <a:ext cx="1257300" cy="1203960"/>
          </a:xfrm>
          <a:prstGeom prst="rect">
            <a:avLst/>
          </a:prstGeom>
        </p:spPr>
      </p:pic>
      <p:pic>
        <p:nvPicPr>
          <p:cNvPr id="1026" name="Picture 2" descr="Afbeeldingsresultaat voor logo nasa">
            <a:extLst>
              <a:ext uri="{FF2B5EF4-FFF2-40B4-BE49-F238E27FC236}">
                <a16:creationId xmlns:a16="http://schemas.microsoft.com/office/drawing/2014/main" id="{F133172E-427B-4EB0-81E8-A49CDB21C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01" b="95220" l="3594" r="90000">
                        <a14:foregroundMark x1="40000" y1="6692" x2="54844" y2="9369"/>
                        <a14:foregroundMark x1="39063" y1="89675" x2="48125" y2="95602"/>
                        <a14:foregroundMark x1="48125" y1="95602" x2="56875" y2="95602"/>
                        <a14:foregroundMark x1="56875" y1="95602" x2="63125" y2="90822"/>
                        <a14:foregroundMark x1="21406" y1="29063" x2="19688" y2="54493"/>
                        <a14:foregroundMark x1="19688" y1="54493" x2="27187" y2="42256"/>
                        <a14:foregroundMark x1="27187" y1="42256" x2="23750" y2="53920"/>
                        <a14:foregroundMark x1="23750" y1="53920" x2="36094" y2="53920"/>
                        <a14:foregroundMark x1="36094" y1="53920" x2="56094" y2="45698"/>
                        <a14:foregroundMark x1="56094" y1="45698" x2="44219" y2="43212"/>
                        <a14:foregroundMark x1="44219" y1="43212" x2="60313" y2="44168"/>
                        <a14:foregroundMark x1="60313" y1="44168" x2="71094" y2="39197"/>
                        <a14:foregroundMark x1="71094" y1="39197" x2="43906" y2="47228"/>
                        <a14:foregroundMark x1="43906" y1="47228" x2="53438" y2="56023"/>
                        <a14:foregroundMark x1="53438" y1="56023" x2="65000" y2="53920"/>
                        <a14:foregroundMark x1="65000" y1="53920" x2="61563" y2="63098"/>
                        <a14:foregroundMark x1="61563" y1="63098" x2="61563" y2="66922"/>
                        <a14:foregroundMark x1="45000" y1="31549" x2="41563" y2="53346"/>
                        <a14:foregroundMark x1="41563" y1="53346" x2="45625" y2="62906"/>
                        <a14:foregroundMark x1="45625" y1="62906" x2="56406" y2="67304"/>
                        <a14:foregroundMark x1="56406" y1="67304" x2="67500" y2="60994"/>
                        <a14:foregroundMark x1="67500" y1="60994" x2="69531" y2="49522"/>
                        <a14:foregroundMark x1="69531" y1="49522" x2="61563" y2="33652"/>
                        <a14:foregroundMark x1="61563" y1="33652" x2="50313" y2="30784"/>
                        <a14:foregroundMark x1="50313" y1="30784" x2="44531" y2="39771"/>
                        <a14:foregroundMark x1="44531" y1="39771" x2="48750" y2="50478"/>
                        <a14:foregroundMark x1="48750" y1="50478" x2="59375" y2="56788"/>
                        <a14:foregroundMark x1="59375" y1="56788" x2="78750" y2="60421"/>
                        <a14:foregroundMark x1="78750" y1="60421" x2="85469" y2="55067"/>
                        <a14:foregroundMark x1="85469" y1="55067" x2="79844" y2="44742"/>
                        <a14:foregroundMark x1="79844" y1="44742" x2="68281" y2="42447"/>
                        <a14:foregroundMark x1="68281" y1="42447" x2="59688" y2="52199"/>
                        <a14:foregroundMark x1="59688" y1="52199" x2="56563" y2="64627"/>
                        <a14:foregroundMark x1="56563" y1="64627" x2="48438" y2="70746"/>
                        <a14:foregroundMark x1="48438" y1="70746" x2="48438" y2="71702"/>
                        <a14:foregroundMark x1="77031" y1="40918" x2="75313" y2="54876"/>
                        <a14:foregroundMark x1="75313" y1="54876" x2="73281" y2="41300"/>
                        <a14:foregroundMark x1="73281" y1="41300" x2="72813" y2="52008"/>
                        <a14:foregroundMark x1="72813" y1="52008" x2="78906" y2="60612"/>
                        <a14:foregroundMark x1="78906" y1="60612" x2="74844" y2="44359"/>
                        <a14:foregroundMark x1="74844" y1="44359" x2="75469" y2="56405"/>
                        <a14:foregroundMark x1="75469" y1="56405" x2="75781" y2="53155"/>
                        <a14:foregroundMark x1="36719" y1="53537" x2="40625" y2="61950"/>
                        <a14:foregroundMark x1="40625" y1="61950" x2="40469" y2="58126"/>
                        <a14:foregroundMark x1="32500" y1="43212" x2="31875" y2="54111"/>
                        <a14:foregroundMark x1="31875" y1="54111" x2="32969" y2="40918"/>
                        <a14:foregroundMark x1="32969" y1="40918" x2="32344" y2="40918"/>
                        <a14:foregroundMark x1="8594" y1="60994" x2="8594" y2="60994"/>
                        <a14:foregroundMark x1="5313" y1="66348" x2="5313" y2="66348"/>
                        <a14:foregroundMark x1="22969" y1="54493" x2="20469" y2="57170"/>
                        <a14:foregroundMark x1="3594" y1="68642" x2="3594" y2="686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8" y="77802"/>
            <a:ext cx="766618" cy="62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5C10A5-DE81-4414-AFB9-3F3088D19473}"/>
              </a:ext>
            </a:extLst>
          </p:cNvPr>
          <p:cNvSpPr txBox="1"/>
          <p:nvPr/>
        </p:nvSpPr>
        <p:spPr>
          <a:xfrm>
            <a:off x="55423" y="630385"/>
            <a:ext cx="1173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" b="1" dirty="0"/>
              <a:t>Goddard Space Flight Center</a:t>
            </a:r>
            <a:endParaRPr lang="en-GB" sz="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930DD0-8D65-45CE-97DA-E7FACA0AF029}"/>
              </a:ext>
            </a:extLst>
          </p:cNvPr>
          <p:cNvSpPr txBox="1"/>
          <p:nvPr/>
        </p:nvSpPr>
        <p:spPr>
          <a:xfrm>
            <a:off x="4349606" y="5227782"/>
            <a:ext cx="3068782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Fastener</a:t>
            </a:r>
            <a:r>
              <a:rPr lang="nl-BE" dirty="0"/>
              <a:t> </a:t>
            </a:r>
            <a:r>
              <a:rPr lang="nl-BE" dirty="0" err="1"/>
              <a:t>removal</a:t>
            </a:r>
            <a:r>
              <a:rPr lang="nl-BE" dirty="0"/>
              <a:t> in NBL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AA93A-9002-42B4-9639-5480C02F27E8}"/>
              </a:ext>
            </a:extLst>
          </p:cNvPr>
          <p:cNvSpPr txBox="1"/>
          <p:nvPr/>
        </p:nvSpPr>
        <p:spPr>
          <a:xfrm>
            <a:off x="7859567" y="5237018"/>
            <a:ext cx="3068782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Fastener</a:t>
            </a:r>
            <a:r>
              <a:rPr lang="nl-BE" dirty="0"/>
              <a:t> </a:t>
            </a:r>
            <a:r>
              <a:rPr lang="nl-BE" dirty="0" err="1"/>
              <a:t>removal</a:t>
            </a:r>
            <a:r>
              <a:rPr lang="nl-BE" dirty="0"/>
              <a:t> in NBL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94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STIS Repair Concept Still Being Perfected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sieben bocklandt</dc:creator>
  <cp:lastModifiedBy>sieben bocklandt</cp:lastModifiedBy>
  <cp:revision>21</cp:revision>
  <dcterms:created xsi:type="dcterms:W3CDTF">2020-09-29T12:52:22Z</dcterms:created>
  <dcterms:modified xsi:type="dcterms:W3CDTF">2021-02-20T15:34:49Z</dcterms:modified>
</cp:coreProperties>
</file>