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4a" ContentType="audio/m4a"/>
  <Override PartName="/ppt/media/media10.m4a" ContentType="audio/m4a"/>
  <Override PartName="/ppt/media/media11.m4a" ContentType="audio/m4a"/>
  <Override PartName="/ppt/media/media12.m4a" ContentType="audio/m4a"/>
  <Override PartName="/ppt/media/media13.m4a" ContentType="audio/m4a"/>
  <Override PartName="/ppt/media/media14.m4a" ContentType="audio/m4a"/>
  <Override PartName="/ppt/media/media2.m4a" ContentType="audio/m4a"/>
  <Override PartName="/ppt/media/media3.m4a" ContentType="audio/m4a"/>
  <Override PartName="/ppt/media/media4.m4a" ContentType="audio/m4a"/>
  <Override PartName="/ppt/media/media5.m4a" ContentType="audio/m4a"/>
  <Override PartName="/ppt/media/media6.m4a" ContentType="audio/m4a"/>
  <Override PartName="/ppt/media/media7.m4a" ContentType="audio/m4a"/>
  <Override PartName="/ppt/media/media8.m4a" ContentType="audio/m4a"/>
  <Override PartName="/ppt/media/media9.m4a" ContentType="audio/m4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92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</p:sldIdLst>
  <p:sldSz cx="9144000" cy="5143500" type="screen16x9"/>
  <p:notesSz cx="6858000" cy="9144000"/>
  <p:embeddedFontLst>
    <p:embeddedFont>
      <p:font typeface="Poppins" panose="020B0604020202020204" charset="0"/>
      <p:regular r:id="rId2"/>
      <p:bold r:id="rId3"/>
      <p:italic r:id="rId4"/>
      <p:boldItalic r:id="rId5"/>
    </p:embeddedFont>
    <p:embeddedFont>
      <p:font typeface="Georgia" panose="02040502050405020303" pitchFamily="18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3B3"/>
    <a:srgbClr val="AAB1B3"/>
    <a:srgbClr val="008C95"/>
    <a:srgbClr val="666666"/>
    <a:srgbClr val="002D72"/>
    <a:srgbClr val="00205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7.fntdata"/><Relationship Id="rId13" Type="http://schemas.openxmlformats.org/officeDocument/2006/relationships/tableStyles" Target="tableStyles.xml"/><Relationship Id="rId3" Type="http://schemas.openxmlformats.org/officeDocument/2006/relationships/font" Target="fonts/font2.fntdata"/><Relationship Id="rId7" Type="http://schemas.openxmlformats.org/officeDocument/2006/relationships/font" Target="fonts/font6.fntdata"/><Relationship Id="rId12" Type="http://schemas.openxmlformats.org/officeDocument/2006/relationships/theme" Target="theme/theme1.xml"/><Relationship Id="rId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5.fntdata"/><Relationship Id="rId11" Type="http://schemas.openxmlformats.org/officeDocument/2006/relationships/viewProps" Target="viewProps.xml"/><Relationship Id="rId5" Type="http://schemas.openxmlformats.org/officeDocument/2006/relationships/font" Target="fonts/font4.fntdata"/><Relationship Id="rId10" Type="http://schemas.openxmlformats.org/officeDocument/2006/relationships/presProps" Target="presProps.xml"/><Relationship Id="rId4" Type="http://schemas.openxmlformats.org/officeDocument/2006/relationships/font" Target="fonts/font3.fntdata"/><Relationship Id="rId9" Type="http://schemas.openxmlformats.org/officeDocument/2006/relationships/font" Target="fonts/font8.fntdata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94C78-BE07-491F-A032-2A37CC34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27" y="1200150"/>
            <a:ext cx="8572500" cy="2743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750"/>
              </a:spcBef>
              <a:defRPr sz="3600">
                <a:solidFill>
                  <a:srgbClr val="666666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0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ud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94C78-BE07-491F-A032-2A37CC3498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453" y="1650098"/>
            <a:ext cx="5033416" cy="547662"/>
          </a:xfrm>
          <a:effectLst>
            <a:outerShdw sx="1000" sy="1000" algn="tl" rotWithShape="0">
              <a:prstClr val="black"/>
            </a:outerShdw>
          </a:effectLst>
        </p:spPr>
        <p:txBody>
          <a:bodyPr anchor="ctr">
            <a:normAutofit/>
          </a:bodyPr>
          <a:lstStyle>
            <a:lvl1pPr algn="l">
              <a:defRPr sz="4100" b="0" cap="none" spc="0" baseline="0">
                <a:ln w="12700">
                  <a:solidFill>
                    <a:srgbClr val="008C95"/>
                  </a:solidFill>
                  <a:prstDash val="solid"/>
                </a:ln>
                <a:solidFill>
                  <a:srgbClr val="B1B3B3"/>
                </a:solidFill>
                <a:effectLst/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r>
              <a:rPr lang="en-US" dirty="0" smtClean="0"/>
              <a:t>DEPLOMA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8EE6FA-B4F6-4123-A270-0B343218A1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350" y="2254155"/>
            <a:ext cx="4986519" cy="586568"/>
          </a:xfrm>
          <a:effectLst>
            <a:outerShdw sx="1000" sy="1000" algn="tl" rotWithShape="0">
              <a:prstClr val="black"/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rgbClr val="666666"/>
                </a:solidFill>
                <a:effectLst/>
                <a:latin typeface="Poppins" panose="020B0604020202020204" charset="0"/>
                <a:cs typeface="Poppins" panose="020B060402020202020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Major</a:t>
            </a:r>
            <a:endParaRPr lang="en-US" dirty="0" smtClean="0"/>
          </a:p>
        </p:txBody>
      </p:sp>
      <p:sp>
        <p:nvSpPr>
          <p:cNvPr id="7" name="Picture Placeholder 7">
            <a:extLst>
              <a:ext uri="{FF2B5EF4-FFF2-40B4-BE49-F238E27FC236}">
                <a16:creationId xmlns="" xmlns:a16="http://schemas.microsoft.com/office/drawing/2014/main" id="{D924A935-DD47-42C1-B9D0-48338B705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7560" y="881098"/>
            <a:ext cx="2632669" cy="3741143"/>
          </a:xfrm>
          <a:prstGeom prst="rect">
            <a:avLst/>
          </a:prstGeom>
          <a:ln w="76200">
            <a:noFill/>
          </a:ln>
        </p:spPr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9350" y="3220491"/>
            <a:ext cx="4986520" cy="845652"/>
          </a:xfrm>
        </p:spPr>
        <p:txBody>
          <a:bodyPr>
            <a:normAutofit/>
          </a:bodyPr>
          <a:lstStyle>
            <a:lvl1pPr>
              <a:defRPr sz="1300" b="0" baseline="0">
                <a:solidFill>
                  <a:srgbClr val="666666"/>
                </a:solidFill>
                <a:latin typeface="Poppins" panose="020B0604020202020204" charset="0"/>
                <a:ea typeface="Poppins" panose="020B0604020202020204" charset="0"/>
                <a:cs typeface="Poppins" panose="020B060402020202020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 smtClean="0"/>
          </a:p>
        </p:txBody>
      </p:sp>
      <p:sp>
        <p:nvSpPr>
          <p:cNvPr id="13" name="Google Shape;68;p2"/>
          <p:cNvSpPr txBox="1"/>
          <p:nvPr userDrawn="1"/>
        </p:nvSpPr>
        <p:spPr>
          <a:xfrm>
            <a:off x="389350" y="2883307"/>
            <a:ext cx="2486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STUDENT STATEMENT:</a:t>
            </a:r>
            <a:endParaRPr sz="14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72;p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745451" y="169900"/>
            <a:ext cx="2238272" cy="4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71;p2"/>
          <p:cNvSpPr txBox="1"/>
          <p:nvPr userDrawn="1"/>
        </p:nvSpPr>
        <p:spPr>
          <a:xfrm>
            <a:off x="338400" y="108700"/>
            <a:ext cx="6671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8C95"/>
                </a:solidFill>
                <a:latin typeface="Poppins"/>
                <a:ea typeface="Poppins"/>
                <a:cs typeface="Poppins"/>
                <a:sym typeface="Poppins"/>
              </a:rPr>
              <a:t>CHANDLER-GILBERT COMMUNITY COLLEGE COMMENCEMENT SPRING 2021</a:t>
            </a:r>
            <a:endParaRPr sz="1200" b="0" i="0" u="none" strike="noStrike" cap="none">
              <a:solidFill>
                <a:srgbClr val="008C9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70;p2"/>
          <p:cNvSpPr/>
          <p:nvPr userDrawn="1"/>
        </p:nvSpPr>
        <p:spPr>
          <a:xfrm>
            <a:off x="0" y="4900800"/>
            <a:ext cx="9144000" cy="242700"/>
          </a:xfrm>
          <a:prstGeom prst="rect">
            <a:avLst/>
          </a:prstGeom>
          <a:solidFill>
            <a:srgbClr val="008C95"/>
          </a:solidFill>
          <a:ln w="9525" cap="flat" cmpd="sng">
            <a:solidFill>
              <a:srgbClr val="008C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55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0F91CBD-F8B1-4B0C-A97E-A24AB34A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0120F0-DF54-454D-BF7B-32412655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240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736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71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66666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rgbClr val="666666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rgbClr val="666666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rgbClr val="666666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rgbClr val="666666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rgbClr val="66666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media" Target="../media/media9.m4a"/><Relationship Id="rId4" Type="http://schemas.openxmlformats.org/officeDocument/2006/relationships/video" Target="../media/media9.m4a"/><Relationship Id="rId5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microsoft.com/office/2007/relationships/media" Target="../media/media10.m4a"/><Relationship Id="rId4" Type="http://schemas.openxmlformats.org/officeDocument/2006/relationships/video" Target="../media/media10.m4a"/><Relationship Id="rId5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microsoft.com/office/2007/relationships/media" Target="../media/media11.m4a"/><Relationship Id="rId4" Type="http://schemas.openxmlformats.org/officeDocument/2006/relationships/video" Target="../media/media11.m4a"/><Relationship Id="rId5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media" Target="../media/media12.m4a"/><Relationship Id="rId4" Type="http://schemas.openxmlformats.org/officeDocument/2006/relationships/video" Target="../media/media12.m4a"/><Relationship Id="rId5" Type="http://schemas.openxmlformats.org/officeDocument/2006/relationships/image" Target="../media/image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media" Target="../media/media13.m4a"/><Relationship Id="rId4" Type="http://schemas.openxmlformats.org/officeDocument/2006/relationships/video" Target="../media/media13.m4a"/><Relationship Id="rId5" Type="http://schemas.openxmlformats.org/officeDocument/2006/relationships/image" Target="../media/image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media" Target="../media/media14.m4a"/><Relationship Id="rId4" Type="http://schemas.openxmlformats.org/officeDocument/2006/relationships/video" Target="../media/media14.m4a"/><Relationship Id="rId5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media" Target="../media/media1.m4a"/><Relationship Id="rId4" Type="http://schemas.openxmlformats.org/officeDocument/2006/relationships/video" Target="../media/media1.m4a"/><Relationship Id="rId5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media" Target="../media/media2.m4a"/><Relationship Id="rId4" Type="http://schemas.openxmlformats.org/officeDocument/2006/relationships/video" Target="../media/media2.m4a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media" Target="../media/media3.m4a"/><Relationship Id="rId4" Type="http://schemas.openxmlformats.org/officeDocument/2006/relationships/video" Target="../media/media3.m4a"/><Relationship Id="rId5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microsoft.com/office/2007/relationships/media" Target="../media/media4.m4a"/><Relationship Id="rId4" Type="http://schemas.openxmlformats.org/officeDocument/2006/relationships/video" Target="../media/media4.m4a"/><Relationship Id="rId5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media" Target="../media/media5.m4a"/><Relationship Id="rId4" Type="http://schemas.openxmlformats.org/officeDocument/2006/relationships/video" Target="../media/media5.m4a"/><Relationship Id="rId5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media" Target="../media/media6.m4a"/><Relationship Id="rId4" Type="http://schemas.openxmlformats.org/officeDocument/2006/relationships/video" Target="../media/media6.m4a"/><Relationship Id="rId5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media" Target="../media/media7.m4a"/><Relationship Id="rId4" Type="http://schemas.openxmlformats.org/officeDocument/2006/relationships/video" Target="../media/media7.m4a"/><Relationship Id="rId5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microsoft.com/office/2007/relationships/media" Target="../media/media8.m4a"/><Relationship Id="rId4" Type="http://schemas.openxmlformats.org/officeDocument/2006/relationships/video" Target="../media/media8.m4a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title_0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College of Arts and Sciences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title_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College of Health Professions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bsallee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M. Sallee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162249"/>
            <a:ext cx="2632669" cy="3178840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bsallee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cackerman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Elizabeth Ackerman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</a:t>
            </a:r>
          </a:p>
        </p:txBody>
      </p:sp>
      <p:pic>
        <p:nvPicPr>
          <p:cNvPr id="4" name="Picture Placeholder 3" descr="cackerman1#f1927dc4f94b16ca51d2d15702ac6c9f.jpe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698458"/>
            <a:ext cx="2632669" cy="21064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cackerman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title_2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School of Business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janderson8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Hayden Anderson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</a:t>
            </a:r>
          </a:p>
        </p:txBody>
      </p:sp>
      <p:pic>
        <p:nvPicPr>
          <p:cNvPr id="4" name="Picture Placeholder 3" descr="janderson8#8cbd84192d8677df613609b0743067fd.jpe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996557"/>
            <a:ext cx="2632669" cy="3510225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janderson8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randrade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Xavier Andrade Cazar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162249"/>
            <a:ext cx="2632669" cy="3178840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randrade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banselm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Joseph Anselm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162249"/>
            <a:ext cx="2632669" cy="3178840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banselm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pbachman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Anderson Bachman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162249"/>
            <a:ext cx="2632669" cy="3178840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pbachman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daaron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Tale' Aaron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162249"/>
            <a:ext cx="2632669" cy="3178840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daaron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takogun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O. Akogun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162249"/>
            <a:ext cx="2632669" cy="3178840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takogun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jallen9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Isaac Allen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162249"/>
            <a:ext cx="2632669" cy="3178840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jallen9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aallred2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J. Allred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aallred2#4403a16b00ac6db823704938a92c746d.jpe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493254"/>
            <a:ext cx="2632669" cy="2516831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aallred2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randersen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L. Andersen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162249"/>
            <a:ext cx="2632669" cy="3178840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randersen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mbehrle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Nicole Behrle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162249"/>
            <a:ext cx="2632669" cy="3178840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mbehrle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jberryhill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Nicole Berryhill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162249"/>
            <a:ext cx="2632669" cy="3178840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jberryhill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rrysanek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Christine Rysanek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 and Bachelor of Science</a:t>
            </a:r>
          </a:p>
        </p:txBody>
      </p:sp>
      <p:pic>
        <p:nvPicPr>
          <p:cNvPr id="4" name="Picture Placeholder 3" descr="rrysanek1#53a4ccfcd0ba6e1eaf9a048c40ed9958.jpe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5727560" y="1698526"/>
            <a:ext cx="2632669" cy="2106287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recommended character limit of 150 characters to maintain formatting consistency and readability</a:t>
            </a:r>
          </a:p>
        </p:txBody>
      </p:sp>
      <p:pic>
        <p:nvPicPr>
          <p:cNvPr id="6" name="rrysanek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Full Screen Slides">
  <a:themeElements>
    <a:clrScheme name="Custom 12">
      <a:dk1>
        <a:sysClr val="windowText" lastClr="000000"/>
      </a:dk1>
      <a:lt1>
        <a:sysClr val="window" lastClr="FFFFFF"/>
      </a:lt1>
      <a:dk2>
        <a:srgbClr val="004FA2"/>
      </a:dk2>
      <a:lt2>
        <a:srgbClr val="FFFFFF"/>
      </a:lt2>
      <a:accent1>
        <a:srgbClr val="ED193A"/>
      </a:accent1>
      <a:accent2>
        <a:srgbClr val="F4C74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Baskerville</vt:lpstr>
      <vt:lpstr>Poppins</vt:lpstr>
      <vt:lpstr>Arial</vt:lpstr>
      <vt:lpstr>Georgia</vt:lpstr>
      <vt:lpstr>Full Screen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2020-11-13T15:26:21Z</dcterms:created>
  <dcterms:modified xsi:type="dcterms:W3CDTF">2021-05-10T09:36:48Z</dcterms:modified>
</cp:coreProperties>
</file>