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2800">
                <a:latin typeface="Calibri"/>
              </a:rPr>
              <a:t>Bachelor of Arts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2800">
                <a:latin typeface="Calibri"/>
              </a:rPr>
              <a:t>College of Arts and Sciences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2800">
                <a:latin typeface="Calibri"/>
              </a:rPr>
              <a:t>Excellence Award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2800">
                <a:latin typeface="Calibri"/>
              </a:rPr>
              <a:t>Cum Laude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2800">
                <a:latin typeface="Calibri"/>
              </a:rPr>
              <a:t>Summa Cum Laude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2800">
                <a:latin typeface="Calibri"/>
              </a:rPr>
              <a:t>Magna Cum Laude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2800">
                <a:latin typeface="Calibri"/>
              </a:rPr>
              <a:t>Bachelor of Science and Bachelor of Science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2800">
                <a:latin typeface="Calibri"/>
              </a:rPr>
              <a:t>College of Health Professions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2800">
                <a:latin typeface="Calibri"/>
              </a:rPr>
              <a:t>Bachelor of Science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18288000" cy="4572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r>
              <a:rPr sz="2800">
                <a:latin typeface="Calibri"/>
              </a:rPr>
              <a:t>School of Business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