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92" r:id="rId1"/>
  </p:sldMasterIdLst>
  <p:sldSz cx="9144000" cy="5143500" type="screen16x9"/>
  <p:notesSz cx="6858000" cy="9144000"/>
  <p:embeddedFontLst>
    <p:embeddedFont>
      <p:font typeface="Poppins" panose="020B0604020202020204" charset="0"/>
      <p:regular r:id="rId2"/>
      <p:bold r:id="rId3"/>
      <p:italic r:id="rId4"/>
      <p:boldItalic r:id="rId5"/>
    </p:embeddedFont>
    <p:embeddedFont>
      <p:font typeface="Georgia" panose="02040502050405020303" pitchFamily="18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00205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29" autoAdjust="0"/>
    <p:restoredTop sz="94660"/>
  </p:normalViewPr>
  <p:slideViewPr>
    <p:cSldViewPr snapToGrid="0">
      <p:cViewPr>
        <p:scale>
          <a:sx n="75" d="100"/>
          <a:sy n="75" d="100"/>
        </p:scale>
        <p:origin x="117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7.fntdata"/><Relationship Id="rId13" Type="http://schemas.openxmlformats.org/officeDocument/2006/relationships/tableStyles" Target="tableStyles.xml"/><Relationship Id="rId3" Type="http://schemas.openxmlformats.org/officeDocument/2006/relationships/font" Target="fonts/font2.fntdata"/><Relationship Id="rId7" Type="http://schemas.openxmlformats.org/officeDocument/2006/relationships/font" Target="fonts/font6.fntdata"/><Relationship Id="rId12" Type="http://schemas.openxmlformats.org/officeDocument/2006/relationships/theme" Target="theme/theme1.xml"/><Relationship Id="rId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5.fntdata"/><Relationship Id="rId11" Type="http://schemas.openxmlformats.org/officeDocument/2006/relationships/viewProps" Target="viewProps.xml"/><Relationship Id="rId5" Type="http://schemas.openxmlformats.org/officeDocument/2006/relationships/font" Target="fonts/font4.fntdata"/><Relationship Id="rId10" Type="http://schemas.openxmlformats.org/officeDocument/2006/relationships/presProps" Target="presProps.xml"/><Relationship Id="rId4" Type="http://schemas.openxmlformats.org/officeDocument/2006/relationships/font" Target="fonts/font3.fntdata"/><Relationship Id="rId9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2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94C78-BE07-491F-A032-2A37CC349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27" y="1200150"/>
            <a:ext cx="8572500" cy="2743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750"/>
              </a:spcBef>
              <a:defRPr sz="3600"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0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udent">
    <p:bg>
      <p:bgPr>
        <a:solidFill>
          <a:srgbClr val="002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94C78-BE07-491F-A032-2A37CC3498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0236" y="895352"/>
            <a:ext cx="5657223" cy="5476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100" b="1" baseline="0"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r>
              <a:rPr lang="en-US" dirty="0" smtClean="0"/>
              <a:t>DEPLOMA 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8EE6FA-B4F6-4123-A270-0B343218A1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0235" y="2235802"/>
            <a:ext cx="5657224" cy="8273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latin typeface="Poppins" panose="020B0604020202020204" charset="0"/>
                <a:cs typeface="Poppins" panose="020B060402020202020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Major Goes Here</a:t>
            </a:r>
            <a:endParaRPr lang="en-US" dirty="0" smtClean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xmlns="" id="{D924A935-DD47-42C1-B9D0-48338B705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1643" y="866776"/>
            <a:ext cx="2130251" cy="3573462"/>
          </a:xfrm>
          <a:prstGeom prst="rect">
            <a:avLst/>
          </a:prstGeom>
          <a:ln w="76200">
            <a:noFill/>
          </a:ln>
        </p:spPr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199" y="3566324"/>
            <a:ext cx="5661260" cy="845652"/>
          </a:xfrm>
        </p:spPr>
        <p:txBody>
          <a:bodyPr/>
          <a:lstStyle>
            <a:lvl1pPr>
              <a:defRPr sz="2800" b="0" baseline="0">
                <a:solidFill>
                  <a:schemeClr val="tx1"/>
                </a:solidFill>
                <a:latin typeface="Poppins" panose="020B0604020202020204" charset="0"/>
                <a:ea typeface="Poppins" panose="020B0604020202020204" charset="0"/>
                <a:cs typeface="Poppins" panose="020B060402020202020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Honors Go Here</a:t>
            </a:r>
            <a:endParaRPr lang="en-US" dirty="0" smtClean="0"/>
          </a:p>
        </p:txBody>
      </p:sp>
      <p:cxnSp>
        <p:nvCxnSpPr>
          <p:cNvPr id="10" name="Google Shape;56;p13"/>
          <p:cNvCxnSpPr/>
          <p:nvPr userDrawn="1"/>
        </p:nvCxnSpPr>
        <p:spPr>
          <a:xfrm rot="10800000" flipH="1">
            <a:off x="-19050" y="476100"/>
            <a:ext cx="9182100" cy="19200"/>
          </a:xfrm>
          <a:prstGeom prst="straightConnector1">
            <a:avLst/>
          </a:prstGeom>
          <a:noFill/>
          <a:ln w="38100" cap="flat" cmpd="sng">
            <a:solidFill>
              <a:srgbClr val="F3D5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58;p13"/>
          <p:cNvCxnSpPr/>
          <p:nvPr userDrawn="1"/>
        </p:nvCxnSpPr>
        <p:spPr>
          <a:xfrm rot="10800000" flipH="1">
            <a:off x="-42900" y="4702675"/>
            <a:ext cx="9229800" cy="16800"/>
          </a:xfrm>
          <a:prstGeom prst="straightConnector1">
            <a:avLst/>
          </a:prstGeom>
          <a:noFill/>
          <a:ln w="38100" cap="flat" cmpd="sng">
            <a:solidFill>
              <a:srgbClr val="F3D5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77;p14"/>
          <p:cNvSpPr txBox="1"/>
          <p:nvPr userDrawn="1"/>
        </p:nvSpPr>
        <p:spPr>
          <a:xfrm>
            <a:off x="-42900" y="4702675"/>
            <a:ext cx="91821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F3D54E"/>
                </a:solidFill>
                <a:latin typeface="Poppins"/>
                <a:ea typeface="Poppins"/>
                <a:cs typeface="Poppins"/>
                <a:sym typeface="Poppins"/>
              </a:rPr>
              <a:t>#UTULSA  #UTULSAALUMNI   #WEDIDIT!</a:t>
            </a:r>
            <a:endParaRPr sz="2400" b="1" dirty="0">
              <a:solidFill>
                <a:srgbClr val="F3D54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rgbClr val="F3D5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55;p13"/>
          <p:cNvSpPr txBox="1"/>
          <p:nvPr userDrawn="1"/>
        </p:nvSpPr>
        <p:spPr>
          <a:xfrm>
            <a:off x="-25250" y="0"/>
            <a:ext cx="91821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D54E"/>
                </a:solidFill>
                <a:latin typeface="Poppins"/>
                <a:ea typeface="Poppins"/>
                <a:cs typeface="Poppins"/>
                <a:sym typeface="Poppins"/>
              </a:rPr>
              <a:t>#UTULSA  #UTULSAALUMNI   #WEDIDIT!</a:t>
            </a:r>
            <a:endParaRPr sz="2400" b="1" dirty="0">
              <a:solidFill>
                <a:srgbClr val="F3D5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60;p13"/>
          <p:cNvSpPr txBox="1"/>
          <p:nvPr userDrawn="1"/>
        </p:nvSpPr>
        <p:spPr>
          <a:xfrm>
            <a:off x="2690236" y="1874833"/>
            <a:ext cx="3820781" cy="35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3D54E"/>
                </a:solidFill>
                <a:latin typeface="Poppins"/>
                <a:ea typeface="Poppins"/>
                <a:cs typeface="Poppins"/>
                <a:sym typeface="Poppins"/>
              </a:rPr>
              <a:t>MAJOR:</a:t>
            </a:r>
            <a:endParaRPr sz="1600" b="1" dirty="0">
              <a:solidFill>
                <a:srgbClr val="F3D5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61;p13"/>
          <p:cNvSpPr txBox="1"/>
          <p:nvPr userDrawn="1"/>
        </p:nvSpPr>
        <p:spPr>
          <a:xfrm>
            <a:off x="2686201" y="3158253"/>
            <a:ext cx="1733400" cy="40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3D54E"/>
                </a:solidFill>
                <a:latin typeface="Poppins"/>
                <a:ea typeface="Poppins"/>
                <a:cs typeface="Poppins"/>
                <a:sym typeface="Poppins"/>
              </a:rPr>
              <a:t>HONORS: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55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0F91CBD-F8B1-4B0C-A97E-A24AB34A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0120F0-DF54-454D-BF7B-32412655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240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736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71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ull Screen Slides">
  <a:themeElements>
    <a:clrScheme name="Custom 12">
      <a:dk1>
        <a:sysClr val="windowText" lastClr="000000"/>
      </a:dk1>
      <a:lt1>
        <a:sysClr val="window" lastClr="FFFFFF"/>
      </a:lt1>
      <a:dk2>
        <a:srgbClr val="004FA2"/>
      </a:dk2>
      <a:lt2>
        <a:srgbClr val="FFFFFF"/>
      </a:lt2>
      <a:accent1>
        <a:srgbClr val="ED193A"/>
      </a:accent1>
      <a:accent2>
        <a:srgbClr val="F4C74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askervil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Poppins</vt:lpstr>
      <vt:lpstr>Baskerville</vt:lpstr>
      <vt:lpstr>Arial</vt:lpstr>
      <vt:lpstr>Georgia</vt:lpstr>
      <vt:lpstr>Full Screen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2020-11-13T15:26:21Z</dcterms:created>
  <dcterms:modified xsi:type="dcterms:W3CDTF">2021-05-10T07:45:23Z</dcterms:modified>
</cp:coreProperties>
</file>