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F5BB-5D28-E843-A1BC-616098909995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5FAEE-B0A9-294B-A056-87169EBE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7684-DA80-CE42-9228-C7F95CD3DEF1}" type="datetimeFigureOut">
              <a:rPr lang="en-US" smtClean="0"/>
              <a:t>12/9/17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3D17-D5AE-8D41-A413-6583B0DA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50705"/>
              </p:ext>
            </p:extLst>
          </p:nvPr>
        </p:nvGraphicFramePr>
        <p:xfrm>
          <a:off x="2119683" y="1265129"/>
          <a:ext cx="8125218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203"/>
                <a:gridCol w="1354203"/>
                <a:gridCol w="1354203"/>
                <a:gridCol w="1354203"/>
                <a:gridCol w="1354203"/>
                <a:gridCol w="1354203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500" dirty="0" smtClean="0"/>
                        <a:t>学生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字段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类型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长度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主键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允许</a:t>
                      </a:r>
                      <a:r>
                        <a:rPr lang="en-US" altLang="zh-CN" sz="2000" b="1" dirty="0" smtClean="0"/>
                        <a:t>NULL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说明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学生姓名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学号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sdep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学院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班级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邮箱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pssword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推送与否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/>
                        <a:t>regtime</a:t>
                      </a: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注册时间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69137"/>
              </p:ext>
            </p:extLst>
          </p:nvPr>
        </p:nvGraphicFramePr>
        <p:xfrm>
          <a:off x="1881688" y="1703540"/>
          <a:ext cx="8125218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203"/>
                <a:gridCol w="1354203"/>
                <a:gridCol w="1354203"/>
                <a:gridCol w="1354203"/>
                <a:gridCol w="1354203"/>
                <a:gridCol w="1354203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500" dirty="0" smtClean="0"/>
                        <a:t>推送范围表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字段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类型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长度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主键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允许</a:t>
                      </a:r>
                      <a:r>
                        <a:rPr lang="en-US" altLang="zh-CN" sz="2000" b="1" dirty="0" smtClean="0"/>
                        <a:t>NULL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说明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content_id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信息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58222"/>
              </p:ext>
            </p:extLst>
          </p:nvPr>
        </p:nvGraphicFramePr>
        <p:xfrm>
          <a:off x="1831584" y="2066794"/>
          <a:ext cx="81280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500" dirty="0" smtClean="0"/>
                        <a:t>推送的信息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字段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类型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长度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主键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允许</a:t>
                      </a:r>
                      <a:r>
                        <a:rPr lang="en-US" altLang="zh-CN" sz="2000" b="1" dirty="0" smtClean="0"/>
                        <a:t>NULL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说明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content_id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信息</a:t>
                      </a:r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信息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post_time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6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15587"/>
              </p:ext>
            </p:extLst>
          </p:nvPr>
        </p:nvGraphicFramePr>
        <p:xfrm>
          <a:off x="1831584" y="2066794"/>
          <a:ext cx="812800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500" dirty="0" smtClean="0"/>
                        <a:t>教师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字段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类型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长度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主键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允许</a:t>
                      </a:r>
                      <a:r>
                        <a:rPr lang="en-US" altLang="zh-CN" sz="2000" b="1" dirty="0" smtClean="0"/>
                        <a:t>NULL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 smtClean="0"/>
                        <a:t>说明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自增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名字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131</Words>
  <Application>Microsoft Macintosh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DengXian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Zewei Dan</dc:creator>
  <cp:lastModifiedBy>Zewei Dan</cp:lastModifiedBy>
  <cp:revision>14</cp:revision>
  <cp:lastPrinted>2017-12-09T12:52:46Z</cp:lastPrinted>
  <dcterms:created xsi:type="dcterms:W3CDTF">2017-12-09T11:56:48Z</dcterms:created>
  <dcterms:modified xsi:type="dcterms:W3CDTF">2017-12-09T16:23:08Z</dcterms:modified>
</cp:coreProperties>
</file>