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F5BB-5D28-E843-A1BC-616098909995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FAEE-B0A9-294B-A056-87169EBE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06893"/>
              </p:ext>
            </p:extLst>
          </p:nvPr>
        </p:nvGraphicFramePr>
        <p:xfrm>
          <a:off x="2119683" y="1265129"/>
          <a:ext cx="8125218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203"/>
                <a:gridCol w="1354203"/>
                <a:gridCol w="1354203"/>
                <a:gridCol w="1354203"/>
                <a:gridCol w="1354203"/>
                <a:gridCol w="1354203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学生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允许</a:t>
                      </a:r>
                      <a:r>
                        <a:rPr lang="en-US" altLang="zh-CN" sz="2000" b="1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学生姓名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sdep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班级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邮箱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推送与否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/>
                        <a:t>content_id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/>
                        <a:t>regtime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当前时间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37561"/>
              </p:ext>
            </p:extLst>
          </p:nvPr>
        </p:nvGraphicFramePr>
        <p:xfrm>
          <a:off x="1831584" y="2066794"/>
          <a:ext cx="81280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推送信息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允许</a:t>
                      </a:r>
                      <a:r>
                        <a:rPr lang="en-US" altLang="zh-CN" sz="2000" b="1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content_id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6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88</Words>
  <Application>Microsoft Macintosh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Zewei Dan</dc:creator>
  <cp:lastModifiedBy>Zewei Dan</cp:lastModifiedBy>
  <cp:revision>6</cp:revision>
  <cp:lastPrinted>2017-12-09T12:52:46Z</cp:lastPrinted>
  <dcterms:created xsi:type="dcterms:W3CDTF">2017-12-09T11:56:48Z</dcterms:created>
  <dcterms:modified xsi:type="dcterms:W3CDTF">2017-12-09T12:54:04Z</dcterms:modified>
</cp:coreProperties>
</file>