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F5BB-5D28-E843-A1BC-61609890999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FAEE-B0A9-294B-A056-87169EBE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7A7684-DA80-CE42-9228-C7F95CD3DEF1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723"/>
              </p:ext>
            </p:extLst>
          </p:nvPr>
        </p:nvGraphicFramePr>
        <p:xfrm>
          <a:off x="2282521" y="450937"/>
          <a:ext cx="8125218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3"/>
                <a:gridCol w="1354203"/>
                <a:gridCol w="1354203"/>
                <a:gridCol w="1354203"/>
                <a:gridCol w="1354203"/>
                <a:gridCol w="1354203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学生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允许</a:t>
                      </a:r>
                      <a:r>
                        <a:rPr lang="en-US" altLang="zh-CN" sz="2000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学生姓名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班级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regtime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注册时间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1684"/>
              </p:ext>
            </p:extLst>
          </p:nvPr>
        </p:nvGraphicFramePr>
        <p:xfrm>
          <a:off x="1881688" y="1703540"/>
          <a:ext cx="8125218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3"/>
                <a:gridCol w="1354203"/>
                <a:gridCol w="1354203"/>
                <a:gridCol w="1354203"/>
                <a:gridCol w="1354203"/>
                <a:gridCol w="1354203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推送范围表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content_id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推送与否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5581"/>
              </p:ext>
            </p:extLst>
          </p:nvPr>
        </p:nvGraphicFramePr>
        <p:xfrm>
          <a:off x="1831584" y="2066794"/>
          <a:ext cx="8128002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推送的信息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content_id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content_src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推送源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推送时间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截止时间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15587"/>
              </p:ext>
            </p:extLst>
          </p:nvPr>
        </p:nvGraphicFramePr>
        <p:xfrm>
          <a:off x="1831584" y="2066794"/>
          <a:ext cx="81280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教师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名字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150</Words>
  <Application>Microsoft Macintosh PowerPoint</Application>
  <PresentationFormat>Widescreen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宋体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Zewei Dan</dc:creator>
  <cp:lastModifiedBy>Zewei Dan</cp:lastModifiedBy>
  <cp:revision>25</cp:revision>
  <cp:lastPrinted>2017-12-09T12:52:46Z</cp:lastPrinted>
  <dcterms:created xsi:type="dcterms:W3CDTF">2017-12-09T11:56:48Z</dcterms:created>
  <dcterms:modified xsi:type="dcterms:W3CDTF">2017-12-09T17:51:52Z</dcterms:modified>
</cp:coreProperties>
</file>