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14_75E40AA9.xml" ContentType="application/vnd.ms-powerpoint.comment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</p:sldMasterIdLst>
  <p:notesMasterIdLst>
    <p:notesMasterId r:id="rId24"/>
  </p:notesMasterIdLst>
  <p:sldIdLst>
    <p:sldId id="257" r:id="rId5"/>
    <p:sldId id="283" r:id="rId6"/>
    <p:sldId id="261" r:id="rId7"/>
    <p:sldId id="264" r:id="rId8"/>
    <p:sldId id="275" r:id="rId9"/>
    <p:sldId id="259" r:id="rId10"/>
    <p:sldId id="274" r:id="rId11"/>
    <p:sldId id="276" r:id="rId12"/>
    <p:sldId id="272" r:id="rId13"/>
    <p:sldId id="271" r:id="rId14"/>
    <p:sldId id="290" r:id="rId15"/>
    <p:sldId id="265" r:id="rId16"/>
    <p:sldId id="277" r:id="rId17"/>
    <p:sldId id="284" r:id="rId18"/>
    <p:sldId id="287" r:id="rId19"/>
    <p:sldId id="288" r:id="rId20"/>
    <p:sldId id="267" r:id="rId21"/>
    <p:sldId id="285" r:id="rId22"/>
    <p:sldId id="28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A4BEA1-0288-2626-94FF-4C36D51F8691}" name="Jingyi Xie" initials="JX" userId="S::jingyix@uchicago.edu::85447c95-2d82-43da-81fa-70ec066de278" providerId="AD"/>
  <p188:author id="{DC26F4E0-4A17-E20F-546B-93C41EFB1D1C}" name="Haoyu Chen" initials="HC" userId="S::hchen99@uchicago.edu::7f1a5e31-d490-4000-a5d0-5cb8c0d2cef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92903-BBCA-4554-99D6-23B097614452}" v="670" dt="2022-05-31T23:58:44.338"/>
    <p1510:client id="{26BBF103-975F-D64C-9EB8-4164002640A1}" v="2320" dt="2022-06-01T05:57:50.555"/>
    <p1510:client id="{52474D5C-9870-4849-B983-D598658021E8}" v="2007" dt="2022-06-01T00:42:37.011"/>
    <p1510:client id="{DA765C1F-8AE4-4FD2-A5A2-B41928686066}" v="10" dt="2022-06-01T01:05:49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Li" userId="S::zewenli@uchicago.edu::daac2275-caea-41d3-a645-c8840623fa4b" providerId="AD" clId="Web-{278C20F7-5606-483B-88E7-EC76FB56FF8C}"/>
    <pc:docChg chg="modSld">
      <pc:chgData name="Eric Li" userId="S::zewenli@uchicago.edu::daac2275-caea-41d3-a645-c8840623fa4b" providerId="AD" clId="Web-{278C20F7-5606-483B-88E7-EC76FB56FF8C}" dt="2022-05-28T20:43:26.513" v="1" actId="20577"/>
      <pc:docMkLst>
        <pc:docMk/>
      </pc:docMkLst>
      <pc:sldChg chg="modSp">
        <pc:chgData name="Eric Li" userId="S::zewenli@uchicago.edu::daac2275-caea-41d3-a645-c8840623fa4b" providerId="AD" clId="Web-{278C20F7-5606-483B-88E7-EC76FB56FF8C}" dt="2022-05-28T20:43:26.513" v="1" actId="20577"/>
        <pc:sldMkLst>
          <pc:docMk/>
          <pc:sldMk cId="3990505404" sldId="259"/>
        </pc:sldMkLst>
        <pc:spChg chg="mod">
          <ac:chgData name="Eric Li" userId="S::zewenli@uchicago.edu::daac2275-caea-41d3-a645-c8840623fa4b" providerId="AD" clId="Web-{278C20F7-5606-483B-88E7-EC76FB56FF8C}" dt="2022-05-28T20:43:26.513" v="1" actId="20577"/>
          <ac:spMkLst>
            <pc:docMk/>
            <pc:sldMk cId="3990505404" sldId="259"/>
            <ac:spMk id="1578" creationId="{00000000-0000-0000-0000-000000000000}"/>
          </ac:spMkLst>
        </pc:spChg>
      </pc:sldChg>
    </pc:docChg>
  </pc:docChgLst>
  <pc:docChgLst>
    <pc:chgData name="Vanessa Li" userId="S::duo@uchicago.edu::3fc80632-922f-469a-82ad-d9a03c39d7fd" providerId="AD" clId="Web-{650FF5D1-E07D-4B42-90F5-C36000307F42}"/>
    <pc:docChg chg="addSld delSld modSld">
      <pc:chgData name="Vanessa Li" userId="S::duo@uchicago.edu::3fc80632-922f-469a-82ad-d9a03c39d7fd" providerId="AD" clId="Web-{650FF5D1-E07D-4B42-90F5-C36000307F42}" dt="2022-05-30T02:12:41.739" v="77"/>
      <pc:docMkLst>
        <pc:docMk/>
      </pc:docMkLst>
      <pc:sldChg chg="modSp">
        <pc:chgData name="Vanessa Li" userId="S::duo@uchicago.edu::3fc80632-922f-469a-82ad-d9a03c39d7fd" providerId="AD" clId="Web-{650FF5D1-E07D-4B42-90F5-C36000307F42}" dt="2022-05-29T21:39:21.324" v="5" actId="20577"/>
        <pc:sldMkLst>
          <pc:docMk/>
          <pc:sldMk cId="903727492" sldId="267"/>
        </pc:sldMkLst>
        <pc:spChg chg="mod">
          <ac:chgData name="Vanessa Li" userId="S::duo@uchicago.edu::3fc80632-922f-469a-82ad-d9a03c39d7fd" providerId="AD" clId="Web-{650FF5D1-E07D-4B42-90F5-C36000307F42}" dt="2022-05-29T21:39:21.324" v="5" actId="20577"/>
          <ac:spMkLst>
            <pc:docMk/>
            <pc:sldMk cId="903727492" sldId="267"/>
            <ac:spMk id="3" creationId="{57B4426F-FF64-DCBB-3EF2-5D32E612598D}"/>
          </ac:spMkLst>
        </pc:spChg>
      </pc:sldChg>
      <pc:sldChg chg="addSp delSp modSp">
        <pc:chgData name="Vanessa Li" userId="S::duo@uchicago.edu::3fc80632-922f-469a-82ad-d9a03c39d7fd" providerId="AD" clId="Web-{650FF5D1-E07D-4B42-90F5-C36000307F42}" dt="2022-05-30T02:10:18.083" v="73" actId="1076"/>
        <pc:sldMkLst>
          <pc:docMk/>
          <pc:sldMk cId="159602377" sldId="271"/>
        </pc:sldMkLst>
        <pc:picChg chg="add del mod">
          <ac:chgData name="Vanessa Li" userId="S::duo@uchicago.edu::3fc80632-922f-469a-82ad-d9a03c39d7fd" providerId="AD" clId="Web-{650FF5D1-E07D-4B42-90F5-C36000307F42}" dt="2022-05-30T02:10:00.114" v="68"/>
          <ac:picMkLst>
            <pc:docMk/>
            <pc:sldMk cId="159602377" sldId="271"/>
            <ac:picMk id="2" creationId="{9A5EFE99-771F-613A-BDD7-5FE82A729E52}"/>
          </ac:picMkLst>
        </pc:picChg>
        <pc:picChg chg="add mod">
          <ac:chgData name="Vanessa Li" userId="S::duo@uchicago.edu::3fc80632-922f-469a-82ad-d9a03c39d7fd" providerId="AD" clId="Web-{650FF5D1-E07D-4B42-90F5-C36000307F42}" dt="2022-05-30T02:10:18.083" v="73" actId="1076"/>
          <ac:picMkLst>
            <pc:docMk/>
            <pc:sldMk cId="159602377" sldId="271"/>
            <ac:picMk id="4" creationId="{0192571F-8EFC-0DBC-79F6-E3726838DE3F}"/>
          </ac:picMkLst>
        </pc:picChg>
      </pc:sldChg>
      <pc:sldChg chg="addSp delSp modSp">
        <pc:chgData name="Vanessa Li" userId="S::duo@uchicago.edu::3fc80632-922f-469a-82ad-d9a03c39d7fd" providerId="AD" clId="Web-{650FF5D1-E07D-4B42-90F5-C36000307F42}" dt="2022-05-30T01:09:00.002" v="49" actId="1076"/>
        <pc:sldMkLst>
          <pc:docMk/>
          <pc:sldMk cId="2894714559" sldId="272"/>
        </pc:sldMkLst>
        <pc:spChg chg="del">
          <ac:chgData name="Vanessa Li" userId="S::duo@uchicago.edu::3fc80632-922f-469a-82ad-d9a03c39d7fd" providerId="AD" clId="Web-{650FF5D1-E07D-4B42-90F5-C36000307F42}" dt="2022-05-30T01:07:14.317" v="16"/>
          <ac:spMkLst>
            <pc:docMk/>
            <pc:sldMk cId="2894714559" sldId="272"/>
            <ac:spMk id="3" creationId="{E711DCCA-1A16-288E-2BAD-5398752EEAE5}"/>
          </ac:spMkLst>
        </pc:spChg>
        <pc:spChg chg="del">
          <ac:chgData name="Vanessa Li" userId="S::duo@uchicago.edu::3fc80632-922f-469a-82ad-d9a03c39d7fd" providerId="AD" clId="Web-{650FF5D1-E07D-4B42-90F5-C36000307F42}" dt="2022-05-30T01:07:12.020" v="15"/>
          <ac:spMkLst>
            <pc:docMk/>
            <pc:sldMk cId="2894714559" sldId="272"/>
            <ac:spMk id="5" creationId="{37AAEC68-3351-F327-236B-DE4B6301CE13}"/>
          </ac:spMkLst>
        </pc:spChg>
        <pc:picChg chg="add mod">
          <ac:chgData name="Vanessa Li" userId="S::duo@uchicago.edu::3fc80632-922f-469a-82ad-d9a03c39d7fd" providerId="AD" clId="Web-{650FF5D1-E07D-4B42-90F5-C36000307F42}" dt="2022-05-30T01:09:00.002" v="49" actId="1076"/>
          <ac:picMkLst>
            <pc:docMk/>
            <pc:sldMk cId="2894714559" sldId="272"/>
            <ac:picMk id="2" creationId="{20531127-1066-EB1B-09FD-A295C438CB56}"/>
          </ac:picMkLst>
        </pc:picChg>
        <pc:picChg chg="add mod">
          <ac:chgData name="Vanessa Li" userId="S::duo@uchicago.edu::3fc80632-922f-469a-82ad-d9a03c39d7fd" providerId="AD" clId="Web-{650FF5D1-E07D-4B42-90F5-C36000307F42}" dt="2022-05-30T01:08:53.815" v="47" actId="1076"/>
          <ac:picMkLst>
            <pc:docMk/>
            <pc:sldMk cId="2894714559" sldId="272"/>
            <ac:picMk id="4" creationId="{E8004AF5-2837-FCCF-2D0C-12BF73266ECC}"/>
          </ac:picMkLst>
        </pc:picChg>
        <pc:picChg chg="add mod">
          <ac:chgData name="Vanessa Li" userId="S::duo@uchicago.edu::3fc80632-922f-469a-82ad-d9a03c39d7fd" providerId="AD" clId="Web-{650FF5D1-E07D-4B42-90F5-C36000307F42}" dt="2022-05-30T01:07:41.473" v="26" actId="1076"/>
          <ac:picMkLst>
            <pc:docMk/>
            <pc:sldMk cId="2894714559" sldId="272"/>
            <ac:picMk id="6" creationId="{4615C03D-2137-CFE5-061D-568821462A90}"/>
          </ac:picMkLst>
        </pc:picChg>
        <pc:picChg chg="add mod">
          <ac:chgData name="Vanessa Li" userId="S::duo@uchicago.edu::3fc80632-922f-469a-82ad-d9a03c39d7fd" providerId="AD" clId="Web-{650FF5D1-E07D-4B42-90F5-C36000307F42}" dt="2022-05-30T01:07:46.207" v="28" actId="1076"/>
          <ac:picMkLst>
            <pc:docMk/>
            <pc:sldMk cId="2894714559" sldId="272"/>
            <ac:picMk id="7" creationId="{AB5B65A2-C1F5-48EA-EEB9-C8EEB9AF0B34}"/>
          </ac:picMkLst>
        </pc:picChg>
        <pc:picChg chg="add mod">
          <ac:chgData name="Vanessa Li" userId="S::duo@uchicago.edu::3fc80632-922f-469a-82ad-d9a03c39d7fd" providerId="AD" clId="Web-{650FF5D1-E07D-4B42-90F5-C36000307F42}" dt="2022-05-30T01:07:51.832" v="30" actId="1076"/>
          <ac:picMkLst>
            <pc:docMk/>
            <pc:sldMk cId="2894714559" sldId="272"/>
            <ac:picMk id="9" creationId="{852050C1-E1EB-36D0-A817-930A50E580A6}"/>
          </ac:picMkLst>
        </pc:picChg>
      </pc:sldChg>
      <pc:sldChg chg="addSp delSp modSp">
        <pc:chgData name="Vanessa Li" userId="S::duo@uchicago.edu::3fc80632-922f-469a-82ad-d9a03c39d7fd" providerId="AD" clId="Web-{650FF5D1-E07D-4B42-90F5-C36000307F42}" dt="2022-05-30T02:12:41.739" v="77"/>
        <pc:sldMkLst>
          <pc:docMk/>
          <pc:sldMk cId="942648235" sldId="275"/>
        </pc:sldMkLst>
        <pc:spChg chg="add del">
          <ac:chgData name="Vanessa Li" userId="S::duo@uchicago.edu::3fc80632-922f-469a-82ad-d9a03c39d7fd" providerId="AD" clId="Web-{650FF5D1-E07D-4B42-90F5-C36000307F42}" dt="2022-05-30T02:12:41.739" v="77"/>
          <ac:spMkLst>
            <pc:docMk/>
            <pc:sldMk cId="942648235" sldId="275"/>
            <ac:spMk id="3" creationId="{45375033-13C5-D805-6DAE-C7CCDF19B987}"/>
          </ac:spMkLst>
        </pc:spChg>
        <pc:spChg chg="del">
          <ac:chgData name="Vanessa Li" userId="S::duo@uchicago.edu::3fc80632-922f-469a-82ad-d9a03c39d7fd" providerId="AD" clId="Web-{650FF5D1-E07D-4B42-90F5-C36000307F42}" dt="2022-05-30T01:18:06.351" v="60"/>
          <ac:spMkLst>
            <pc:docMk/>
            <pc:sldMk cId="942648235" sldId="275"/>
            <ac:spMk id="3" creationId="{E711DCCA-1A16-288E-2BAD-5398752EEAE5}"/>
          </ac:spMkLst>
        </pc:spChg>
        <pc:spChg chg="del">
          <ac:chgData name="Vanessa Li" userId="S::duo@uchicago.edu::3fc80632-922f-469a-82ad-d9a03c39d7fd" providerId="AD" clId="Web-{650FF5D1-E07D-4B42-90F5-C36000307F42}" dt="2022-05-30T01:04:48.007" v="11"/>
          <ac:spMkLst>
            <pc:docMk/>
            <pc:sldMk cId="942648235" sldId="275"/>
            <ac:spMk id="4" creationId="{ED21E835-3A1E-F2B9-951D-5C0F635D840C}"/>
          </ac:spMkLst>
        </pc:spChg>
        <pc:picChg chg="add del mod">
          <ac:chgData name="Vanessa Li" userId="S::duo@uchicago.edu::3fc80632-922f-469a-82ad-d9a03c39d7fd" providerId="AD" clId="Web-{650FF5D1-E07D-4B42-90F5-C36000307F42}" dt="2022-05-30T02:09:02.145" v="62"/>
          <ac:picMkLst>
            <pc:docMk/>
            <pc:sldMk cId="942648235" sldId="275"/>
            <ac:picMk id="2" creationId="{2472F28F-15A8-0FC1-4A3A-A5FCC832E37A}"/>
          </ac:picMkLst>
        </pc:picChg>
        <pc:picChg chg="add del mod">
          <ac:chgData name="Vanessa Li" userId="S::duo@uchicago.edu::3fc80632-922f-469a-82ad-d9a03c39d7fd" providerId="AD" clId="Web-{650FF5D1-E07D-4B42-90F5-C36000307F42}" dt="2022-05-30T01:15:54.072" v="50"/>
          <ac:picMkLst>
            <pc:docMk/>
            <pc:sldMk cId="942648235" sldId="275"/>
            <ac:picMk id="2" creationId="{2BBBA414-CA5A-7E03-C8D4-82DE2C239A27}"/>
          </ac:picMkLst>
        </pc:picChg>
        <pc:picChg chg="add mod">
          <ac:chgData name="Vanessa Li" userId="S::duo@uchicago.edu::3fc80632-922f-469a-82ad-d9a03c39d7fd" providerId="AD" clId="Web-{650FF5D1-E07D-4B42-90F5-C36000307F42}" dt="2022-05-30T01:16:28.978" v="59" actId="1076"/>
          <ac:picMkLst>
            <pc:docMk/>
            <pc:sldMk cId="942648235" sldId="275"/>
            <ac:picMk id="6" creationId="{F1B000AE-E3EA-1ECF-EFE4-FEC985751369}"/>
          </ac:picMkLst>
        </pc:picChg>
        <pc:picChg chg="add mod modCrop">
          <ac:chgData name="Vanessa Li" userId="S::duo@uchicago.edu::3fc80632-922f-469a-82ad-d9a03c39d7fd" providerId="AD" clId="Web-{650FF5D1-E07D-4B42-90F5-C36000307F42}" dt="2022-05-30T02:12:36.177" v="75"/>
          <ac:picMkLst>
            <pc:docMk/>
            <pc:sldMk cId="942648235" sldId="275"/>
            <ac:picMk id="7" creationId="{86D9316D-ED79-9A08-10DC-D05923A5EB02}"/>
          </ac:picMkLst>
        </pc:picChg>
      </pc:sldChg>
      <pc:sldChg chg="new del">
        <pc:chgData name="Vanessa Li" userId="S::duo@uchicago.edu::3fc80632-922f-469a-82ad-d9a03c39d7fd" providerId="AD" clId="Web-{650FF5D1-E07D-4B42-90F5-C36000307F42}" dt="2022-05-29T21:20:45.702" v="1"/>
        <pc:sldMkLst>
          <pc:docMk/>
          <pc:sldMk cId="1328391550" sldId="287"/>
        </pc:sldMkLst>
      </pc:sldChg>
    </pc:docChg>
  </pc:docChgLst>
  <pc:docChgLst>
    <pc:chgData name="Vanessa Li" userId="S::duo@uchicago.edu::3fc80632-922f-469a-82ad-d9a03c39d7fd" providerId="AD" clId="Web-{00FB7266-9B3A-4D66-8262-4F49F4EFAFC1}"/>
    <pc:docChg chg="addSld delSld addMainMaster modMainMaster">
      <pc:chgData name="Vanessa Li" userId="S::duo@uchicago.edu::3fc80632-922f-469a-82ad-d9a03c39d7fd" providerId="AD" clId="Web-{00FB7266-9B3A-4D66-8262-4F49F4EFAFC1}" dt="2022-05-25T02:46:39.102" v="3"/>
      <pc:docMkLst>
        <pc:docMk/>
      </pc:docMkLst>
      <pc:sldChg chg="del">
        <pc:chgData name="Vanessa Li" userId="S::duo@uchicago.edu::3fc80632-922f-469a-82ad-d9a03c39d7fd" providerId="AD" clId="Web-{00FB7266-9B3A-4D66-8262-4F49F4EFAFC1}" dt="2022-05-25T02:46:08.946" v="1"/>
        <pc:sldMkLst>
          <pc:docMk/>
          <pc:sldMk cId="703088496" sldId="256"/>
        </pc:sldMkLst>
      </pc:sldChg>
      <pc:sldChg chg="add">
        <pc:chgData name="Vanessa Li" userId="S::duo@uchicago.edu::3fc80632-922f-469a-82ad-d9a03c39d7fd" providerId="AD" clId="Web-{00FB7266-9B3A-4D66-8262-4F49F4EFAFC1}" dt="2022-05-25T02:46:05.274" v="0"/>
        <pc:sldMkLst>
          <pc:docMk/>
          <pc:sldMk cId="1152411189" sldId="257"/>
        </pc:sldMkLst>
      </pc:sldChg>
      <pc:sldChg chg="add">
        <pc:chgData name="Vanessa Li" userId="S::duo@uchicago.edu::3fc80632-922f-469a-82ad-d9a03c39d7fd" providerId="AD" clId="Web-{00FB7266-9B3A-4D66-8262-4F49F4EFAFC1}" dt="2022-05-25T02:46:31.337" v="2"/>
        <pc:sldMkLst>
          <pc:docMk/>
          <pc:sldMk cId="4293940974" sldId="258"/>
        </pc:sldMkLst>
      </pc:sldChg>
      <pc:sldChg chg="add">
        <pc:chgData name="Vanessa Li" userId="S::duo@uchicago.edu::3fc80632-922f-469a-82ad-d9a03c39d7fd" providerId="AD" clId="Web-{00FB7266-9B3A-4D66-8262-4F49F4EFAFC1}" dt="2022-05-25T02:46:39.102" v="3"/>
        <pc:sldMkLst>
          <pc:docMk/>
          <pc:sldMk cId="3990505404" sldId="259"/>
        </pc:sldMkLst>
      </pc:sldChg>
      <pc:sldMasterChg chg="add addSldLayout">
        <pc:chgData name="Vanessa Li" userId="S::duo@uchicago.edu::3fc80632-922f-469a-82ad-d9a03c39d7fd" providerId="AD" clId="Web-{00FB7266-9B3A-4D66-8262-4F49F4EFAFC1}" dt="2022-05-25T02:46:05.274" v="0"/>
        <pc:sldMasterMkLst>
          <pc:docMk/>
          <pc:sldMasterMk cId="0" sldId="2147483659"/>
        </pc:sldMasterMkLst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48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49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0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1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2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3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4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5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6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7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replId modSldLayout">
        <pc:chgData name="Vanessa Li" userId="S::duo@uchicago.edu::3fc80632-922f-469a-82ad-d9a03c39d7fd" providerId="AD" clId="Web-{00FB7266-9B3A-4D66-8262-4F49F4EFAFC1}" dt="2022-05-25T02:46:05.274" v="0"/>
        <pc:sldMasterMkLst>
          <pc:docMk/>
          <pc:sldMasterMk cId="2563146177" sldId="2147483661"/>
        </pc:sldMasterMkLst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72881644" sldId="2147483660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2805086613" sldId="2147483662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2074015890" sldId="2147483663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3407052612" sldId="2147483664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188702279" sldId="2147483665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4068082727" sldId="2147483666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4187196136" sldId="2147483667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1200569556" sldId="2147483668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3153261149" sldId="2147483669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2390041774" sldId="2147483670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2577302498" sldId="2147483671"/>
          </pc:sldLayoutMkLst>
        </pc:sldLayoutChg>
      </pc:sldMasterChg>
    </pc:docChg>
  </pc:docChgLst>
  <pc:docChgLst>
    <pc:chgData name="Vanessa Li" userId="S::duo@uchicago.edu::3fc80632-922f-469a-82ad-d9a03c39d7fd" providerId="AD" clId="Web-{07392903-BBCA-4554-99D6-23B097614452}"/>
    <pc:docChg chg="modSld">
      <pc:chgData name="Vanessa Li" userId="S::duo@uchicago.edu::3fc80632-922f-469a-82ad-d9a03c39d7fd" providerId="AD" clId="Web-{07392903-BBCA-4554-99D6-23B097614452}" dt="2022-05-31T23:58:42.916" v="476"/>
      <pc:docMkLst>
        <pc:docMk/>
      </pc:docMkLst>
      <pc:sldChg chg="modSp">
        <pc:chgData name="Vanessa Li" userId="S::duo@uchicago.edu::3fc80632-922f-469a-82ad-d9a03c39d7fd" providerId="AD" clId="Web-{07392903-BBCA-4554-99D6-23B097614452}" dt="2022-05-31T23:53:16.290" v="136"/>
        <pc:sldMkLst>
          <pc:docMk/>
          <pc:sldMk cId="3738995399" sldId="284"/>
        </pc:sldMkLst>
        <pc:graphicFrameChg chg="mod modGraphic">
          <ac:chgData name="Vanessa Li" userId="S::duo@uchicago.edu::3fc80632-922f-469a-82ad-d9a03c39d7fd" providerId="AD" clId="Web-{07392903-BBCA-4554-99D6-23B097614452}" dt="2022-05-31T23:53:16.290" v="136"/>
          <ac:graphicFrameMkLst>
            <pc:docMk/>
            <pc:sldMk cId="3738995399" sldId="284"/>
            <ac:graphicFrameMk id="8" creationId="{3D63E5FB-81EA-AAD6-7A0E-3F2B342DE5C6}"/>
          </ac:graphicFrameMkLst>
        </pc:graphicFrameChg>
      </pc:sldChg>
      <pc:sldChg chg="modSp">
        <pc:chgData name="Vanessa Li" userId="S::duo@uchicago.edu::3fc80632-922f-469a-82ad-d9a03c39d7fd" providerId="AD" clId="Web-{07392903-BBCA-4554-99D6-23B097614452}" dt="2022-05-31T23:56:04.884" v="306"/>
        <pc:sldMkLst>
          <pc:docMk/>
          <pc:sldMk cId="3222318567" sldId="287"/>
        </pc:sldMkLst>
        <pc:graphicFrameChg chg="mod modGraphic">
          <ac:chgData name="Vanessa Li" userId="S::duo@uchicago.edu::3fc80632-922f-469a-82ad-d9a03c39d7fd" providerId="AD" clId="Web-{07392903-BBCA-4554-99D6-23B097614452}" dt="2022-05-31T23:56:04.884" v="306"/>
          <ac:graphicFrameMkLst>
            <pc:docMk/>
            <pc:sldMk cId="3222318567" sldId="287"/>
            <ac:graphicFrameMk id="8" creationId="{3D63E5FB-81EA-AAD6-7A0E-3F2B342DE5C6}"/>
          </ac:graphicFrameMkLst>
        </pc:graphicFrameChg>
      </pc:sldChg>
      <pc:sldChg chg="modSp">
        <pc:chgData name="Vanessa Li" userId="S::duo@uchicago.edu::3fc80632-922f-469a-82ad-d9a03c39d7fd" providerId="AD" clId="Web-{07392903-BBCA-4554-99D6-23B097614452}" dt="2022-05-31T23:58:42.916" v="476"/>
        <pc:sldMkLst>
          <pc:docMk/>
          <pc:sldMk cId="1621879883" sldId="288"/>
        </pc:sldMkLst>
        <pc:graphicFrameChg chg="mod modGraphic">
          <ac:chgData name="Vanessa Li" userId="S::duo@uchicago.edu::3fc80632-922f-469a-82ad-d9a03c39d7fd" providerId="AD" clId="Web-{07392903-BBCA-4554-99D6-23B097614452}" dt="2022-05-31T23:58:42.916" v="476"/>
          <ac:graphicFrameMkLst>
            <pc:docMk/>
            <pc:sldMk cId="1621879883" sldId="288"/>
            <ac:graphicFrameMk id="8" creationId="{3D63E5FB-81EA-AAD6-7A0E-3F2B342DE5C6}"/>
          </ac:graphicFrameMkLst>
        </pc:graphicFrameChg>
      </pc:sldChg>
    </pc:docChg>
  </pc:docChgLst>
  <pc:docChgLst>
    <pc:chgData name="Eric Li" userId="S::zewenli@uchicago.edu::daac2275-caea-41d3-a645-c8840623fa4b" providerId="AD" clId="Web-{DA765C1F-8AE4-4FD2-A5A2-B41928686066}"/>
    <pc:docChg chg="modSld">
      <pc:chgData name="Eric Li" userId="S::zewenli@uchicago.edu::daac2275-caea-41d3-a645-c8840623fa4b" providerId="AD" clId="Web-{DA765C1F-8AE4-4FD2-A5A2-B41928686066}" dt="2022-06-01T01:05:49.373" v="5" actId="20577"/>
      <pc:docMkLst>
        <pc:docMk/>
      </pc:docMkLst>
      <pc:sldChg chg="modSp">
        <pc:chgData name="Eric Li" userId="S::zewenli@uchicago.edu::daac2275-caea-41d3-a645-c8840623fa4b" providerId="AD" clId="Web-{DA765C1F-8AE4-4FD2-A5A2-B41928686066}" dt="2022-06-01T01:05:49.373" v="5" actId="20577"/>
        <pc:sldMkLst>
          <pc:docMk/>
          <pc:sldMk cId="742001887" sldId="286"/>
        </pc:sldMkLst>
        <pc:spChg chg="mod">
          <ac:chgData name="Eric Li" userId="S::zewenli@uchicago.edu::daac2275-caea-41d3-a645-c8840623fa4b" providerId="AD" clId="Web-{DA765C1F-8AE4-4FD2-A5A2-B41928686066}" dt="2022-06-01T01:05:49.373" v="5" actId="20577"/>
          <ac:spMkLst>
            <pc:docMk/>
            <pc:sldMk cId="742001887" sldId="286"/>
            <ac:spMk id="2" creationId="{6F9B6DCC-F7ED-4445-D49B-E4E2CA265D92}"/>
          </ac:spMkLst>
        </pc:spChg>
      </pc:sldChg>
    </pc:docChg>
  </pc:docChgLst>
  <pc:docChgLst>
    <pc:chgData name="Eric Li" userId="S::zewenli@uchicago.edu::daac2275-caea-41d3-a645-c8840623fa4b" providerId="AD" clId="Web-{C44C5BDA-5F21-44DB-8FF2-2B777E1D34F6}"/>
    <pc:docChg chg="modSld">
      <pc:chgData name="Eric Li" userId="S::zewenli@uchicago.edu::daac2275-caea-41d3-a645-c8840623fa4b" providerId="AD" clId="Web-{C44C5BDA-5F21-44DB-8FF2-2B777E1D34F6}" dt="2022-05-28T20:42:39.772" v="44" actId="20577"/>
      <pc:docMkLst>
        <pc:docMk/>
      </pc:docMkLst>
      <pc:sldChg chg="modSp">
        <pc:chgData name="Eric Li" userId="S::zewenli@uchicago.edu::daac2275-caea-41d3-a645-c8840623fa4b" providerId="AD" clId="Web-{C44C5BDA-5F21-44DB-8FF2-2B777E1D34F6}" dt="2022-05-28T20:42:39.772" v="44" actId="20577"/>
        <pc:sldMkLst>
          <pc:docMk/>
          <pc:sldMk cId="3990505404" sldId="259"/>
        </pc:sldMkLst>
        <pc:spChg chg="mod">
          <ac:chgData name="Eric Li" userId="S::zewenli@uchicago.edu::daac2275-caea-41d3-a645-c8840623fa4b" providerId="AD" clId="Web-{C44C5BDA-5F21-44DB-8FF2-2B777E1D34F6}" dt="2022-05-28T20:42:39.772" v="44" actId="20577"/>
          <ac:spMkLst>
            <pc:docMk/>
            <pc:sldMk cId="3990505404" sldId="259"/>
            <ac:spMk id="1578" creationId="{00000000-0000-0000-0000-000000000000}"/>
          </ac:spMkLst>
        </pc:spChg>
      </pc:sldChg>
    </pc:docChg>
  </pc:docChgLst>
  <pc:docChgLst>
    <pc:chgData name="Jingyi Xie" userId="85447c95-2d82-43da-81fa-70ec066de278" providerId="ADAL" clId="{6AC7B472-734B-5C46-BDC1-CC4A79120AE3}"/>
    <pc:docChg chg="undo custSel addSld delSld modSld">
      <pc:chgData name="Jingyi Xie" userId="85447c95-2d82-43da-81fa-70ec066de278" providerId="ADAL" clId="{6AC7B472-734B-5C46-BDC1-CC4A79120AE3}" dt="2022-05-30T19:44:46.378" v="1112" actId="20577"/>
      <pc:docMkLst>
        <pc:docMk/>
      </pc:docMkLst>
      <pc:sldChg chg="modSp mod">
        <pc:chgData name="Jingyi Xie" userId="85447c95-2d82-43da-81fa-70ec066de278" providerId="ADAL" clId="{6AC7B472-734B-5C46-BDC1-CC4A79120AE3}" dt="2022-05-28T19:19:22.231" v="468" actId="14100"/>
        <pc:sldMkLst>
          <pc:docMk/>
          <pc:sldMk cId="1701630508" sldId="260"/>
        </pc:sldMkLst>
        <pc:spChg chg="mod">
          <ac:chgData name="Jingyi Xie" userId="85447c95-2d82-43da-81fa-70ec066de278" providerId="ADAL" clId="{6AC7B472-734B-5C46-BDC1-CC4A79120AE3}" dt="2022-05-28T19:19:22.231" v="468" actId="14100"/>
          <ac:spMkLst>
            <pc:docMk/>
            <pc:sldMk cId="1701630508" sldId="260"/>
            <ac:spMk id="1593" creationId="{00000000-0000-0000-0000-000000000000}"/>
          </ac:spMkLst>
        </pc:spChg>
      </pc:sldChg>
      <pc:sldChg chg="addSp delSp modSp mod">
        <pc:chgData name="Jingyi Xie" userId="85447c95-2d82-43da-81fa-70ec066de278" providerId="ADAL" clId="{6AC7B472-734B-5C46-BDC1-CC4A79120AE3}" dt="2022-05-30T19:42:01.720" v="1106" actId="14100"/>
        <pc:sldMkLst>
          <pc:docMk/>
          <pc:sldMk cId="2442349540" sldId="261"/>
        </pc:sldMkLst>
        <pc:spChg chg="add del mod">
          <ac:chgData name="Jingyi Xie" userId="85447c95-2d82-43da-81fa-70ec066de278" providerId="ADAL" clId="{6AC7B472-734B-5C46-BDC1-CC4A79120AE3}" dt="2022-05-28T19:11:54.035" v="8" actId="478"/>
          <ac:spMkLst>
            <pc:docMk/>
            <pc:sldMk cId="2442349540" sldId="261"/>
            <ac:spMk id="3" creationId="{34069782-4A6D-5188-3232-CD7F325A6E3A}"/>
          </ac:spMkLst>
        </pc:spChg>
        <pc:spChg chg="add del mod">
          <ac:chgData name="Jingyi Xie" userId="85447c95-2d82-43da-81fa-70ec066de278" providerId="ADAL" clId="{6AC7B472-734B-5C46-BDC1-CC4A79120AE3}" dt="2022-05-28T19:29:05.369" v="659"/>
          <ac:spMkLst>
            <pc:docMk/>
            <pc:sldMk cId="2442349540" sldId="261"/>
            <ac:spMk id="4" creationId="{3CBAFE03-8B99-4FAA-857F-B22341753752}"/>
          </ac:spMkLst>
        </pc:spChg>
        <pc:spChg chg="add mod">
          <ac:chgData name="Jingyi Xie" userId="85447c95-2d82-43da-81fa-70ec066de278" providerId="ADAL" clId="{6AC7B472-734B-5C46-BDC1-CC4A79120AE3}" dt="2022-05-28T19:50:50.828" v="866" actId="1038"/>
          <ac:spMkLst>
            <pc:docMk/>
            <pc:sldMk cId="2442349540" sldId="261"/>
            <ac:spMk id="5" creationId="{9D4CC977-8055-0F7B-80B9-E7347A774D5B}"/>
          </ac:spMkLst>
        </pc:spChg>
        <pc:spChg chg="add mod">
          <ac:chgData name="Jingyi Xie" userId="85447c95-2d82-43da-81fa-70ec066de278" providerId="ADAL" clId="{6AC7B472-734B-5C46-BDC1-CC4A79120AE3}" dt="2022-05-28T19:50:50.828" v="866" actId="1038"/>
          <ac:spMkLst>
            <pc:docMk/>
            <pc:sldMk cId="2442349540" sldId="261"/>
            <ac:spMk id="8" creationId="{4B120B67-8E02-9A32-3832-42F959CA2E27}"/>
          </ac:spMkLst>
        </pc:spChg>
        <pc:spChg chg="add mod">
          <ac:chgData name="Jingyi Xie" userId="85447c95-2d82-43da-81fa-70ec066de278" providerId="ADAL" clId="{6AC7B472-734B-5C46-BDC1-CC4A79120AE3}" dt="2022-05-30T19:42:01.720" v="1106" actId="14100"/>
          <ac:spMkLst>
            <pc:docMk/>
            <pc:sldMk cId="2442349540" sldId="261"/>
            <ac:spMk id="11" creationId="{49A54846-372F-BEE7-4BC6-4F54DAF092B3}"/>
          </ac:spMkLst>
        </pc:spChg>
        <pc:spChg chg="mod">
          <ac:chgData name="Jingyi Xie" userId="85447c95-2d82-43da-81fa-70ec066de278" providerId="ADAL" clId="{6AC7B472-734B-5C46-BDC1-CC4A79120AE3}" dt="2022-05-28T19:50:50.828" v="866" actId="1038"/>
          <ac:spMkLst>
            <pc:docMk/>
            <pc:sldMk cId="2442349540" sldId="261"/>
            <ac:spMk id="1624" creationId="{00000000-0000-0000-0000-000000000000}"/>
          </ac:spMkLst>
        </pc:spChg>
        <pc:spChg chg="mod">
          <ac:chgData name="Jingyi Xie" userId="85447c95-2d82-43da-81fa-70ec066de278" providerId="ADAL" clId="{6AC7B472-734B-5C46-BDC1-CC4A79120AE3}" dt="2022-05-28T19:29:02.695" v="657" actId="1076"/>
          <ac:spMkLst>
            <pc:docMk/>
            <pc:sldMk cId="2442349540" sldId="261"/>
            <ac:spMk id="1625" creationId="{00000000-0000-0000-0000-000000000000}"/>
          </ac:spMkLst>
        </pc:spChg>
        <pc:spChg chg="del">
          <ac:chgData name="Jingyi Xie" userId="85447c95-2d82-43da-81fa-70ec066de278" providerId="ADAL" clId="{6AC7B472-734B-5C46-BDC1-CC4A79120AE3}" dt="2022-05-28T19:11:51.406" v="6" actId="478"/>
          <ac:spMkLst>
            <pc:docMk/>
            <pc:sldMk cId="2442349540" sldId="261"/>
            <ac:spMk id="1626" creationId="{00000000-0000-0000-0000-000000000000}"/>
          </ac:spMkLst>
        </pc:spChg>
      </pc:sldChg>
      <pc:sldChg chg="modSp add del mod">
        <pc:chgData name="Jingyi Xie" userId="85447c95-2d82-43da-81fa-70ec066de278" providerId="ADAL" clId="{6AC7B472-734B-5C46-BDC1-CC4A79120AE3}" dt="2022-05-28T19:50:25.724" v="831" actId="2696"/>
        <pc:sldMkLst>
          <pc:docMk/>
          <pc:sldMk cId="1220001049" sldId="262"/>
        </pc:sldMkLst>
        <pc:spChg chg="mod">
          <ac:chgData name="Jingyi Xie" userId="85447c95-2d82-43da-81fa-70ec066de278" providerId="ADAL" clId="{6AC7B472-734B-5C46-BDC1-CC4A79120AE3}" dt="2022-05-28T19:20:41.063" v="491" actId="20577"/>
          <ac:spMkLst>
            <pc:docMk/>
            <pc:sldMk cId="1220001049" sldId="262"/>
            <ac:spMk id="1593" creationId="{00000000-0000-0000-0000-000000000000}"/>
          </ac:spMkLst>
        </pc:spChg>
        <pc:spChg chg="mod">
          <ac:chgData name="Jingyi Xie" userId="85447c95-2d82-43da-81fa-70ec066de278" providerId="ADAL" clId="{6AC7B472-734B-5C46-BDC1-CC4A79120AE3}" dt="2022-05-28T19:21:17.819" v="492" actId="20577"/>
          <ac:spMkLst>
            <pc:docMk/>
            <pc:sldMk cId="1220001049" sldId="262"/>
            <ac:spMk id="1595" creationId="{00000000-0000-0000-0000-000000000000}"/>
          </ac:spMkLst>
        </pc:spChg>
      </pc:sldChg>
      <pc:sldChg chg="modSp add mod">
        <pc:chgData name="Jingyi Xie" userId="85447c95-2d82-43da-81fa-70ec066de278" providerId="ADAL" clId="{6AC7B472-734B-5C46-BDC1-CC4A79120AE3}" dt="2022-05-28T19:22:53.966" v="534" actId="20577"/>
        <pc:sldMkLst>
          <pc:docMk/>
          <pc:sldMk cId="3933219510" sldId="263"/>
        </pc:sldMkLst>
        <pc:spChg chg="mod">
          <ac:chgData name="Jingyi Xie" userId="85447c95-2d82-43da-81fa-70ec066de278" providerId="ADAL" clId="{6AC7B472-734B-5C46-BDC1-CC4A79120AE3}" dt="2022-05-28T19:22:53.966" v="534" actId="20577"/>
          <ac:spMkLst>
            <pc:docMk/>
            <pc:sldMk cId="3933219510" sldId="263"/>
            <ac:spMk id="1593" creationId="{00000000-0000-0000-0000-000000000000}"/>
          </ac:spMkLst>
        </pc:spChg>
        <pc:spChg chg="mod">
          <ac:chgData name="Jingyi Xie" userId="85447c95-2d82-43da-81fa-70ec066de278" providerId="ADAL" clId="{6AC7B472-734B-5C46-BDC1-CC4A79120AE3}" dt="2022-05-28T19:21:35.682" v="494" actId="20577"/>
          <ac:spMkLst>
            <pc:docMk/>
            <pc:sldMk cId="3933219510" sldId="263"/>
            <ac:spMk id="1595" creationId="{00000000-0000-0000-0000-000000000000}"/>
          </ac:spMkLst>
        </pc:spChg>
      </pc:sldChg>
      <pc:sldChg chg="addSp delSp modSp add mod">
        <pc:chgData name="Jingyi Xie" userId="85447c95-2d82-43da-81fa-70ec066de278" providerId="ADAL" clId="{6AC7B472-734B-5C46-BDC1-CC4A79120AE3}" dt="2022-05-30T19:44:46.378" v="1112" actId="20577"/>
        <pc:sldMkLst>
          <pc:docMk/>
          <pc:sldMk cId="1157937578" sldId="264"/>
        </pc:sldMkLst>
        <pc:spChg chg="mod">
          <ac:chgData name="Jingyi Xie" userId="85447c95-2d82-43da-81fa-70ec066de278" providerId="ADAL" clId="{6AC7B472-734B-5C46-BDC1-CC4A79120AE3}" dt="2022-05-30T19:43:10.284" v="1107" actId="115"/>
          <ac:spMkLst>
            <pc:docMk/>
            <pc:sldMk cId="1157937578" sldId="264"/>
            <ac:spMk id="2" creationId="{6B70421D-2055-5F42-68A4-0293A3041C18}"/>
          </ac:spMkLst>
        </pc:spChg>
        <pc:spChg chg="mod">
          <ac:chgData name="Jingyi Xie" userId="85447c95-2d82-43da-81fa-70ec066de278" providerId="ADAL" clId="{6AC7B472-734B-5C46-BDC1-CC4A79120AE3}" dt="2022-05-30T19:44:46.378" v="1112" actId="20577"/>
          <ac:spMkLst>
            <pc:docMk/>
            <pc:sldMk cId="1157937578" sldId="264"/>
            <ac:spMk id="3" creationId="{715B3574-5658-7E2C-F7EF-C3872BDD859A}"/>
          </ac:spMkLst>
        </pc:spChg>
        <pc:spChg chg="add mod">
          <ac:chgData name="Jingyi Xie" userId="85447c95-2d82-43da-81fa-70ec066de278" providerId="ADAL" clId="{6AC7B472-734B-5C46-BDC1-CC4A79120AE3}" dt="2022-05-28T19:39:36.455" v="801" actId="207"/>
          <ac:spMkLst>
            <pc:docMk/>
            <pc:sldMk cId="1157937578" sldId="264"/>
            <ac:spMk id="6" creationId="{1648DF77-03D4-F237-6598-479B3AC358C2}"/>
          </ac:spMkLst>
        </pc:spChg>
        <pc:spChg chg="add del mod">
          <ac:chgData name="Jingyi Xie" userId="85447c95-2d82-43da-81fa-70ec066de278" providerId="ADAL" clId="{6AC7B472-734B-5C46-BDC1-CC4A79120AE3}" dt="2022-05-28T19:50:42.423" v="857" actId="1038"/>
          <ac:spMkLst>
            <pc:docMk/>
            <pc:sldMk cId="1157937578" sldId="264"/>
            <ac:spMk id="7" creationId="{79C35B49-A129-B9C8-6734-6FCD445B1ADA}"/>
          </ac:spMkLst>
        </pc:spChg>
        <pc:spChg chg="mod">
          <ac:chgData name="Jingyi Xie" userId="85447c95-2d82-43da-81fa-70ec066de278" providerId="ADAL" clId="{6AC7B472-734B-5C46-BDC1-CC4A79120AE3}" dt="2022-05-28T19:50:42.423" v="857" actId="1038"/>
          <ac:spMkLst>
            <pc:docMk/>
            <pc:sldMk cId="1157937578" sldId="264"/>
            <ac:spMk id="8" creationId="{4B120B67-8E02-9A32-3832-42F959CA2E27}"/>
          </ac:spMkLst>
        </pc:spChg>
        <pc:spChg chg="add mod">
          <ac:chgData name="Jingyi Xie" userId="85447c95-2d82-43da-81fa-70ec066de278" providerId="ADAL" clId="{6AC7B472-734B-5C46-BDC1-CC4A79120AE3}" dt="2022-05-28T19:50:42.423" v="857" actId="1038"/>
          <ac:spMkLst>
            <pc:docMk/>
            <pc:sldMk cId="1157937578" sldId="264"/>
            <ac:spMk id="9" creationId="{6B4EC111-331B-2218-2664-A05F9EC870EC}"/>
          </ac:spMkLst>
        </pc:spChg>
        <pc:spChg chg="add mod">
          <ac:chgData name="Jingyi Xie" userId="85447c95-2d82-43da-81fa-70ec066de278" providerId="ADAL" clId="{6AC7B472-734B-5C46-BDC1-CC4A79120AE3}" dt="2022-05-29T03:06:39.486" v="871" actId="404"/>
          <ac:spMkLst>
            <pc:docMk/>
            <pc:sldMk cId="1157937578" sldId="264"/>
            <ac:spMk id="10" creationId="{628ED0B8-CBF1-ECC1-C8D1-D88ACD2E5BD7}"/>
          </ac:spMkLst>
        </pc:spChg>
        <pc:spChg chg="mod">
          <ac:chgData name="Jingyi Xie" userId="85447c95-2d82-43da-81fa-70ec066de278" providerId="ADAL" clId="{6AC7B472-734B-5C46-BDC1-CC4A79120AE3}" dt="2022-05-30T19:36:08.661" v="1083" actId="20577"/>
          <ac:spMkLst>
            <pc:docMk/>
            <pc:sldMk cId="1157937578" sldId="264"/>
            <ac:spMk id="11" creationId="{A3EF4D40-2AEB-9024-2F7C-1E78B9FDFD31}"/>
          </ac:spMkLst>
        </pc:spChg>
        <pc:spChg chg="mod">
          <ac:chgData name="Jingyi Xie" userId="85447c95-2d82-43da-81fa-70ec066de278" providerId="ADAL" clId="{6AC7B472-734B-5C46-BDC1-CC4A79120AE3}" dt="2022-05-28T19:50:42.423" v="857" actId="1038"/>
          <ac:spMkLst>
            <pc:docMk/>
            <pc:sldMk cId="1157937578" sldId="264"/>
            <ac:spMk id="1624" creationId="{00000000-0000-0000-0000-000000000000}"/>
          </ac:spMkLst>
        </pc:spChg>
        <pc:spChg chg="mod">
          <ac:chgData name="Jingyi Xie" userId="85447c95-2d82-43da-81fa-70ec066de278" providerId="ADAL" clId="{6AC7B472-734B-5C46-BDC1-CC4A79120AE3}" dt="2022-05-28T19:28:01.570" v="632" actId="20577"/>
          <ac:spMkLst>
            <pc:docMk/>
            <pc:sldMk cId="1157937578" sldId="264"/>
            <ac:spMk id="1625" creationId="{00000000-0000-0000-0000-000000000000}"/>
          </ac:spMkLst>
        </pc:spChg>
      </pc:sldChg>
      <pc:sldChg chg="modSp mod">
        <pc:chgData name="Jingyi Xie" userId="85447c95-2d82-43da-81fa-70ec066de278" providerId="ADAL" clId="{6AC7B472-734B-5C46-BDC1-CC4A79120AE3}" dt="2022-05-29T03:21:44.645" v="1054" actId="207"/>
        <pc:sldMkLst>
          <pc:docMk/>
          <pc:sldMk cId="692313015" sldId="269"/>
        </pc:sldMkLst>
        <pc:graphicFrameChg chg="mod modGraphic">
          <ac:chgData name="Jingyi Xie" userId="85447c95-2d82-43da-81fa-70ec066de278" providerId="ADAL" clId="{6AC7B472-734B-5C46-BDC1-CC4A79120AE3}" dt="2022-05-29T03:21:44.645" v="1054" actId="207"/>
          <ac:graphicFrameMkLst>
            <pc:docMk/>
            <pc:sldMk cId="692313015" sldId="269"/>
            <ac:graphicFrameMk id="8" creationId="{3D63E5FB-81EA-AAD6-7A0E-3F2B342DE5C6}"/>
          </ac:graphicFrameMkLst>
        </pc:graphicFrameChg>
      </pc:sldChg>
      <pc:sldChg chg="modSp mod">
        <pc:chgData name="Jingyi Xie" userId="85447c95-2d82-43da-81fa-70ec066de278" providerId="ADAL" clId="{6AC7B472-734B-5C46-BDC1-CC4A79120AE3}" dt="2022-05-29T03:21:32.187" v="1052" actId="207"/>
        <pc:sldMkLst>
          <pc:docMk/>
          <pc:sldMk cId="3556296616" sldId="270"/>
        </pc:sldMkLst>
        <pc:graphicFrameChg chg="mod modGraphic">
          <ac:chgData name="Jingyi Xie" userId="85447c95-2d82-43da-81fa-70ec066de278" providerId="ADAL" clId="{6AC7B472-734B-5C46-BDC1-CC4A79120AE3}" dt="2022-05-29T03:21:32.187" v="1052" actId="207"/>
          <ac:graphicFrameMkLst>
            <pc:docMk/>
            <pc:sldMk cId="3556296616" sldId="270"/>
            <ac:graphicFrameMk id="8" creationId="{3D63E5FB-81EA-AAD6-7A0E-3F2B342DE5C6}"/>
          </ac:graphicFrameMkLst>
        </pc:graphicFrameChg>
      </pc:sldChg>
      <pc:sldChg chg="addCm">
        <pc:chgData name="Jingyi Xie" userId="85447c95-2d82-43da-81fa-70ec066de278" providerId="ADAL" clId="{6AC7B472-734B-5C46-BDC1-CC4A79120AE3}" dt="2022-05-30T19:23:07.611" v="1065"/>
        <pc:sldMkLst>
          <pc:docMk/>
          <pc:sldMk cId="1977879209" sldId="276"/>
        </pc:sldMkLst>
      </pc:sldChg>
      <pc:sldChg chg="modSp mod">
        <pc:chgData name="Jingyi Xie" userId="85447c95-2d82-43da-81fa-70ec066de278" providerId="ADAL" clId="{6AC7B472-734B-5C46-BDC1-CC4A79120AE3}" dt="2022-05-29T03:21:59.865" v="1057"/>
        <pc:sldMkLst>
          <pc:docMk/>
          <pc:sldMk cId="1683769397" sldId="277"/>
        </pc:sldMkLst>
        <pc:graphicFrameChg chg="mod modGraphic">
          <ac:chgData name="Jingyi Xie" userId="85447c95-2d82-43da-81fa-70ec066de278" providerId="ADAL" clId="{6AC7B472-734B-5C46-BDC1-CC4A79120AE3}" dt="2022-05-29T03:21:59.865" v="1057"/>
          <ac:graphicFrameMkLst>
            <pc:docMk/>
            <pc:sldMk cId="1683769397" sldId="277"/>
            <ac:graphicFrameMk id="8" creationId="{3D63E5FB-81EA-AAD6-7A0E-3F2B342DE5C6}"/>
          </ac:graphicFrameMkLst>
        </pc:graphicFrameChg>
      </pc:sldChg>
      <pc:sldChg chg="modSp mod">
        <pc:chgData name="Jingyi Xie" userId="85447c95-2d82-43da-81fa-70ec066de278" providerId="ADAL" clId="{6AC7B472-734B-5C46-BDC1-CC4A79120AE3}" dt="2022-05-30T19:36:50.076" v="1102" actId="14100"/>
        <pc:sldMkLst>
          <pc:docMk/>
          <pc:sldMk cId="0" sldId="283"/>
        </pc:sldMkLst>
        <pc:spChg chg="mod">
          <ac:chgData name="Jingyi Xie" userId="85447c95-2d82-43da-81fa-70ec066de278" providerId="ADAL" clId="{6AC7B472-734B-5C46-BDC1-CC4A79120AE3}" dt="2022-05-30T19:36:50.076" v="1102" actId="14100"/>
          <ac:spMkLst>
            <pc:docMk/>
            <pc:sldMk cId="0" sldId="283"/>
            <ac:spMk id="1954" creationId="{00000000-0000-0000-0000-000000000000}"/>
          </ac:spMkLst>
        </pc:spChg>
      </pc:sldChg>
      <pc:sldChg chg="modSp mod">
        <pc:chgData name="Jingyi Xie" userId="85447c95-2d82-43da-81fa-70ec066de278" providerId="ADAL" clId="{6AC7B472-734B-5C46-BDC1-CC4A79120AE3}" dt="2022-05-29T03:21:51.088" v="1056" actId="207"/>
        <pc:sldMkLst>
          <pc:docMk/>
          <pc:sldMk cId="3738995399" sldId="284"/>
        </pc:sldMkLst>
        <pc:graphicFrameChg chg="mod modGraphic">
          <ac:chgData name="Jingyi Xie" userId="85447c95-2d82-43da-81fa-70ec066de278" providerId="ADAL" clId="{6AC7B472-734B-5C46-BDC1-CC4A79120AE3}" dt="2022-05-29T03:21:51.088" v="1056" actId="207"/>
          <ac:graphicFrameMkLst>
            <pc:docMk/>
            <pc:sldMk cId="3738995399" sldId="284"/>
            <ac:graphicFrameMk id="8" creationId="{3D63E5FB-81EA-AAD6-7A0E-3F2B342DE5C6}"/>
          </ac:graphicFrameMkLst>
        </pc:graphicFrameChg>
      </pc:sldChg>
      <pc:sldChg chg="modSp mod">
        <pc:chgData name="Jingyi Xie" userId="85447c95-2d82-43da-81fa-70ec066de278" providerId="ADAL" clId="{6AC7B472-734B-5C46-BDC1-CC4A79120AE3}" dt="2022-05-29T03:22:55.520" v="1060" actId="1076"/>
        <pc:sldMkLst>
          <pc:docMk/>
          <pc:sldMk cId="742001887" sldId="286"/>
        </pc:sldMkLst>
        <pc:spChg chg="mod">
          <ac:chgData name="Jingyi Xie" userId="85447c95-2d82-43da-81fa-70ec066de278" providerId="ADAL" clId="{6AC7B472-734B-5C46-BDC1-CC4A79120AE3}" dt="2022-05-29T03:22:55.520" v="1060" actId="1076"/>
          <ac:spMkLst>
            <pc:docMk/>
            <pc:sldMk cId="742001887" sldId="286"/>
            <ac:spMk id="2" creationId="{6F9B6DCC-F7ED-4445-D49B-E4E2CA265D92}"/>
          </ac:spMkLst>
        </pc:spChg>
      </pc:sldChg>
      <pc:sldChg chg="modSp mod">
        <pc:chgData name="Jingyi Xie" userId="85447c95-2d82-43da-81fa-70ec066de278" providerId="ADAL" clId="{6AC7B472-734B-5C46-BDC1-CC4A79120AE3}" dt="2022-05-30T19:28:54.907" v="1069" actId="255"/>
        <pc:sldMkLst>
          <pc:docMk/>
          <pc:sldMk cId="3222318567" sldId="287"/>
        </pc:sldMkLst>
        <pc:graphicFrameChg chg="modGraphic">
          <ac:chgData name="Jingyi Xie" userId="85447c95-2d82-43da-81fa-70ec066de278" providerId="ADAL" clId="{6AC7B472-734B-5C46-BDC1-CC4A79120AE3}" dt="2022-05-30T19:28:54.907" v="1069" actId="255"/>
          <ac:graphicFrameMkLst>
            <pc:docMk/>
            <pc:sldMk cId="3222318567" sldId="287"/>
            <ac:graphicFrameMk id="8" creationId="{3D63E5FB-81EA-AAD6-7A0E-3F2B342DE5C6}"/>
          </ac:graphicFrameMkLst>
        </pc:graphicFrameChg>
      </pc:sldChg>
    </pc:docChg>
  </pc:docChgLst>
  <pc:docChgLst>
    <pc:chgData name="Eric Li" userId="S::zewenli@uchicago.edu::daac2275-caea-41d3-a645-c8840623fa4b" providerId="AD" clId="Web-{1FF53BC4-F9C1-4141-A0EA-409C9DDF0B96}"/>
    <pc:docChg chg="modSld">
      <pc:chgData name="Eric Li" userId="S::zewenli@uchicago.edu::daac2275-caea-41d3-a645-c8840623fa4b" providerId="AD" clId="Web-{1FF53BC4-F9C1-4141-A0EA-409C9DDF0B96}" dt="2022-05-28T21:54:24.168" v="51"/>
      <pc:docMkLst>
        <pc:docMk/>
      </pc:docMkLst>
      <pc:sldChg chg="modSp">
        <pc:chgData name="Eric Li" userId="S::zewenli@uchicago.edu::daac2275-caea-41d3-a645-c8840623fa4b" providerId="AD" clId="Web-{1FF53BC4-F9C1-4141-A0EA-409C9DDF0B96}" dt="2022-05-28T21:54:24.168" v="51"/>
        <pc:sldMkLst>
          <pc:docMk/>
          <pc:sldMk cId="3131777837" sldId="268"/>
        </pc:sldMkLst>
        <pc:graphicFrameChg chg="mod modGraphic">
          <ac:chgData name="Eric Li" userId="S::zewenli@uchicago.edu::daac2275-caea-41d3-a645-c8840623fa4b" providerId="AD" clId="Web-{1FF53BC4-F9C1-4141-A0EA-409C9DDF0B96}" dt="2022-05-28T21:54:24.168" v="51"/>
          <ac:graphicFrameMkLst>
            <pc:docMk/>
            <pc:sldMk cId="3131777837" sldId="268"/>
            <ac:graphicFrameMk id="8" creationId="{3D63E5FB-81EA-AAD6-7A0E-3F2B342DE5C6}"/>
          </ac:graphicFrameMkLst>
        </pc:graphicFrameChg>
      </pc:sldChg>
      <pc:sldChg chg="modSp">
        <pc:chgData name="Eric Li" userId="S::zewenli@uchicago.edu::daac2275-caea-41d3-a645-c8840623fa4b" providerId="AD" clId="Web-{1FF53BC4-F9C1-4141-A0EA-409C9DDF0B96}" dt="2022-05-28T21:54:11.637" v="43"/>
        <pc:sldMkLst>
          <pc:docMk/>
          <pc:sldMk cId="692313015" sldId="269"/>
        </pc:sldMkLst>
        <pc:graphicFrameChg chg="mod modGraphic">
          <ac:chgData name="Eric Li" userId="S::zewenli@uchicago.edu::daac2275-caea-41d3-a645-c8840623fa4b" providerId="AD" clId="Web-{1FF53BC4-F9C1-4141-A0EA-409C9DDF0B96}" dt="2022-05-28T21:54:11.637" v="43"/>
          <ac:graphicFrameMkLst>
            <pc:docMk/>
            <pc:sldMk cId="692313015" sldId="269"/>
            <ac:graphicFrameMk id="8" creationId="{3D63E5FB-81EA-AAD6-7A0E-3F2B342DE5C6}"/>
          </ac:graphicFrameMkLst>
        </pc:graphicFrameChg>
      </pc:sldChg>
      <pc:sldChg chg="modSp">
        <pc:chgData name="Eric Li" userId="S::zewenli@uchicago.edu::daac2275-caea-41d3-a645-c8840623fa4b" providerId="AD" clId="Web-{1FF53BC4-F9C1-4141-A0EA-409C9DDF0B96}" dt="2022-05-28T21:53:56.294" v="25"/>
        <pc:sldMkLst>
          <pc:docMk/>
          <pc:sldMk cId="3556296616" sldId="270"/>
        </pc:sldMkLst>
        <pc:graphicFrameChg chg="mod modGraphic">
          <ac:chgData name="Eric Li" userId="S::zewenli@uchicago.edu::daac2275-caea-41d3-a645-c8840623fa4b" providerId="AD" clId="Web-{1FF53BC4-F9C1-4141-A0EA-409C9DDF0B96}" dt="2022-05-28T21:53:56.294" v="25"/>
          <ac:graphicFrameMkLst>
            <pc:docMk/>
            <pc:sldMk cId="3556296616" sldId="270"/>
            <ac:graphicFrameMk id="8" creationId="{3D63E5FB-81EA-AAD6-7A0E-3F2B342DE5C6}"/>
          </ac:graphicFrameMkLst>
        </pc:graphicFrameChg>
      </pc:sldChg>
    </pc:docChg>
  </pc:docChgLst>
  <pc:docChgLst>
    <pc:chgData name="Vanessa Li" userId="S::duo@uchicago.edu::3fc80632-922f-469a-82ad-d9a03c39d7fd" providerId="AD" clId="Web-{D7581356-A849-42FD-8EE0-3A5CC57C49F9}"/>
    <pc:docChg chg="addSld delSld modSld sldOrd">
      <pc:chgData name="Vanessa Li" userId="S::duo@uchicago.edu::3fc80632-922f-469a-82ad-d9a03c39d7fd" providerId="AD" clId="Web-{D7581356-A849-42FD-8EE0-3A5CC57C49F9}" dt="2022-05-30T07:36:40.673" v="681"/>
      <pc:docMkLst>
        <pc:docMk/>
      </pc:docMkLst>
      <pc:sldChg chg="modSp del ord">
        <pc:chgData name="Vanessa Li" userId="S::duo@uchicago.edu::3fc80632-922f-469a-82ad-d9a03c39d7fd" providerId="AD" clId="Web-{D7581356-A849-42FD-8EE0-3A5CC57C49F9}" dt="2022-05-30T07:34:12.702" v="656"/>
        <pc:sldMkLst>
          <pc:docMk/>
          <pc:sldMk cId="692313015" sldId="269"/>
        </pc:sldMkLst>
        <pc:graphicFrameChg chg="mod modGraphic">
          <ac:chgData name="Vanessa Li" userId="S::duo@uchicago.edu::3fc80632-922f-469a-82ad-d9a03c39d7fd" providerId="AD" clId="Web-{D7581356-A849-42FD-8EE0-3A5CC57C49F9}" dt="2022-05-30T07:29:46.778" v="495"/>
          <ac:graphicFrameMkLst>
            <pc:docMk/>
            <pc:sldMk cId="692313015" sldId="269"/>
            <ac:graphicFrameMk id="8" creationId="{3D63E5FB-81EA-AAD6-7A0E-3F2B342DE5C6}"/>
          </ac:graphicFrameMkLst>
        </pc:graphicFrameChg>
      </pc:sldChg>
      <pc:sldChg chg="modSp del">
        <pc:chgData name="Vanessa Li" userId="S::duo@uchicago.edu::3fc80632-922f-469a-82ad-d9a03c39d7fd" providerId="AD" clId="Web-{D7581356-A849-42FD-8EE0-3A5CC57C49F9}" dt="2022-05-30T07:34:22.656" v="657"/>
        <pc:sldMkLst>
          <pc:docMk/>
          <pc:sldMk cId="3556296616" sldId="270"/>
        </pc:sldMkLst>
        <pc:graphicFrameChg chg="mod modGraphic">
          <ac:chgData name="Vanessa Li" userId="S::duo@uchicago.edu::3fc80632-922f-469a-82ad-d9a03c39d7fd" providerId="AD" clId="Web-{D7581356-A849-42FD-8EE0-3A5CC57C49F9}" dt="2022-05-30T07:32:52.123" v="612"/>
          <ac:graphicFrameMkLst>
            <pc:docMk/>
            <pc:sldMk cId="3556296616" sldId="270"/>
            <ac:graphicFrameMk id="8" creationId="{3D63E5FB-81EA-AAD6-7A0E-3F2B342DE5C6}"/>
          </ac:graphicFrameMkLst>
        </pc:graphicFrameChg>
      </pc:sldChg>
      <pc:sldChg chg="modSp">
        <pc:chgData name="Vanessa Li" userId="S::duo@uchicago.edu::3fc80632-922f-469a-82ad-d9a03c39d7fd" providerId="AD" clId="Web-{D7581356-A849-42FD-8EE0-3A5CC57C49F9}" dt="2022-05-30T07:36:40.673" v="681"/>
        <pc:sldMkLst>
          <pc:docMk/>
          <pc:sldMk cId="3738995399" sldId="284"/>
        </pc:sldMkLst>
        <pc:graphicFrameChg chg="mod modGraphic">
          <ac:chgData name="Vanessa Li" userId="S::duo@uchicago.edu::3fc80632-922f-469a-82ad-d9a03c39d7fd" providerId="AD" clId="Web-{D7581356-A849-42FD-8EE0-3A5CC57C49F9}" dt="2022-05-30T07:36:40.673" v="681"/>
          <ac:graphicFrameMkLst>
            <pc:docMk/>
            <pc:sldMk cId="3738995399" sldId="284"/>
            <ac:graphicFrameMk id="8" creationId="{3D63E5FB-81EA-AAD6-7A0E-3F2B342DE5C6}"/>
          </ac:graphicFrameMkLst>
        </pc:graphicFrameChg>
      </pc:sldChg>
      <pc:sldChg chg="modSp add replId">
        <pc:chgData name="Vanessa Li" userId="S::duo@uchicago.edu::3fc80632-922f-469a-82ad-d9a03c39d7fd" providerId="AD" clId="Web-{D7581356-A849-42FD-8EE0-3A5CC57C49F9}" dt="2022-05-30T07:35:50.156" v="669"/>
        <pc:sldMkLst>
          <pc:docMk/>
          <pc:sldMk cId="3222318567" sldId="287"/>
        </pc:sldMkLst>
        <pc:spChg chg="mod">
          <ac:chgData name="Vanessa Li" userId="S::duo@uchicago.edu::3fc80632-922f-469a-82ad-d9a03c39d7fd" providerId="AD" clId="Web-{D7581356-A849-42FD-8EE0-3A5CC57C49F9}" dt="2022-05-30T07:31:20.029" v="544" actId="20577"/>
          <ac:spMkLst>
            <pc:docMk/>
            <pc:sldMk cId="3222318567" sldId="287"/>
            <ac:spMk id="7" creationId="{5EA543D4-6C47-7047-982E-D4A2A27378EC}"/>
          </ac:spMkLst>
        </pc:spChg>
        <pc:graphicFrameChg chg="mod modGraphic">
          <ac:chgData name="Vanessa Li" userId="S::duo@uchicago.edu::3fc80632-922f-469a-82ad-d9a03c39d7fd" providerId="AD" clId="Web-{D7581356-A849-42FD-8EE0-3A5CC57C49F9}" dt="2022-05-30T07:35:50.156" v="669"/>
          <ac:graphicFrameMkLst>
            <pc:docMk/>
            <pc:sldMk cId="3222318567" sldId="287"/>
            <ac:graphicFrameMk id="8" creationId="{3D63E5FB-81EA-AAD6-7A0E-3F2B342DE5C6}"/>
          </ac:graphicFrameMkLst>
        </pc:graphicFrameChg>
      </pc:sldChg>
      <pc:sldChg chg="modSp add replId">
        <pc:chgData name="Vanessa Li" userId="S::duo@uchicago.edu::3fc80632-922f-469a-82ad-d9a03c39d7fd" providerId="AD" clId="Web-{D7581356-A849-42FD-8EE0-3A5CC57C49F9}" dt="2022-05-30T07:36:30.485" v="677"/>
        <pc:sldMkLst>
          <pc:docMk/>
          <pc:sldMk cId="1621879883" sldId="288"/>
        </pc:sldMkLst>
        <pc:spChg chg="mod">
          <ac:chgData name="Vanessa Li" userId="S::duo@uchicago.edu::3fc80632-922f-469a-82ad-d9a03c39d7fd" providerId="AD" clId="Web-{D7581356-A849-42FD-8EE0-3A5CC57C49F9}" dt="2022-05-30T07:32:04.779" v="560" actId="20577"/>
          <ac:spMkLst>
            <pc:docMk/>
            <pc:sldMk cId="1621879883" sldId="288"/>
            <ac:spMk id="7" creationId="{5EA543D4-6C47-7047-982E-D4A2A27378EC}"/>
          </ac:spMkLst>
        </pc:spChg>
        <pc:graphicFrameChg chg="mod modGraphic">
          <ac:chgData name="Vanessa Li" userId="S::duo@uchicago.edu::3fc80632-922f-469a-82ad-d9a03c39d7fd" providerId="AD" clId="Web-{D7581356-A849-42FD-8EE0-3A5CC57C49F9}" dt="2022-05-30T07:36:30.485" v="677"/>
          <ac:graphicFrameMkLst>
            <pc:docMk/>
            <pc:sldMk cId="1621879883" sldId="288"/>
            <ac:graphicFrameMk id="8" creationId="{3D63E5FB-81EA-AAD6-7A0E-3F2B342DE5C6}"/>
          </ac:graphicFrameMkLst>
        </pc:graphicFrameChg>
      </pc:sldChg>
    </pc:docChg>
  </pc:docChgLst>
  <pc:docChgLst>
    <pc:chgData name="Haoyu Chen" userId="7f1a5e31-d490-4000-a5d0-5cb8c0d2cefc" providerId="ADAL" clId="{26BBF103-975F-D64C-9EB8-4164002640A1}"/>
    <pc:docChg chg="undo custSel addSld delSld modSld sldOrd">
      <pc:chgData name="Haoyu Chen" userId="7f1a5e31-d490-4000-a5d0-5cb8c0d2cefc" providerId="ADAL" clId="{26BBF103-975F-D64C-9EB8-4164002640A1}" dt="2022-06-01T05:58:36.718" v="2887" actId="108"/>
      <pc:docMkLst>
        <pc:docMk/>
      </pc:docMkLst>
      <pc:sldChg chg="addSp modSp mod">
        <pc:chgData name="Haoyu Chen" userId="7f1a5e31-d490-4000-a5d0-5cb8c0d2cefc" providerId="ADAL" clId="{26BBF103-975F-D64C-9EB8-4164002640A1}" dt="2022-05-29T21:44:17.160" v="2641" actId="1076"/>
        <pc:sldMkLst>
          <pc:docMk/>
          <pc:sldMk cId="1152411189" sldId="257"/>
        </pc:sldMkLst>
        <pc:spChg chg="add mod">
          <ac:chgData name="Haoyu Chen" userId="7f1a5e31-d490-4000-a5d0-5cb8c0d2cefc" providerId="ADAL" clId="{26BBF103-975F-D64C-9EB8-4164002640A1}" dt="2022-05-29T21:44:17.160" v="2641" actId="1076"/>
          <ac:spMkLst>
            <pc:docMk/>
            <pc:sldMk cId="1152411189" sldId="257"/>
            <ac:spMk id="2" creationId="{A54C65CF-D47B-1B05-F9F4-7A3D5574A002}"/>
          </ac:spMkLst>
        </pc:spChg>
        <pc:spChg chg="mod">
          <ac:chgData name="Haoyu Chen" userId="7f1a5e31-d490-4000-a5d0-5cb8c0d2cefc" providerId="ADAL" clId="{26BBF103-975F-D64C-9EB8-4164002640A1}" dt="2022-05-29T21:42:35.332" v="2574" actId="122"/>
          <ac:spMkLst>
            <pc:docMk/>
            <pc:sldMk cId="1152411189" sldId="257"/>
            <ac:spMk id="1571" creationId="{00000000-0000-0000-0000-000000000000}"/>
          </ac:spMkLst>
        </pc:spChg>
      </pc:sldChg>
      <pc:sldChg chg="del">
        <pc:chgData name="Haoyu Chen" userId="7f1a5e31-d490-4000-a5d0-5cb8c0d2cefc" providerId="ADAL" clId="{26BBF103-975F-D64C-9EB8-4164002640A1}" dt="2022-05-29T21:41:26.600" v="2516" actId="2696"/>
        <pc:sldMkLst>
          <pc:docMk/>
          <pc:sldMk cId="4293940974" sldId="258"/>
        </pc:sldMkLst>
      </pc:sldChg>
      <pc:sldChg chg="addSp delSp modSp mod">
        <pc:chgData name="Haoyu Chen" userId="7f1a5e31-d490-4000-a5d0-5cb8c0d2cefc" providerId="ADAL" clId="{26BBF103-975F-D64C-9EB8-4164002640A1}" dt="2022-05-28T23:55:35.640" v="1881" actId="2711"/>
        <pc:sldMkLst>
          <pc:docMk/>
          <pc:sldMk cId="3990505404" sldId="259"/>
        </pc:sldMkLst>
        <pc:spChg chg="add mod">
          <ac:chgData name="Haoyu Chen" userId="7f1a5e31-d490-4000-a5d0-5cb8c0d2cefc" providerId="ADAL" clId="{26BBF103-975F-D64C-9EB8-4164002640A1}" dt="2022-05-28T23:55:35.640" v="1881" actId="2711"/>
          <ac:spMkLst>
            <pc:docMk/>
            <pc:sldMk cId="3990505404" sldId="259"/>
            <ac:spMk id="8" creationId="{5BC55FD0-8CEB-EAC8-718A-F01879921AAB}"/>
          </ac:spMkLst>
        </pc:spChg>
        <pc:spChg chg="add mod">
          <ac:chgData name="Haoyu Chen" userId="7f1a5e31-d490-4000-a5d0-5cb8c0d2cefc" providerId="ADAL" clId="{26BBF103-975F-D64C-9EB8-4164002640A1}" dt="2022-05-28T23:02:04.571" v="1107"/>
          <ac:spMkLst>
            <pc:docMk/>
            <pc:sldMk cId="3990505404" sldId="259"/>
            <ac:spMk id="9" creationId="{6A32A429-7D0F-87F1-3192-8E9A4A9A95C1}"/>
          </ac:spMkLst>
        </pc:spChg>
        <pc:spChg chg="mod">
          <ac:chgData name="Haoyu Chen" userId="7f1a5e31-d490-4000-a5d0-5cb8c0d2cefc" providerId="ADAL" clId="{26BBF103-975F-D64C-9EB8-4164002640A1}" dt="2022-05-28T22:22:21.605" v="150" actId="20577"/>
          <ac:spMkLst>
            <pc:docMk/>
            <pc:sldMk cId="3990505404" sldId="259"/>
            <ac:spMk id="11" creationId="{DB454E82-B63E-1E15-588C-873A2219CD11}"/>
          </ac:spMkLst>
        </pc:spChg>
        <pc:spChg chg="del mod">
          <ac:chgData name="Haoyu Chen" userId="7f1a5e31-d490-4000-a5d0-5cb8c0d2cefc" providerId="ADAL" clId="{26BBF103-975F-D64C-9EB8-4164002640A1}" dt="2022-05-28T23:00:27.163" v="1027" actId="478"/>
          <ac:spMkLst>
            <pc:docMk/>
            <pc:sldMk cId="3990505404" sldId="259"/>
            <ac:spMk id="1576" creationId="{00000000-0000-0000-0000-000000000000}"/>
          </ac:spMkLst>
        </pc:spChg>
        <pc:picChg chg="mod">
          <ac:chgData name="Haoyu Chen" userId="7f1a5e31-d490-4000-a5d0-5cb8c0d2cefc" providerId="ADAL" clId="{26BBF103-975F-D64C-9EB8-4164002640A1}" dt="2022-05-28T23:06:04.708" v="1158" actId="1076"/>
          <ac:picMkLst>
            <pc:docMk/>
            <pc:sldMk cId="3990505404" sldId="259"/>
            <ac:picMk id="3" creationId="{491A8A3D-E0B3-8D3C-C79A-DB89DC2846F5}"/>
          </ac:picMkLst>
        </pc:picChg>
      </pc:sldChg>
      <pc:sldChg chg="del">
        <pc:chgData name="Haoyu Chen" userId="7f1a5e31-d490-4000-a5d0-5cb8c0d2cefc" providerId="ADAL" clId="{26BBF103-975F-D64C-9EB8-4164002640A1}" dt="2022-05-28T22:17:25.805" v="1" actId="2696"/>
        <pc:sldMkLst>
          <pc:docMk/>
          <pc:sldMk cId="1701630508" sldId="260"/>
        </pc:sldMkLst>
      </pc:sldChg>
      <pc:sldChg chg="addSp delSp modSp mod">
        <pc:chgData name="Haoyu Chen" userId="7f1a5e31-d490-4000-a5d0-5cb8c0d2cefc" providerId="ADAL" clId="{26BBF103-975F-D64C-9EB8-4164002640A1}" dt="2022-06-01T01:03:37.208" v="2873"/>
        <pc:sldMkLst>
          <pc:docMk/>
          <pc:sldMk cId="2442349540" sldId="261"/>
        </pc:sldMkLst>
        <pc:spChg chg="add del mod">
          <ac:chgData name="Haoyu Chen" userId="7f1a5e31-d490-4000-a5d0-5cb8c0d2cefc" providerId="ADAL" clId="{26BBF103-975F-D64C-9EB8-4164002640A1}" dt="2022-05-28T22:28:03.056" v="197"/>
          <ac:spMkLst>
            <pc:docMk/>
            <pc:sldMk cId="2442349540" sldId="261"/>
            <ac:spMk id="2" creationId="{5F4D125F-9690-0543-3E1F-07971619282B}"/>
          </ac:spMkLst>
        </pc:spChg>
        <pc:spChg chg="mod">
          <ac:chgData name="Haoyu Chen" userId="7f1a5e31-d490-4000-a5d0-5cb8c0d2cefc" providerId="ADAL" clId="{26BBF103-975F-D64C-9EB8-4164002640A1}" dt="2022-06-01T01:03:37.208" v="2873"/>
          <ac:spMkLst>
            <pc:docMk/>
            <pc:sldMk cId="2442349540" sldId="261"/>
            <ac:spMk id="5" creationId="{9D4CC977-8055-0F7B-80B9-E7347A774D5B}"/>
          </ac:spMkLst>
        </pc:spChg>
        <pc:spChg chg="del mod">
          <ac:chgData name="Haoyu Chen" userId="7f1a5e31-d490-4000-a5d0-5cb8c0d2cefc" providerId="ADAL" clId="{26BBF103-975F-D64C-9EB8-4164002640A1}" dt="2022-05-28T22:52:25.522" v="790" actId="478"/>
          <ac:spMkLst>
            <pc:docMk/>
            <pc:sldMk cId="2442349540" sldId="261"/>
            <ac:spMk id="8" creationId="{4B120B67-8E02-9A32-3832-42F959CA2E27}"/>
          </ac:spMkLst>
        </pc:spChg>
        <pc:spChg chg="add mod">
          <ac:chgData name="Haoyu Chen" userId="7f1a5e31-d490-4000-a5d0-5cb8c0d2cefc" providerId="ADAL" clId="{26BBF103-975F-D64C-9EB8-4164002640A1}" dt="2022-05-28T23:02:02.944" v="1105"/>
          <ac:spMkLst>
            <pc:docMk/>
            <pc:sldMk cId="2442349540" sldId="261"/>
            <ac:spMk id="9" creationId="{294656B9-2E61-7D54-C74C-9DA0A87A0C25}"/>
          </ac:spMkLst>
        </pc:spChg>
        <pc:spChg chg="mod">
          <ac:chgData name="Haoyu Chen" userId="7f1a5e31-d490-4000-a5d0-5cb8c0d2cefc" providerId="ADAL" clId="{26BBF103-975F-D64C-9EB8-4164002640A1}" dt="2022-05-29T21:48:44.780" v="2645" actId="1076"/>
          <ac:spMkLst>
            <pc:docMk/>
            <pc:sldMk cId="2442349540" sldId="261"/>
            <ac:spMk id="11" creationId="{49A54846-372F-BEE7-4BC6-4F54DAF092B3}"/>
          </ac:spMkLst>
        </pc:spChg>
        <pc:spChg chg="del mod">
          <ac:chgData name="Haoyu Chen" userId="7f1a5e31-d490-4000-a5d0-5cb8c0d2cefc" providerId="ADAL" clId="{26BBF103-975F-D64C-9EB8-4164002640A1}" dt="2022-05-28T22:52:21.850" v="788" actId="478"/>
          <ac:spMkLst>
            <pc:docMk/>
            <pc:sldMk cId="2442349540" sldId="261"/>
            <ac:spMk id="1624" creationId="{00000000-0000-0000-0000-000000000000}"/>
          </ac:spMkLst>
        </pc:spChg>
        <pc:spChg chg="mod">
          <ac:chgData name="Haoyu Chen" userId="7f1a5e31-d490-4000-a5d0-5cb8c0d2cefc" providerId="ADAL" clId="{26BBF103-975F-D64C-9EB8-4164002640A1}" dt="2022-05-28T23:55:08.167" v="1877" actId="2711"/>
          <ac:spMkLst>
            <pc:docMk/>
            <pc:sldMk cId="2442349540" sldId="261"/>
            <ac:spMk id="1625" creationId="{00000000-0000-0000-0000-000000000000}"/>
          </ac:spMkLst>
        </pc:spChg>
      </pc:sldChg>
      <pc:sldChg chg="del">
        <pc:chgData name="Haoyu Chen" userId="7f1a5e31-d490-4000-a5d0-5cb8c0d2cefc" providerId="ADAL" clId="{26BBF103-975F-D64C-9EB8-4164002640A1}" dt="2022-05-28T22:17:26.808" v="2" actId="2696"/>
        <pc:sldMkLst>
          <pc:docMk/>
          <pc:sldMk cId="3933219510" sldId="263"/>
        </pc:sldMkLst>
      </pc:sldChg>
      <pc:sldChg chg="addSp delSp modSp mod addCm delCm modCm">
        <pc:chgData name="Haoyu Chen" userId="7f1a5e31-d490-4000-a5d0-5cb8c0d2cefc" providerId="ADAL" clId="{26BBF103-975F-D64C-9EB8-4164002640A1}" dt="2022-05-31T03:36:11.300" v="2869"/>
        <pc:sldMkLst>
          <pc:docMk/>
          <pc:sldMk cId="1157937578" sldId="264"/>
        </pc:sldMkLst>
        <pc:spChg chg="add mod">
          <ac:chgData name="Haoyu Chen" userId="7f1a5e31-d490-4000-a5d0-5cb8c0d2cefc" providerId="ADAL" clId="{26BBF103-975F-D64C-9EB8-4164002640A1}" dt="2022-05-29T21:41:20.188" v="2515" actId="1076"/>
          <ac:spMkLst>
            <pc:docMk/>
            <pc:sldMk cId="1157937578" sldId="264"/>
            <ac:spMk id="2" creationId="{6B70421D-2055-5F42-68A4-0293A3041C18}"/>
          </ac:spMkLst>
        </pc:spChg>
        <pc:spChg chg="add mod">
          <ac:chgData name="Haoyu Chen" userId="7f1a5e31-d490-4000-a5d0-5cb8c0d2cefc" providerId="ADAL" clId="{26BBF103-975F-D64C-9EB8-4164002640A1}" dt="2022-05-29T21:41:16.681" v="2514" actId="1076"/>
          <ac:spMkLst>
            <pc:docMk/>
            <pc:sldMk cId="1157937578" sldId="264"/>
            <ac:spMk id="3" creationId="{715B3574-5658-7E2C-F7EF-C3872BDD859A}"/>
          </ac:spMkLst>
        </pc:spChg>
        <pc:spChg chg="del mod">
          <ac:chgData name="Haoyu Chen" userId="7f1a5e31-d490-4000-a5d0-5cb8c0d2cefc" providerId="ADAL" clId="{26BBF103-975F-D64C-9EB8-4164002640A1}" dt="2022-05-28T22:49:42.473" v="755" actId="478"/>
          <ac:spMkLst>
            <pc:docMk/>
            <pc:sldMk cId="1157937578" sldId="264"/>
            <ac:spMk id="6" creationId="{1648DF77-03D4-F237-6598-479B3AC358C2}"/>
          </ac:spMkLst>
        </pc:spChg>
        <pc:spChg chg="del mod">
          <ac:chgData name="Haoyu Chen" userId="7f1a5e31-d490-4000-a5d0-5cb8c0d2cefc" providerId="ADAL" clId="{26BBF103-975F-D64C-9EB8-4164002640A1}" dt="2022-05-28T22:46:59.825" v="705" actId="478"/>
          <ac:spMkLst>
            <pc:docMk/>
            <pc:sldMk cId="1157937578" sldId="264"/>
            <ac:spMk id="7" creationId="{79C35B49-A129-B9C8-6734-6FCD445B1ADA}"/>
          </ac:spMkLst>
        </pc:spChg>
        <pc:spChg chg="del mod">
          <ac:chgData name="Haoyu Chen" userId="7f1a5e31-d490-4000-a5d0-5cb8c0d2cefc" providerId="ADAL" clId="{26BBF103-975F-D64C-9EB8-4164002640A1}" dt="2022-05-28T22:48:48.304" v="743" actId="478"/>
          <ac:spMkLst>
            <pc:docMk/>
            <pc:sldMk cId="1157937578" sldId="264"/>
            <ac:spMk id="8" creationId="{4B120B67-8E02-9A32-3832-42F959CA2E27}"/>
          </ac:spMkLst>
        </pc:spChg>
        <pc:spChg chg="add del mod">
          <ac:chgData name="Haoyu Chen" userId="7f1a5e31-d490-4000-a5d0-5cb8c0d2cefc" providerId="ADAL" clId="{26BBF103-975F-D64C-9EB8-4164002640A1}" dt="2022-05-28T22:50:51.377" v="777" actId="478"/>
          <ac:spMkLst>
            <pc:docMk/>
            <pc:sldMk cId="1157937578" sldId="264"/>
            <ac:spMk id="9" creationId="{6B4EC111-331B-2218-2664-A05F9EC870EC}"/>
          </ac:spMkLst>
        </pc:spChg>
        <pc:spChg chg="del mod">
          <ac:chgData name="Haoyu Chen" userId="7f1a5e31-d490-4000-a5d0-5cb8c0d2cefc" providerId="ADAL" clId="{26BBF103-975F-D64C-9EB8-4164002640A1}" dt="2022-05-29T21:41:04.604" v="2512" actId="478"/>
          <ac:spMkLst>
            <pc:docMk/>
            <pc:sldMk cId="1157937578" sldId="264"/>
            <ac:spMk id="10" creationId="{628ED0B8-CBF1-ECC1-C8D1-D88ACD2E5BD7}"/>
          </ac:spMkLst>
        </pc:spChg>
        <pc:spChg chg="add mod">
          <ac:chgData name="Haoyu Chen" userId="7f1a5e31-d490-4000-a5d0-5cb8c0d2cefc" providerId="ADAL" clId="{26BBF103-975F-D64C-9EB8-4164002640A1}" dt="2022-05-28T23:55:29.480" v="1880" actId="2711"/>
          <ac:spMkLst>
            <pc:docMk/>
            <pc:sldMk cId="1157937578" sldId="264"/>
            <ac:spMk id="11" creationId="{A3EF4D40-2AEB-9024-2F7C-1E78B9FDFD31}"/>
          </ac:spMkLst>
        </pc:spChg>
        <pc:spChg chg="add mod">
          <ac:chgData name="Haoyu Chen" userId="7f1a5e31-d490-4000-a5d0-5cb8c0d2cefc" providerId="ADAL" clId="{26BBF103-975F-D64C-9EB8-4164002640A1}" dt="2022-05-28T23:06:49.056" v="1160" actId="167"/>
          <ac:spMkLst>
            <pc:docMk/>
            <pc:sldMk cId="1157937578" sldId="264"/>
            <ac:spMk id="13" creationId="{CE0CDEF1-8B8D-1A47-4D05-DF86CC9F738F}"/>
          </ac:spMkLst>
        </pc:spChg>
        <pc:spChg chg="del mod">
          <ac:chgData name="Haoyu Chen" userId="7f1a5e31-d490-4000-a5d0-5cb8c0d2cefc" providerId="ADAL" clId="{26BBF103-975F-D64C-9EB8-4164002640A1}" dt="2022-05-28T22:47:33.905" v="714" actId="478"/>
          <ac:spMkLst>
            <pc:docMk/>
            <pc:sldMk cId="1157937578" sldId="264"/>
            <ac:spMk id="1624" creationId="{00000000-0000-0000-0000-000000000000}"/>
          </ac:spMkLst>
        </pc:spChg>
        <pc:spChg chg="del mod">
          <ac:chgData name="Haoyu Chen" userId="7f1a5e31-d490-4000-a5d0-5cb8c0d2cefc" providerId="ADAL" clId="{26BBF103-975F-D64C-9EB8-4164002640A1}" dt="2022-05-28T22:46:34.158" v="698" actId="478"/>
          <ac:spMkLst>
            <pc:docMk/>
            <pc:sldMk cId="1157937578" sldId="264"/>
            <ac:spMk id="1625" creationId="{00000000-0000-0000-0000-000000000000}"/>
          </ac:spMkLst>
        </pc:spChg>
      </pc:sldChg>
      <pc:sldChg chg="addSp delSp modSp mod">
        <pc:chgData name="Haoyu Chen" userId="7f1a5e31-d490-4000-a5d0-5cb8c0d2cefc" providerId="ADAL" clId="{26BBF103-975F-D64C-9EB8-4164002640A1}" dt="2022-06-01T00:22:00.627" v="2870" actId="20577"/>
        <pc:sldMkLst>
          <pc:docMk/>
          <pc:sldMk cId="3580978245" sldId="265"/>
        </pc:sldMkLst>
        <pc:spChg chg="del">
          <ac:chgData name="Haoyu Chen" userId="7f1a5e31-d490-4000-a5d0-5cb8c0d2cefc" providerId="ADAL" clId="{26BBF103-975F-D64C-9EB8-4164002640A1}" dt="2022-05-28T23:13:55.531" v="1292" actId="478"/>
          <ac:spMkLst>
            <pc:docMk/>
            <pc:sldMk cId="3580978245" sldId="265"/>
            <ac:spMk id="2" creationId="{8CC161E1-8703-AE36-3281-44B70955564C}"/>
          </ac:spMkLst>
        </pc:spChg>
        <pc:spChg chg="del mod">
          <ac:chgData name="Haoyu Chen" userId="7f1a5e31-d490-4000-a5d0-5cb8c0d2cefc" providerId="ADAL" clId="{26BBF103-975F-D64C-9EB8-4164002640A1}" dt="2022-05-28T23:14:16.495" v="1298" actId="478"/>
          <ac:spMkLst>
            <pc:docMk/>
            <pc:sldMk cId="3580978245" sldId="265"/>
            <ac:spMk id="3" creationId="{F4169CD2-59C8-9ED6-ED05-2558E408EA37}"/>
          </ac:spMkLst>
        </pc:spChg>
        <pc:spChg chg="add del mod">
          <ac:chgData name="Haoyu Chen" userId="7f1a5e31-d490-4000-a5d0-5cb8c0d2cefc" providerId="ADAL" clId="{26BBF103-975F-D64C-9EB8-4164002640A1}" dt="2022-05-28T23:19:15.684" v="1462" actId="478"/>
          <ac:spMkLst>
            <pc:docMk/>
            <pc:sldMk cId="3580978245" sldId="265"/>
            <ac:spMk id="6" creationId="{03A62313-18CC-4FBA-D6FF-FFD05B594B9C}"/>
          </ac:spMkLst>
        </pc:spChg>
        <pc:spChg chg="add mod">
          <ac:chgData name="Haoyu Chen" userId="7f1a5e31-d490-4000-a5d0-5cb8c0d2cefc" providerId="ADAL" clId="{26BBF103-975F-D64C-9EB8-4164002640A1}" dt="2022-05-28T23:02:10.982" v="1113"/>
          <ac:spMkLst>
            <pc:docMk/>
            <pc:sldMk cId="3580978245" sldId="265"/>
            <ac:spMk id="7" creationId="{51DFB3AA-7A61-76C9-D7F8-166F044115F6}"/>
          </ac:spMkLst>
        </pc:spChg>
        <pc:spChg chg="add mod">
          <ac:chgData name="Haoyu Chen" userId="7f1a5e31-d490-4000-a5d0-5cb8c0d2cefc" providerId="ADAL" clId="{26BBF103-975F-D64C-9EB8-4164002640A1}" dt="2022-05-28T23:56:20.171" v="1888" actId="2711"/>
          <ac:spMkLst>
            <pc:docMk/>
            <pc:sldMk cId="3580978245" sldId="265"/>
            <ac:spMk id="8" creationId="{6A57A3A6-372F-9423-A0A8-0F0F67341A81}"/>
          </ac:spMkLst>
        </pc:spChg>
        <pc:spChg chg="add del mod">
          <ac:chgData name="Haoyu Chen" userId="7f1a5e31-d490-4000-a5d0-5cb8c0d2cefc" providerId="ADAL" clId="{26BBF103-975F-D64C-9EB8-4164002640A1}" dt="2022-05-28T23:13:58.369" v="1293" actId="478"/>
          <ac:spMkLst>
            <pc:docMk/>
            <pc:sldMk cId="3580978245" sldId="265"/>
            <ac:spMk id="9" creationId="{5D5BF337-3DDF-93D3-3618-9FAC71503F65}"/>
          </ac:spMkLst>
        </pc:spChg>
        <pc:spChg chg="add mod">
          <ac:chgData name="Haoyu Chen" userId="7f1a5e31-d490-4000-a5d0-5cb8c0d2cefc" providerId="ADAL" clId="{26BBF103-975F-D64C-9EB8-4164002640A1}" dt="2022-06-01T00:22:00.627" v="2870" actId="20577"/>
          <ac:spMkLst>
            <pc:docMk/>
            <pc:sldMk cId="3580978245" sldId="265"/>
            <ac:spMk id="10" creationId="{FDA1B61C-E6DB-6D42-44B3-0473D2722919}"/>
          </ac:spMkLst>
        </pc:spChg>
        <pc:spChg chg="add mod">
          <ac:chgData name="Haoyu Chen" userId="7f1a5e31-d490-4000-a5d0-5cb8c0d2cefc" providerId="ADAL" clId="{26BBF103-975F-D64C-9EB8-4164002640A1}" dt="2022-05-28T23:19:07.739" v="1460" actId="14100"/>
          <ac:spMkLst>
            <pc:docMk/>
            <pc:sldMk cId="3580978245" sldId="265"/>
            <ac:spMk id="11" creationId="{B8ABFD45-74FD-BC87-EF05-9255DF42EC9F}"/>
          </ac:spMkLst>
        </pc:spChg>
        <pc:spChg chg="add mod">
          <ac:chgData name="Haoyu Chen" userId="7f1a5e31-d490-4000-a5d0-5cb8c0d2cefc" providerId="ADAL" clId="{26BBF103-975F-D64C-9EB8-4164002640A1}" dt="2022-05-28T23:19:21.746" v="1465" actId="14100"/>
          <ac:spMkLst>
            <pc:docMk/>
            <pc:sldMk cId="3580978245" sldId="265"/>
            <ac:spMk id="12" creationId="{ED34B386-5794-25A3-6884-E6613FC3A2DC}"/>
          </ac:spMkLst>
        </pc:spChg>
      </pc:sldChg>
      <pc:sldChg chg="addSp delSp modSp mod">
        <pc:chgData name="Haoyu Chen" userId="7f1a5e31-d490-4000-a5d0-5cb8c0d2cefc" providerId="ADAL" clId="{26BBF103-975F-D64C-9EB8-4164002640A1}" dt="2022-06-01T02:34:08.736" v="2876" actId="20577"/>
        <pc:sldMkLst>
          <pc:docMk/>
          <pc:sldMk cId="903727492" sldId="267"/>
        </pc:sldMkLst>
        <pc:spChg chg="del">
          <ac:chgData name="Haoyu Chen" userId="7f1a5e31-d490-4000-a5d0-5cb8c0d2cefc" providerId="ADAL" clId="{26BBF103-975F-D64C-9EB8-4164002640A1}" dt="2022-05-29T00:00:20.549" v="2064" actId="478"/>
          <ac:spMkLst>
            <pc:docMk/>
            <pc:sldMk cId="903727492" sldId="267"/>
            <ac:spMk id="2" creationId="{B78193E7-1A29-1088-DDFD-356165C9E8C0}"/>
          </ac:spMkLst>
        </pc:spChg>
        <pc:spChg chg="mod">
          <ac:chgData name="Haoyu Chen" userId="7f1a5e31-d490-4000-a5d0-5cb8c0d2cefc" providerId="ADAL" clId="{26BBF103-975F-D64C-9EB8-4164002640A1}" dt="2022-06-01T02:34:08.736" v="2876" actId="20577"/>
          <ac:spMkLst>
            <pc:docMk/>
            <pc:sldMk cId="903727492" sldId="267"/>
            <ac:spMk id="3" creationId="{57B4426F-FF64-DCBB-3EF2-5D32E612598D}"/>
          </ac:spMkLst>
        </pc:spChg>
        <pc:spChg chg="del">
          <ac:chgData name="Haoyu Chen" userId="7f1a5e31-d490-4000-a5d0-5cb8c0d2cefc" providerId="ADAL" clId="{26BBF103-975F-D64C-9EB8-4164002640A1}" dt="2022-05-29T21:29:13.432" v="2158" actId="478"/>
          <ac:spMkLst>
            <pc:docMk/>
            <pc:sldMk cId="903727492" sldId="267"/>
            <ac:spMk id="4" creationId="{9F29EBAA-762D-5960-F57D-051850C032BE}"/>
          </ac:spMkLst>
        </pc:spChg>
        <pc:spChg chg="add mod">
          <ac:chgData name="Haoyu Chen" userId="7f1a5e31-d490-4000-a5d0-5cb8c0d2cefc" providerId="ADAL" clId="{26BBF103-975F-D64C-9EB8-4164002640A1}" dt="2022-05-29T21:39:08.831" v="2475" actId="1076"/>
          <ac:spMkLst>
            <pc:docMk/>
            <pc:sldMk cId="903727492" sldId="267"/>
            <ac:spMk id="6" creationId="{2A75339A-407C-38D8-B9E0-7789ECB4045F}"/>
          </ac:spMkLst>
        </pc:spChg>
        <pc:spChg chg="add mod">
          <ac:chgData name="Haoyu Chen" userId="7f1a5e31-d490-4000-a5d0-5cb8c0d2cefc" providerId="ADAL" clId="{26BBF103-975F-D64C-9EB8-4164002640A1}" dt="2022-05-29T21:27:36.795" v="2116"/>
          <ac:spMkLst>
            <pc:docMk/>
            <pc:sldMk cId="903727492" sldId="267"/>
            <ac:spMk id="7" creationId="{4A1816CC-4AC5-6056-0FCB-B9ED0EB5317A}"/>
          </ac:spMkLst>
        </pc:spChg>
      </pc:sldChg>
      <pc:sldChg chg="addSp delSp modSp mod">
        <pc:chgData name="Haoyu Chen" userId="7f1a5e31-d490-4000-a5d0-5cb8c0d2cefc" providerId="ADAL" clId="{26BBF103-975F-D64C-9EB8-4164002640A1}" dt="2022-05-28T23:56:30.383" v="1890" actId="2711"/>
        <pc:sldMkLst>
          <pc:docMk/>
          <pc:sldMk cId="3131777837" sldId="268"/>
        </pc:sldMkLst>
        <pc:spChg chg="del">
          <ac:chgData name="Haoyu Chen" userId="7f1a5e31-d490-4000-a5d0-5cb8c0d2cefc" providerId="ADAL" clId="{26BBF103-975F-D64C-9EB8-4164002640A1}" dt="2022-05-28T23:44:07.383" v="1696" actId="478"/>
          <ac:spMkLst>
            <pc:docMk/>
            <pc:sldMk cId="3131777837" sldId="268"/>
            <ac:spMk id="2" creationId="{6303E52B-0FFF-4C01-FFF6-2C988DDFEA1B}"/>
          </ac:spMkLst>
        </pc:spChg>
        <pc:spChg chg="add del mod">
          <ac:chgData name="Haoyu Chen" userId="7f1a5e31-d490-4000-a5d0-5cb8c0d2cefc" providerId="ADAL" clId="{26BBF103-975F-D64C-9EB8-4164002640A1}" dt="2022-05-28T23:44:10.671" v="1697" actId="478"/>
          <ac:spMkLst>
            <pc:docMk/>
            <pc:sldMk cId="3131777837" sldId="268"/>
            <ac:spMk id="4" creationId="{DD45B3DF-DE47-13A8-72F6-357D0F574E0C}"/>
          </ac:spMkLst>
        </pc:spChg>
        <pc:spChg chg="add mod">
          <ac:chgData name="Haoyu Chen" userId="7f1a5e31-d490-4000-a5d0-5cb8c0d2cefc" providerId="ADAL" clId="{26BBF103-975F-D64C-9EB8-4164002640A1}" dt="2022-05-28T23:44:42.052" v="1708" actId="167"/>
          <ac:spMkLst>
            <pc:docMk/>
            <pc:sldMk cId="3131777837" sldId="268"/>
            <ac:spMk id="6" creationId="{A2DDF8B1-0A44-76BD-EB74-074C86CC37ED}"/>
          </ac:spMkLst>
        </pc:spChg>
        <pc:spChg chg="add mod">
          <ac:chgData name="Haoyu Chen" userId="7f1a5e31-d490-4000-a5d0-5cb8c0d2cefc" providerId="ADAL" clId="{26BBF103-975F-D64C-9EB8-4164002640A1}" dt="2022-05-28T23:56:30.383" v="1890" actId="2711"/>
          <ac:spMkLst>
            <pc:docMk/>
            <pc:sldMk cId="3131777837" sldId="268"/>
            <ac:spMk id="7" creationId="{ACD774EE-E85F-4477-9C05-78F9C7596882}"/>
          </ac:spMkLst>
        </pc:spChg>
        <pc:graphicFrameChg chg="mod modGraphic">
          <ac:chgData name="Haoyu Chen" userId="7f1a5e31-d490-4000-a5d0-5cb8c0d2cefc" providerId="ADAL" clId="{26BBF103-975F-D64C-9EB8-4164002640A1}" dt="2022-05-28T23:51:53.986" v="1863" actId="2711"/>
          <ac:graphicFrameMkLst>
            <pc:docMk/>
            <pc:sldMk cId="3131777837" sldId="268"/>
            <ac:graphicFrameMk id="8" creationId="{3D63E5FB-81EA-AAD6-7A0E-3F2B342DE5C6}"/>
          </ac:graphicFrameMkLst>
        </pc:graphicFrameChg>
      </pc:sldChg>
      <pc:sldChg chg="addSp delSp modSp mod">
        <pc:chgData name="Haoyu Chen" userId="7f1a5e31-d490-4000-a5d0-5cb8c0d2cefc" providerId="ADAL" clId="{26BBF103-975F-D64C-9EB8-4164002640A1}" dt="2022-05-28T23:56:45.419" v="1892" actId="2711"/>
        <pc:sldMkLst>
          <pc:docMk/>
          <pc:sldMk cId="692313015" sldId="269"/>
        </pc:sldMkLst>
        <pc:spChg chg="del">
          <ac:chgData name="Haoyu Chen" userId="7f1a5e31-d490-4000-a5d0-5cb8c0d2cefc" providerId="ADAL" clId="{26BBF103-975F-D64C-9EB8-4164002640A1}" dt="2022-05-28T23:44:25.504" v="1705" actId="478"/>
          <ac:spMkLst>
            <pc:docMk/>
            <pc:sldMk cId="692313015" sldId="269"/>
            <ac:spMk id="2" creationId="{6303E52B-0FFF-4C01-FFF6-2C988DDFEA1B}"/>
          </ac:spMkLst>
        </pc:spChg>
        <pc:spChg chg="add del mod">
          <ac:chgData name="Haoyu Chen" userId="7f1a5e31-d490-4000-a5d0-5cb8c0d2cefc" providerId="ADAL" clId="{26BBF103-975F-D64C-9EB8-4164002640A1}" dt="2022-05-28T23:44:27.131" v="1706" actId="478"/>
          <ac:spMkLst>
            <pc:docMk/>
            <pc:sldMk cId="692313015" sldId="269"/>
            <ac:spMk id="4" creationId="{06BCC069-067F-AD30-34DF-CE5820B27597}"/>
          </ac:spMkLst>
        </pc:spChg>
        <pc:spChg chg="add mod">
          <ac:chgData name="Haoyu Chen" userId="7f1a5e31-d490-4000-a5d0-5cb8c0d2cefc" providerId="ADAL" clId="{26BBF103-975F-D64C-9EB8-4164002640A1}" dt="2022-05-28T23:45:27.279" v="1711" actId="167"/>
          <ac:spMkLst>
            <pc:docMk/>
            <pc:sldMk cId="692313015" sldId="269"/>
            <ac:spMk id="6" creationId="{655A2634-ECDA-03E1-4D57-8EE8035BA18F}"/>
          </ac:spMkLst>
        </pc:spChg>
        <pc:spChg chg="add mod">
          <ac:chgData name="Haoyu Chen" userId="7f1a5e31-d490-4000-a5d0-5cb8c0d2cefc" providerId="ADAL" clId="{26BBF103-975F-D64C-9EB8-4164002640A1}" dt="2022-05-28T23:56:45.419" v="1892" actId="2711"/>
          <ac:spMkLst>
            <pc:docMk/>
            <pc:sldMk cId="692313015" sldId="269"/>
            <ac:spMk id="7" creationId="{5EA543D4-6C47-7047-982E-D4A2A27378EC}"/>
          </ac:spMkLst>
        </pc:spChg>
        <pc:graphicFrameChg chg="mod modGraphic">
          <ac:chgData name="Haoyu Chen" userId="7f1a5e31-d490-4000-a5d0-5cb8c0d2cefc" providerId="ADAL" clId="{26BBF103-975F-D64C-9EB8-4164002640A1}" dt="2022-05-28T23:51:57.933" v="1864" actId="2711"/>
          <ac:graphicFrameMkLst>
            <pc:docMk/>
            <pc:sldMk cId="692313015" sldId="269"/>
            <ac:graphicFrameMk id="8" creationId="{3D63E5FB-81EA-AAD6-7A0E-3F2B342DE5C6}"/>
          </ac:graphicFrameMkLst>
        </pc:graphicFrameChg>
      </pc:sldChg>
      <pc:sldChg chg="addSp delSp modSp mod">
        <pc:chgData name="Haoyu Chen" userId="7f1a5e31-d490-4000-a5d0-5cb8c0d2cefc" providerId="ADAL" clId="{26BBF103-975F-D64C-9EB8-4164002640A1}" dt="2022-05-29T21:27:33.901" v="2115" actId="21"/>
        <pc:sldMkLst>
          <pc:docMk/>
          <pc:sldMk cId="3556296616" sldId="270"/>
        </pc:sldMkLst>
        <pc:spChg chg="del">
          <ac:chgData name="Haoyu Chen" userId="7f1a5e31-d490-4000-a5d0-5cb8c0d2cefc" providerId="ADAL" clId="{26BBF103-975F-D64C-9EB8-4164002640A1}" dt="2022-05-28T23:44:22.932" v="1704" actId="478"/>
          <ac:spMkLst>
            <pc:docMk/>
            <pc:sldMk cId="3556296616" sldId="270"/>
            <ac:spMk id="2" creationId="{6303E52B-0FFF-4C01-FFF6-2C988DDFEA1B}"/>
          </ac:spMkLst>
        </pc:spChg>
        <pc:spChg chg="add del mod">
          <ac:chgData name="Haoyu Chen" userId="7f1a5e31-d490-4000-a5d0-5cb8c0d2cefc" providerId="ADAL" clId="{26BBF103-975F-D64C-9EB8-4164002640A1}" dt="2022-05-28T23:45:32.945" v="1712" actId="478"/>
          <ac:spMkLst>
            <pc:docMk/>
            <pc:sldMk cId="3556296616" sldId="270"/>
            <ac:spMk id="4" creationId="{74E825B6-FF11-762E-7235-15B2AB964900}"/>
          </ac:spMkLst>
        </pc:spChg>
        <pc:spChg chg="add del mod">
          <ac:chgData name="Haoyu Chen" userId="7f1a5e31-d490-4000-a5d0-5cb8c0d2cefc" providerId="ADAL" clId="{26BBF103-975F-D64C-9EB8-4164002640A1}" dt="2022-05-29T21:27:33.901" v="2115" actId="21"/>
          <ac:spMkLst>
            <pc:docMk/>
            <pc:sldMk cId="3556296616" sldId="270"/>
            <ac:spMk id="6" creationId="{993E4D97-090E-9EE3-2B98-7E73381C120D}"/>
          </ac:spMkLst>
        </pc:spChg>
        <pc:spChg chg="add mod">
          <ac:chgData name="Haoyu Chen" userId="7f1a5e31-d490-4000-a5d0-5cb8c0d2cefc" providerId="ADAL" clId="{26BBF103-975F-D64C-9EB8-4164002640A1}" dt="2022-05-28T23:56:49.118" v="1893" actId="2711"/>
          <ac:spMkLst>
            <pc:docMk/>
            <pc:sldMk cId="3556296616" sldId="270"/>
            <ac:spMk id="7" creationId="{4257EE42-6986-B752-D816-B8829BACA93A}"/>
          </ac:spMkLst>
        </pc:spChg>
        <pc:graphicFrameChg chg="mod modGraphic">
          <ac:chgData name="Haoyu Chen" userId="7f1a5e31-d490-4000-a5d0-5cb8c0d2cefc" providerId="ADAL" clId="{26BBF103-975F-D64C-9EB8-4164002640A1}" dt="2022-05-28T23:52:01.741" v="1865" actId="2711"/>
          <ac:graphicFrameMkLst>
            <pc:docMk/>
            <pc:sldMk cId="3556296616" sldId="270"/>
            <ac:graphicFrameMk id="8" creationId="{3D63E5FB-81EA-AAD6-7A0E-3F2B342DE5C6}"/>
          </ac:graphicFrameMkLst>
        </pc:graphicFrameChg>
      </pc:sldChg>
      <pc:sldChg chg="addSp delSp modSp mod">
        <pc:chgData name="Haoyu Chen" userId="7f1a5e31-d490-4000-a5d0-5cb8c0d2cefc" providerId="ADAL" clId="{26BBF103-975F-D64C-9EB8-4164002640A1}" dt="2022-05-28T23:56:07.620" v="1887" actId="2711"/>
        <pc:sldMkLst>
          <pc:docMk/>
          <pc:sldMk cId="159602377" sldId="271"/>
        </pc:sldMkLst>
        <pc:spChg chg="del">
          <ac:chgData name="Haoyu Chen" userId="7f1a5e31-d490-4000-a5d0-5cb8c0d2cefc" providerId="ADAL" clId="{26BBF103-975F-D64C-9EB8-4164002640A1}" dt="2022-05-28T23:12:30.876" v="1270" actId="478"/>
          <ac:spMkLst>
            <pc:docMk/>
            <pc:sldMk cId="159602377" sldId="271"/>
            <ac:spMk id="2" creationId="{DF6F9784-597E-AAE7-09F7-34B36406454A}"/>
          </ac:spMkLst>
        </pc:spChg>
        <pc:spChg chg="mod">
          <ac:chgData name="Haoyu Chen" userId="7f1a5e31-d490-4000-a5d0-5cb8c0d2cefc" providerId="ADAL" clId="{26BBF103-975F-D64C-9EB8-4164002640A1}" dt="2022-05-28T23:51:41.126" v="1861" actId="113"/>
          <ac:spMkLst>
            <pc:docMk/>
            <pc:sldMk cId="159602377" sldId="271"/>
            <ac:spMk id="3" creationId="{465433AE-C6E0-8D77-62B0-7B5E7D720589}"/>
          </ac:spMkLst>
        </pc:spChg>
        <pc:spChg chg="del">
          <ac:chgData name="Haoyu Chen" userId="7f1a5e31-d490-4000-a5d0-5cb8c0d2cefc" providerId="ADAL" clId="{26BBF103-975F-D64C-9EB8-4164002640A1}" dt="2022-05-28T22:19:31.800" v="3" actId="478"/>
          <ac:spMkLst>
            <pc:docMk/>
            <pc:sldMk cId="159602377" sldId="271"/>
            <ac:spMk id="4" creationId="{0ED1237B-E10E-0756-1F67-E7606D90E6BE}"/>
          </ac:spMkLst>
        </pc:spChg>
        <pc:spChg chg="add mod">
          <ac:chgData name="Haoyu Chen" userId="7f1a5e31-d490-4000-a5d0-5cb8c0d2cefc" providerId="ADAL" clId="{26BBF103-975F-D64C-9EB8-4164002640A1}" dt="2022-05-28T23:02:10.230" v="1112"/>
          <ac:spMkLst>
            <pc:docMk/>
            <pc:sldMk cId="159602377" sldId="271"/>
            <ac:spMk id="6" creationId="{E3B77B06-11C2-72EF-84EF-395E50C3D89D}"/>
          </ac:spMkLst>
        </pc:spChg>
        <pc:spChg chg="add mod">
          <ac:chgData name="Haoyu Chen" userId="7f1a5e31-d490-4000-a5d0-5cb8c0d2cefc" providerId="ADAL" clId="{26BBF103-975F-D64C-9EB8-4164002640A1}" dt="2022-05-28T23:56:07.620" v="1887" actId="2711"/>
          <ac:spMkLst>
            <pc:docMk/>
            <pc:sldMk cId="159602377" sldId="271"/>
            <ac:spMk id="7" creationId="{9F636FC3-88B0-11EB-44B4-169D9B078F90}"/>
          </ac:spMkLst>
        </pc:spChg>
        <pc:spChg chg="add del mod">
          <ac:chgData name="Haoyu Chen" userId="7f1a5e31-d490-4000-a5d0-5cb8c0d2cefc" providerId="ADAL" clId="{26BBF103-975F-D64C-9EB8-4164002640A1}" dt="2022-05-28T23:13:04.955" v="1271" actId="478"/>
          <ac:spMkLst>
            <pc:docMk/>
            <pc:sldMk cId="159602377" sldId="271"/>
            <ac:spMk id="9" creationId="{B8280230-C92F-FCD9-7C15-B68B9D00B84F}"/>
          </ac:spMkLst>
        </pc:spChg>
      </pc:sldChg>
      <pc:sldChg chg="addSp delSp modSp add mod">
        <pc:chgData name="Haoyu Chen" userId="7f1a5e31-d490-4000-a5d0-5cb8c0d2cefc" providerId="ADAL" clId="{26BBF103-975F-D64C-9EB8-4164002640A1}" dt="2022-05-28T23:55:54.980" v="1885" actId="2711"/>
        <pc:sldMkLst>
          <pc:docMk/>
          <pc:sldMk cId="2894714559" sldId="272"/>
        </pc:sldMkLst>
        <pc:spChg chg="add mod">
          <ac:chgData name="Haoyu Chen" userId="7f1a5e31-d490-4000-a5d0-5cb8c0d2cefc" providerId="ADAL" clId="{26BBF103-975F-D64C-9EB8-4164002640A1}" dt="2022-05-28T22:36:10.011" v="580" actId="478"/>
          <ac:spMkLst>
            <pc:docMk/>
            <pc:sldMk cId="2894714559" sldId="272"/>
            <ac:spMk id="3" creationId="{E711DCCA-1A16-288E-2BAD-5398752EEAE5}"/>
          </ac:spMkLst>
        </pc:spChg>
        <pc:spChg chg="add mod">
          <ac:chgData name="Haoyu Chen" userId="7f1a5e31-d490-4000-a5d0-5cb8c0d2cefc" providerId="ADAL" clId="{26BBF103-975F-D64C-9EB8-4164002640A1}" dt="2022-05-28T23:01:28.771" v="1088" actId="478"/>
          <ac:spMkLst>
            <pc:docMk/>
            <pc:sldMk cId="2894714559" sldId="272"/>
            <ac:spMk id="5" creationId="{37AAEC68-3351-F327-236B-DE4B6301CE13}"/>
          </ac:spMkLst>
        </pc:spChg>
        <pc:spChg chg="add mod">
          <ac:chgData name="Haoyu Chen" userId="7f1a5e31-d490-4000-a5d0-5cb8c0d2cefc" providerId="ADAL" clId="{26BBF103-975F-D64C-9EB8-4164002640A1}" dt="2022-05-28T23:55:54.980" v="1885" actId="2711"/>
          <ac:spMkLst>
            <pc:docMk/>
            <pc:sldMk cId="2894714559" sldId="272"/>
            <ac:spMk id="8" creationId="{D2FCFE2C-D876-BFAC-F0C3-BCC3AF1207E3}"/>
          </ac:spMkLst>
        </pc:spChg>
        <pc:spChg chg="del">
          <ac:chgData name="Haoyu Chen" userId="7f1a5e31-d490-4000-a5d0-5cb8c0d2cefc" providerId="ADAL" clId="{26BBF103-975F-D64C-9EB8-4164002640A1}" dt="2022-05-28T22:36:11.202" v="581" actId="478"/>
          <ac:spMkLst>
            <pc:docMk/>
            <pc:sldMk cId="2894714559" sldId="272"/>
            <ac:spMk id="11" creationId="{DB454E82-B63E-1E15-588C-873A2219CD11}"/>
          </ac:spMkLst>
        </pc:spChg>
        <pc:spChg chg="add mod">
          <ac:chgData name="Haoyu Chen" userId="7f1a5e31-d490-4000-a5d0-5cb8c0d2cefc" providerId="ADAL" clId="{26BBF103-975F-D64C-9EB8-4164002640A1}" dt="2022-05-28T23:02:07.937" v="1110"/>
          <ac:spMkLst>
            <pc:docMk/>
            <pc:sldMk cId="2894714559" sldId="272"/>
            <ac:spMk id="12" creationId="{0419A5F8-008C-377E-90A4-8B09A770BF59}"/>
          </ac:spMkLst>
        </pc:spChg>
        <pc:spChg chg="del mod">
          <ac:chgData name="Haoyu Chen" userId="7f1a5e31-d490-4000-a5d0-5cb8c0d2cefc" providerId="ADAL" clId="{26BBF103-975F-D64C-9EB8-4164002640A1}" dt="2022-05-28T23:01:28.771" v="1088" actId="478"/>
          <ac:spMkLst>
            <pc:docMk/>
            <pc:sldMk cId="2894714559" sldId="272"/>
            <ac:spMk id="1576" creationId="{00000000-0000-0000-0000-000000000000}"/>
          </ac:spMkLst>
        </pc:spChg>
        <pc:spChg chg="del">
          <ac:chgData name="Haoyu Chen" userId="7f1a5e31-d490-4000-a5d0-5cb8c0d2cefc" providerId="ADAL" clId="{26BBF103-975F-D64C-9EB8-4164002640A1}" dt="2022-05-28T22:36:10.011" v="580" actId="478"/>
          <ac:spMkLst>
            <pc:docMk/>
            <pc:sldMk cId="2894714559" sldId="272"/>
            <ac:spMk id="1578" creationId="{00000000-0000-0000-0000-000000000000}"/>
          </ac:spMkLst>
        </pc:spChg>
      </pc:sldChg>
      <pc:sldChg chg="addSp delSp modSp add del mod ord">
        <pc:chgData name="Haoyu Chen" userId="7f1a5e31-d490-4000-a5d0-5cb8c0d2cefc" providerId="ADAL" clId="{26BBF103-975F-D64C-9EB8-4164002640A1}" dt="2022-05-28T23:10:21.348" v="1213" actId="2696"/>
        <pc:sldMkLst>
          <pc:docMk/>
          <pc:sldMk cId="3581050494" sldId="273"/>
        </pc:sldMkLst>
        <pc:spChg chg="del">
          <ac:chgData name="Haoyu Chen" userId="7f1a5e31-d490-4000-a5d0-5cb8c0d2cefc" providerId="ADAL" clId="{26BBF103-975F-D64C-9EB8-4164002640A1}" dt="2022-05-28T22:36:23.007" v="589" actId="478"/>
          <ac:spMkLst>
            <pc:docMk/>
            <pc:sldMk cId="3581050494" sldId="273"/>
            <ac:spMk id="3" creationId="{E711DCCA-1A16-288E-2BAD-5398752EEAE5}"/>
          </ac:spMkLst>
        </pc:spChg>
        <pc:spChg chg="add del mod">
          <ac:chgData name="Haoyu Chen" userId="7f1a5e31-d490-4000-a5d0-5cb8c0d2cefc" providerId="ADAL" clId="{26BBF103-975F-D64C-9EB8-4164002640A1}" dt="2022-05-28T23:01:08.639" v="1057" actId="478"/>
          <ac:spMkLst>
            <pc:docMk/>
            <pc:sldMk cId="3581050494" sldId="273"/>
            <ac:spMk id="6" creationId="{F9E02C54-21F1-4AD4-3D8F-47044393D307}"/>
          </ac:spMkLst>
        </pc:spChg>
        <pc:spChg chg="add mod">
          <ac:chgData name="Haoyu Chen" userId="7f1a5e31-d490-4000-a5d0-5cb8c0d2cefc" providerId="ADAL" clId="{26BBF103-975F-D64C-9EB8-4164002640A1}" dt="2022-05-28T23:00:56.552" v="1051" actId="20577"/>
          <ac:spMkLst>
            <pc:docMk/>
            <pc:sldMk cId="3581050494" sldId="273"/>
            <ac:spMk id="7" creationId="{B6D55578-5D4F-8965-C26D-B7BD54E6C185}"/>
          </ac:spMkLst>
        </pc:spChg>
        <pc:spChg chg="add mod">
          <ac:chgData name="Haoyu Chen" userId="7f1a5e31-d490-4000-a5d0-5cb8c0d2cefc" providerId="ADAL" clId="{26BBF103-975F-D64C-9EB8-4164002640A1}" dt="2022-05-28T23:02:06.529" v="1108"/>
          <ac:spMkLst>
            <pc:docMk/>
            <pc:sldMk cId="3581050494" sldId="273"/>
            <ac:spMk id="10" creationId="{90054A9B-B924-E859-DADF-ABE9B341EC65}"/>
          </ac:spMkLst>
        </pc:spChg>
        <pc:spChg chg="del mod">
          <ac:chgData name="Haoyu Chen" userId="7f1a5e31-d490-4000-a5d0-5cb8c0d2cefc" providerId="ADAL" clId="{26BBF103-975F-D64C-9EB8-4164002640A1}" dt="2022-05-28T23:00:58.935" v="1052" actId="478"/>
          <ac:spMkLst>
            <pc:docMk/>
            <pc:sldMk cId="3581050494" sldId="273"/>
            <ac:spMk id="1576" creationId="{00000000-0000-0000-0000-000000000000}"/>
          </ac:spMkLst>
        </pc:spChg>
        <pc:picChg chg="add del mod">
          <ac:chgData name="Haoyu Chen" userId="7f1a5e31-d490-4000-a5d0-5cb8c0d2cefc" providerId="ADAL" clId="{26BBF103-975F-D64C-9EB8-4164002640A1}" dt="2022-05-28T22:40:38.928" v="605" actId="21"/>
          <ac:picMkLst>
            <pc:docMk/>
            <pc:sldMk cId="3581050494" sldId="273"/>
            <ac:picMk id="4" creationId="{1835B861-A0AD-C8AD-05CC-5F10F6820D20}"/>
          </ac:picMkLst>
        </pc:picChg>
      </pc:sldChg>
      <pc:sldChg chg="add">
        <pc:chgData name="Haoyu Chen" userId="7f1a5e31-d490-4000-a5d0-5cb8c0d2cefc" providerId="ADAL" clId="{26BBF103-975F-D64C-9EB8-4164002640A1}" dt="2022-05-28T22:37:58.034" v="590" actId="2890"/>
        <pc:sldMkLst>
          <pc:docMk/>
          <pc:sldMk cId="942648235" sldId="274"/>
        </pc:sldMkLst>
      </pc:sldChg>
      <pc:sldChg chg="addSp delSp modSp mod">
        <pc:chgData name="Haoyu Chen" userId="7f1a5e31-d490-4000-a5d0-5cb8c0d2cefc" providerId="ADAL" clId="{26BBF103-975F-D64C-9EB8-4164002640A1}" dt="2022-05-28T23:55:44.812" v="1883" actId="478"/>
        <pc:sldMkLst>
          <pc:docMk/>
          <pc:sldMk cId="2026931546" sldId="274"/>
        </pc:sldMkLst>
        <pc:spChg chg="del">
          <ac:chgData name="Haoyu Chen" userId="7f1a5e31-d490-4000-a5d0-5cb8c0d2cefc" providerId="ADAL" clId="{26BBF103-975F-D64C-9EB8-4164002640A1}" dt="2022-05-28T23:00:38.527" v="1029" actId="478"/>
          <ac:spMkLst>
            <pc:docMk/>
            <pc:sldMk cId="2026931546" sldId="274"/>
            <ac:spMk id="2" creationId="{1A8E9BDD-8A68-D65E-63D7-F880CD2A6B93}"/>
          </ac:spMkLst>
        </pc:spChg>
        <pc:spChg chg="add del mod">
          <ac:chgData name="Haoyu Chen" userId="7f1a5e31-d490-4000-a5d0-5cb8c0d2cefc" providerId="ADAL" clId="{26BBF103-975F-D64C-9EB8-4164002640A1}" dt="2022-05-28T23:55:44.812" v="1883" actId="478"/>
          <ac:spMkLst>
            <pc:docMk/>
            <pc:sldMk cId="2026931546" sldId="274"/>
            <ac:spMk id="9" creationId="{184DEDD0-8E1F-F8EE-71F6-572ABACF30C8}"/>
          </ac:spMkLst>
        </pc:spChg>
        <pc:spChg chg="add del mod">
          <ac:chgData name="Haoyu Chen" userId="7f1a5e31-d490-4000-a5d0-5cb8c0d2cefc" providerId="ADAL" clId="{26BBF103-975F-D64C-9EB8-4164002640A1}" dt="2022-05-28T23:00:40.368" v="1030" actId="478"/>
          <ac:spMkLst>
            <pc:docMk/>
            <pc:sldMk cId="2026931546" sldId="274"/>
            <ac:spMk id="11" creationId="{D334520F-FF82-85F9-45FF-2C97FE2C989C}"/>
          </ac:spMkLst>
        </pc:spChg>
        <pc:spChg chg="add mod">
          <ac:chgData name="Haoyu Chen" userId="7f1a5e31-d490-4000-a5d0-5cb8c0d2cefc" providerId="ADAL" clId="{26BBF103-975F-D64C-9EB8-4164002640A1}" dt="2022-05-28T23:01:58.051" v="1104" actId="2085"/>
          <ac:spMkLst>
            <pc:docMk/>
            <pc:sldMk cId="2026931546" sldId="274"/>
            <ac:spMk id="12" creationId="{82494C1B-DCA0-9769-F6BF-86396819898B}"/>
          </ac:spMkLst>
        </pc:spChg>
        <pc:spChg chg="add mod">
          <ac:chgData name="Haoyu Chen" userId="7f1a5e31-d490-4000-a5d0-5cb8c0d2cefc" providerId="ADAL" clId="{26BBF103-975F-D64C-9EB8-4164002640A1}" dt="2022-05-28T23:55:42.956" v="1882"/>
          <ac:spMkLst>
            <pc:docMk/>
            <pc:sldMk cId="2026931546" sldId="274"/>
            <ac:spMk id="13" creationId="{D730D718-6CB2-0B3F-8D8B-99AE20A8B36A}"/>
          </ac:spMkLst>
        </pc:spChg>
        <pc:graphicFrameChg chg="modGraphic">
          <ac:chgData name="Haoyu Chen" userId="7f1a5e31-d490-4000-a5d0-5cb8c0d2cefc" providerId="ADAL" clId="{26BBF103-975F-D64C-9EB8-4164002640A1}" dt="2022-05-28T23:09:41.078" v="1212" actId="20577"/>
          <ac:graphicFrameMkLst>
            <pc:docMk/>
            <pc:sldMk cId="2026931546" sldId="274"/>
            <ac:graphicFrameMk id="8" creationId="{ABD76AB2-1678-42D9-D20E-741FA1198AD7}"/>
          </ac:graphicFrameMkLst>
        </pc:graphicFrameChg>
      </pc:sldChg>
      <pc:sldChg chg="addSp delSp modSp mod">
        <pc:chgData name="Haoyu Chen" userId="7f1a5e31-d490-4000-a5d0-5cb8c0d2cefc" providerId="ADAL" clId="{26BBF103-975F-D64C-9EB8-4164002640A1}" dt="2022-05-28T23:56:00.663" v="1886" actId="2711"/>
        <pc:sldMkLst>
          <pc:docMk/>
          <pc:sldMk cId="942648235" sldId="275"/>
        </pc:sldMkLst>
        <pc:spChg chg="add mod">
          <ac:chgData name="Haoyu Chen" userId="7f1a5e31-d490-4000-a5d0-5cb8c0d2cefc" providerId="ADAL" clId="{26BBF103-975F-D64C-9EB8-4164002640A1}" dt="2022-05-28T23:01:38.166" v="1101" actId="478"/>
          <ac:spMkLst>
            <pc:docMk/>
            <pc:sldMk cId="942648235" sldId="275"/>
            <ac:spMk id="4" creationId="{ED21E835-3A1E-F2B9-951D-5C0F635D840C}"/>
          </ac:spMkLst>
        </pc:spChg>
        <pc:spChg chg="add mod">
          <ac:chgData name="Haoyu Chen" userId="7f1a5e31-d490-4000-a5d0-5cb8c0d2cefc" providerId="ADAL" clId="{26BBF103-975F-D64C-9EB8-4164002640A1}" dt="2022-05-28T23:56:00.663" v="1886" actId="2711"/>
          <ac:spMkLst>
            <pc:docMk/>
            <pc:sldMk cId="942648235" sldId="275"/>
            <ac:spMk id="5" creationId="{5C11E045-BE96-368E-C202-689668A0BC26}"/>
          </ac:spMkLst>
        </pc:spChg>
        <pc:spChg chg="add mod">
          <ac:chgData name="Haoyu Chen" userId="7f1a5e31-d490-4000-a5d0-5cb8c0d2cefc" providerId="ADAL" clId="{26BBF103-975F-D64C-9EB8-4164002640A1}" dt="2022-05-28T23:02:08.658" v="1111"/>
          <ac:spMkLst>
            <pc:docMk/>
            <pc:sldMk cId="942648235" sldId="275"/>
            <ac:spMk id="8" creationId="{1F7E7935-B234-2D47-DFC4-1A44FF538AB6}"/>
          </ac:spMkLst>
        </pc:spChg>
        <pc:spChg chg="del mod">
          <ac:chgData name="Haoyu Chen" userId="7f1a5e31-d490-4000-a5d0-5cb8c0d2cefc" providerId="ADAL" clId="{26BBF103-975F-D64C-9EB8-4164002640A1}" dt="2022-05-28T23:01:38.166" v="1101" actId="478"/>
          <ac:spMkLst>
            <pc:docMk/>
            <pc:sldMk cId="942648235" sldId="275"/>
            <ac:spMk id="1576" creationId="{00000000-0000-0000-0000-000000000000}"/>
          </ac:spMkLst>
        </pc:spChg>
      </pc:sldChg>
      <pc:sldChg chg="addSp delSp modSp add mod">
        <pc:chgData name="Haoyu Chen" userId="7f1a5e31-d490-4000-a5d0-5cb8c0d2cefc" providerId="ADAL" clId="{26BBF103-975F-D64C-9EB8-4164002640A1}" dt="2022-05-28T23:55:50.879" v="1884" actId="2711"/>
        <pc:sldMkLst>
          <pc:docMk/>
          <pc:sldMk cId="1977879209" sldId="276"/>
        </pc:sldMkLst>
        <pc:spChg chg="add del mod">
          <ac:chgData name="Haoyu Chen" userId="7f1a5e31-d490-4000-a5d0-5cb8c0d2cefc" providerId="ADAL" clId="{26BBF103-975F-D64C-9EB8-4164002640A1}" dt="2022-05-28T22:45:03.177" v="681" actId="478"/>
          <ac:spMkLst>
            <pc:docMk/>
            <pc:sldMk cId="1977879209" sldId="276"/>
            <ac:spMk id="2" creationId="{BC6FDA95-41F3-8DA9-5693-4CF8BD4F2018}"/>
          </ac:spMkLst>
        </pc:spChg>
        <pc:spChg chg="add del mod">
          <ac:chgData name="Haoyu Chen" userId="7f1a5e31-d490-4000-a5d0-5cb8c0d2cefc" providerId="ADAL" clId="{26BBF103-975F-D64C-9EB8-4164002640A1}" dt="2022-05-28T23:02:24.472" v="1121" actId="478"/>
          <ac:spMkLst>
            <pc:docMk/>
            <pc:sldMk cId="1977879209" sldId="276"/>
            <ac:spMk id="7" creationId="{CE48F68E-4C73-8552-1842-46B6B2E7DBB0}"/>
          </ac:spMkLst>
        </pc:spChg>
        <pc:spChg chg="add mod">
          <ac:chgData name="Haoyu Chen" userId="7f1a5e31-d490-4000-a5d0-5cb8c0d2cefc" providerId="ADAL" clId="{26BBF103-975F-D64C-9EB8-4164002640A1}" dt="2022-05-28T23:55:50.879" v="1884" actId="2711"/>
          <ac:spMkLst>
            <pc:docMk/>
            <pc:sldMk cId="1977879209" sldId="276"/>
            <ac:spMk id="8" creationId="{62D1FC96-8C98-7630-F838-8376C6662BEE}"/>
          </ac:spMkLst>
        </pc:spChg>
        <pc:spChg chg="add mod">
          <ac:chgData name="Haoyu Chen" userId="7f1a5e31-d490-4000-a5d0-5cb8c0d2cefc" providerId="ADAL" clId="{26BBF103-975F-D64C-9EB8-4164002640A1}" dt="2022-05-28T23:02:07.214" v="1109"/>
          <ac:spMkLst>
            <pc:docMk/>
            <pc:sldMk cId="1977879209" sldId="276"/>
            <ac:spMk id="11" creationId="{EA0D8D79-5AA3-6600-4C80-94E1753E5A7A}"/>
          </ac:spMkLst>
        </pc:spChg>
        <pc:spChg chg="add del mod">
          <ac:chgData name="Haoyu Chen" userId="7f1a5e31-d490-4000-a5d0-5cb8c0d2cefc" providerId="ADAL" clId="{26BBF103-975F-D64C-9EB8-4164002640A1}" dt="2022-05-28T23:08:47.275" v="1204"/>
          <ac:spMkLst>
            <pc:docMk/>
            <pc:sldMk cId="1977879209" sldId="276"/>
            <ac:spMk id="30" creationId="{D3FB71B9-6897-A6F6-76E0-1CCA656B2CB4}"/>
          </ac:spMkLst>
        </pc:spChg>
        <pc:spChg chg="add mod">
          <ac:chgData name="Haoyu Chen" userId="7f1a5e31-d490-4000-a5d0-5cb8c0d2cefc" providerId="ADAL" clId="{26BBF103-975F-D64C-9EB8-4164002640A1}" dt="2022-05-28T23:12:07.657" v="1255" actId="207"/>
          <ac:spMkLst>
            <pc:docMk/>
            <pc:sldMk cId="1977879209" sldId="276"/>
            <ac:spMk id="34" creationId="{E2B51A2C-6D16-D8D2-90A5-3277E98AF127}"/>
          </ac:spMkLst>
        </pc:spChg>
        <pc:spChg chg="add mod">
          <ac:chgData name="Haoyu Chen" userId="7f1a5e31-d490-4000-a5d0-5cb8c0d2cefc" providerId="ADAL" clId="{26BBF103-975F-D64C-9EB8-4164002640A1}" dt="2022-05-28T23:11:44.113" v="1251" actId="207"/>
          <ac:spMkLst>
            <pc:docMk/>
            <pc:sldMk cId="1977879209" sldId="276"/>
            <ac:spMk id="35" creationId="{7F6A61B9-7201-FC94-5C0D-ED7174CBBD1E}"/>
          </ac:spMkLst>
        </pc:spChg>
        <pc:spChg chg="add mod">
          <ac:chgData name="Haoyu Chen" userId="7f1a5e31-d490-4000-a5d0-5cb8c0d2cefc" providerId="ADAL" clId="{26BBF103-975F-D64C-9EB8-4164002640A1}" dt="2022-05-28T23:11:39.272" v="1250" actId="1076"/>
          <ac:spMkLst>
            <pc:docMk/>
            <pc:sldMk cId="1977879209" sldId="276"/>
            <ac:spMk id="36" creationId="{0A495D55-E3D4-813D-05E9-3DF87E75DAAC}"/>
          </ac:spMkLst>
        </pc:spChg>
        <pc:spChg chg="del mod">
          <ac:chgData name="Haoyu Chen" userId="7f1a5e31-d490-4000-a5d0-5cb8c0d2cefc" providerId="ADAL" clId="{26BBF103-975F-D64C-9EB8-4164002640A1}" dt="2022-05-28T23:01:19.245" v="1070" actId="478"/>
          <ac:spMkLst>
            <pc:docMk/>
            <pc:sldMk cId="1977879209" sldId="276"/>
            <ac:spMk id="1576" creationId="{00000000-0000-0000-0000-000000000000}"/>
          </ac:spMkLst>
        </pc:spChg>
        <pc:grpChg chg="add mod">
          <ac:chgData name="Haoyu Chen" userId="7f1a5e31-d490-4000-a5d0-5cb8c0d2cefc" providerId="ADAL" clId="{26BBF103-975F-D64C-9EB8-4164002640A1}" dt="2022-05-28T23:10:27.207" v="1214" actId="1076"/>
          <ac:grpSpMkLst>
            <pc:docMk/>
            <pc:sldMk cId="1977879209" sldId="276"/>
            <ac:grpSpMk id="29" creationId="{BA83231E-953B-9253-7488-9E6A567AD62F}"/>
          </ac:grpSpMkLst>
        </pc:grpChg>
        <pc:picChg chg="add mod modCrop">
          <ac:chgData name="Haoyu Chen" userId="7f1a5e31-d490-4000-a5d0-5cb8c0d2cefc" providerId="ADAL" clId="{26BBF103-975F-D64C-9EB8-4164002640A1}" dt="2022-05-28T23:05:47.857" v="1154" actId="14100"/>
          <ac:picMkLst>
            <pc:docMk/>
            <pc:sldMk cId="1977879209" sldId="276"/>
            <ac:picMk id="4" creationId="{4D9F4792-321E-D9FC-C5C0-BC0A8662A76C}"/>
          </ac:picMkLst>
        </pc:picChg>
        <pc:picChg chg="add mod">
          <ac:chgData name="Haoyu Chen" userId="7f1a5e31-d490-4000-a5d0-5cb8c0d2cefc" providerId="ADAL" clId="{26BBF103-975F-D64C-9EB8-4164002640A1}" dt="2022-05-28T23:05:23.363" v="1149" actId="14100"/>
          <ac:picMkLst>
            <pc:docMk/>
            <pc:sldMk cId="1977879209" sldId="276"/>
            <ac:picMk id="5" creationId="{672FB2CA-4FA3-8567-0B25-A995B1A21006}"/>
          </ac:picMkLst>
        </pc:picChg>
        <pc:cxnChg chg="add mod">
          <ac:chgData name="Haoyu Chen" userId="7f1a5e31-d490-4000-a5d0-5cb8c0d2cefc" providerId="ADAL" clId="{26BBF103-975F-D64C-9EB8-4164002640A1}" dt="2022-05-28T23:11:59.093" v="1253" actId="692"/>
          <ac:cxnSpMkLst>
            <pc:docMk/>
            <pc:sldMk cId="1977879209" sldId="276"/>
            <ac:cxnSpMk id="10" creationId="{5DA5C208-5ACB-F8FA-74D4-F9A604C91C51}"/>
          </ac:cxnSpMkLst>
        </pc:cxnChg>
        <pc:cxnChg chg="add mod">
          <ac:chgData name="Haoyu Chen" userId="7f1a5e31-d490-4000-a5d0-5cb8c0d2cefc" providerId="ADAL" clId="{26BBF103-975F-D64C-9EB8-4164002640A1}" dt="2022-05-28T23:11:59.093" v="1253" actId="692"/>
          <ac:cxnSpMkLst>
            <pc:docMk/>
            <pc:sldMk cId="1977879209" sldId="276"/>
            <ac:cxnSpMk id="14" creationId="{3482C9D6-E28E-548A-8080-E9FB5C0A20DA}"/>
          </ac:cxnSpMkLst>
        </pc:cxnChg>
        <pc:cxnChg chg="add mod">
          <ac:chgData name="Haoyu Chen" userId="7f1a5e31-d490-4000-a5d0-5cb8c0d2cefc" providerId="ADAL" clId="{26BBF103-975F-D64C-9EB8-4164002640A1}" dt="2022-05-28T23:11:59.093" v="1253" actId="692"/>
          <ac:cxnSpMkLst>
            <pc:docMk/>
            <pc:sldMk cId="1977879209" sldId="276"/>
            <ac:cxnSpMk id="15" creationId="{B07A481F-EEEF-49F2-5EBC-D12E395CD6D4}"/>
          </ac:cxnSpMkLst>
        </pc:cxnChg>
        <pc:cxnChg chg="add mod">
          <ac:chgData name="Haoyu Chen" userId="7f1a5e31-d490-4000-a5d0-5cb8c0d2cefc" providerId="ADAL" clId="{26BBF103-975F-D64C-9EB8-4164002640A1}" dt="2022-05-28T23:11:59.093" v="1253" actId="692"/>
          <ac:cxnSpMkLst>
            <pc:docMk/>
            <pc:sldMk cId="1977879209" sldId="276"/>
            <ac:cxnSpMk id="22" creationId="{D0874C4B-3C50-44C8-BCF1-CB518C3C63E5}"/>
          </ac:cxnSpMkLst>
        </pc:cxnChg>
        <pc:cxnChg chg="add mod">
          <ac:chgData name="Haoyu Chen" userId="7f1a5e31-d490-4000-a5d0-5cb8c0d2cefc" providerId="ADAL" clId="{26BBF103-975F-D64C-9EB8-4164002640A1}" dt="2022-05-28T23:11:59.093" v="1253" actId="692"/>
          <ac:cxnSpMkLst>
            <pc:docMk/>
            <pc:sldMk cId="1977879209" sldId="276"/>
            <ac:cxnSpMk id="24" creationId="{4D1B58ED-A80B-3DF3-06B4-E4550DD69CD9}"/>
          </ac:cxnSpMkLst>
        </pc:cxnChg>
        <pc:cxnChg chg="add mod">
          <ac:chgData name="Haoyu Chen" userId="7f1a5e31-d490-4000-a5d0-5cb8c0d2cefc" providerId="ADAL" clId="{26BBF103-975F-D64C-9EB8-4164002640A1}" dt="2022-05-28T23:11:59.093" v="1253" actId="692"/>
          <ac:cxnSpMkLst>
            <pc:docMk/>
            <pc:sldMk cId="1977879209" sldId="276"/>
            <ac:cxnSpMk id="25" creationId="{BCE5D92F-FC23-1697-DDE3-49D66EB1EC05}"/>
          </ac:cxnSpMkLst>
        </pc:cxnChg>
        <pc:cxnChg chg="add mod">
          <ac:chgData name="Haoyu Chen" userId="7f1a5e31-d490-4000-a5d0-5cb8c0d2cefc" providerId="ADAL" clId="{26BBF103-975F-D64C-9EB8-4164002640A1}" dt="2022-05-28T23:11:59.093" v="1253" actId="692"/>
          <ac:cxnSpMkLst>
            <pc:docMk/>
            <pc:sldMk cId="1977879209" sldId="276"/>
            <ac:cxnSpMk id="28" creationId="{230FCD72-0A72-DC52-9196-A48CA5C3F058}"/>
          </ac:cxnSpMkLst>
        </pc:cxnChg>
        <pc:cxnChg chg="add mod">
          <ac:chgData name="Haoyu Chen" userId="7f1a5e31-d490-4000-a5d0-5cb8c0d2cefc" providerId="ADAL" clId="{26BBF103-975F-D64C-9EB8-4164002640A1}" dt="2022-05-28T23:11:47.491" v="1252" actId="692"/>
          <ac:cxnSpMkLst>
            <pc:docMk/>
            <pc:sldMk cId="1977879209" sldId="276"/>
            <ac:cxnSpMk id="33" creationId="{E288710E-3C3B-800E-8A2C-EF379AD02FEE}"/>
          </ac:cxnSpMkLst>
        </pc:cxnChg>
      </pc:sldChg>
      <pc:sldChg chg="addSp delSp modSp mod">
        <pc:chgData name="Haoyu Chen" userId="7f1a5e31-d490-4000-a5d0-5cb8c0d2cefc" providerId="ADAL" clId="{26BBF103-975F-D64C-9EB8-4164002640A1}" dt="2022-06-01T01:35:52.450" v="2875" actId="20577"/>
        <pc:sldMkLst>
          <pc:docMk/>
          <pc:sldMk cId="1683769397" sldId="277"/>
        </pc:sldMkLst>
        <pc:spChg chg="del mod">
          <ac:chgData name="Haoyu Chen" userId="7f1a5e31-d490-4000-a5d0-5cb8c0d2cefc" providerId="ADAL" clId="{26BBF103-975F-D64C-9EB8-4164002640A1}" dt="2022-05-28T23:19:45.837" v="1470" actId="478"/>
          <ac:spMkLst>
            <pc:docMk/>
            <pc:sldMk cId="1683769397" sldId="277"/>
            <ac:spMk id="2" creationId="{6303E52B-0FFF-4C01-FFF6-2C988DDFEA1B}"/>
          </ac:spMkLst>
        </pc:spChg>
        <pc:spChg chg="add mod">
          <ac:chgData name="Haoyu Chen" userId="7f1a5e31-d490-4000-a5d0-5cb8c0d2cefc" providerId="ADAL" clId="{26BBF103-975F-D64C-9EB8-4164002640A1}" dt="2022-05-29T21:26:29.240" v="2112" actId="1076"/>
          <ac:spMkLst>
            <pc:docMk/>
            <pc:sldMk cId="1683769397" sldId="277"/>
            <ac:spMk id="6" creationId="{7A668D16-4541-6BE6-E8E3-7DB9DF03F82E}"/>
          </ac:spMkLst>
        </pc:spChg>
        <pc:spChg chg="add mod">
          <ac:chgData name="Haoyu Chen" userId="7f1a5e31-d490-4000-a5d0-5cb8c0d2cefc" providerId="ADAL" clId="{26BBF103-975F-D64C-9EB8-4164002640A1}" dt="2022-05-28T23:56:25.121" v="1889" actId="2711"/>
          <ac:spMkLst>
            <pc:docMk/>
            <pc:sldMk cId="1683769397" sldId="277"/>
            <ac:spMk id="7" creationId="{A07F8EFE-AA8A-16CB-352A-48F61FEA9C9C}"/>
          </ac:spMkLst>
        </pc:spChg>
        <pc:graphicFrameChg chg="mod modGraphic">
          <ac:chgData name="Haoyu Chen" userId="7f1a5e31-d490-4000-a5d0-5cb8c0d2cefc" providerId="ADAL" clId="{26BBF103-975F-D64C-9EB8-4164002640A1}" dt="2022-06-01T01:35:52.450" v="2875" actId="20577"/>
          <ac:graphicFrameMkLst>
            <pc:docMk/>
            <pc:sldMk cId="1683769397" sldId="277"/>
            <ac:graphicFrameMk id="8" creationId="{3D63E5FB-81EA-AAD6-7A0E-3F2B342DE5C6}"/>
          </ac:graphicFrameMkLst>
        </pc:graphicFrameChg>
      </pc:sldChg>
      <pc:sldChg chg="addSp delSp modSp del">
        <pc:chgData name="Haoyu Chen" userId="7f1a5e31-d490-4000-a5d0-5cb8c0d2cefc" providerId="ADAL" clId="{26BBF103-975F-D64C-9EB8-4164002640A1}" dt="2022-05-28T23:43:55.491" v="1693" actId="2696"/>
        <pc:sldMkLst>
          <pc:docMk/>
          <pc:sldMk cId="721436087" sldId="278"/>
        </pc:sldMkLst>
        <pc:spChg chg="add mod">
          <ac:chgData name="Haoyu Chen" userId="7f1a5e31-d490-4000-a5d0-5cb8c0d2cefc" providerId="ADAL" clId="{26BBF103-975F-D64C-9EB8-4164002640A1}" dt="2022-05-28T23:02:12.922" v="1115"/>
          <ac:spMkLst>
            <pc:docMk/>
            <pc:sldMk cId="721436087" sldId="278"/>
            <ac:spMk id="6" creationId="{23D88823-04DB-8F19-3A88-43A386BDBA96}"/>
          </ac:spMkLst>
        </pc:spChg>
        <pc:spChg chg="add del mod">
          <ac:chgData name="Haoyu Chen" userId="7f1a5e31-d490-4000-a5d0-5cb8c0d2cefc" providerId="ADAL" clId="{26BBF103-975F-D64C-9EB8-4164002640A1}" dt="2022-05-28T23:02:16.014" v="1117"/>
          <ac:spMkLst>
            <pc:docMk/>
            <pc:sldMk cId="721436087" sldId="278"/>
            <ac:spMk id="7" creationId="{FC2DFC7A-21D0-B485-D999-168B63A222CF}"/>
          </ac:spMkLst>
        </pc:spChg>
      </pc:sldChg>
      <pc:sldChg chg="addSp delSp modSp add del mod setBg modNotes">
        <pc:chgData name="Haoyu Chen" userId="7f1a5e31-d490-4000-a5d0-5cb8c0d2cefc" providerId="ADAL" clId="{26BBF103-975F-D64C-9EB8-4164002640A1}" dt="2022-05-28T23:59:39.586" v="2020" actId="207"/>
        <pc:sldMkLst>
          <pc:docMk/>
          <pc:sldMk cId="0" sldId="283"/>
        </pc:sldMkLst>
        <pc:spChg chg="add del mod">
          <ac:chgData name="Haoyu Chen" userId="7f1a5e31-d490-4000-a5d0-5cb8c0d2cefc" providerId="ADAL" clId="{26BBF103-975F-D64C-9EB8-4164002640A1}" dt="2022-05-28T23:54:30.554" v="1873"/>
          <ac:spMkLst>
            <pc:docMk/>
            <pc:sldMk cId="0" sldId="283"/>
            <ac:spMk id="2" creationId="{3F7DD888-27A0-8B3B-7B2D-310CC29EE7B2}"/>
          </ac:spMkLst>
        </pc:spChg>
        <pc:spChg chg="add mod">
          <ac:chgData name="Haoyu Chen" userId="7f1a5e31-d490-4000-a5d0-5cb8c0d2cefc" providerId="ADAL" clId="{26BBF103-975F-D64C-9EB8-4164002640A1}" dt="2022-05-28T23:57:14.759" v="1901" actId="108"/>
          <ac:spMkLst>
            <pc:docMk/>
            <pc:sldMk cId="0" sldId="283"/>
            <ac:spMk id="31" creationId="{A8ABA752-9C55-6B42-31CA-5670FC0B4B70}"/>
          </ac:spMkLst>
        </pc:spChg>
        <pc:spChg chg="del">
          <ac:chgData name="Haoyu Chen" userId="7f1a5e31-d490-4000-a5d0-5cb8c0d2cefc" providerId="ADAL" clId="{26BBF103-975F-D64C-9EB8-4164002640A1}" dt="2022-05-28T23:54:59.980" v="1876" actId="478"/>
          <ac:spMkLst>
            <pc:docMk/>
            <pc:sldMk cId="0" sldId="283"/>
            <ac:spMk id="1929" creationId="{00000000-0000-0000-0000-000000000000}"/>
          </ac:spMkLst>
        </pc:spChg>
        <pc:spChg chg="mod">
          <ac:chgData name="Haoyu Chen" userId="7f1a5e31-d490-4000-a5d0-5cb8c0d2cefc" providerId="ADAL" clId="{26BBF103-975F-D64C-9EB8-4164002640A1}" dt="2022-05-28T23:59:39.586" v="2020" actId="207"/>
          <ac:spMkLst>
            <pc:docMk/>
            <pc:sldMk cId="0" sldId="283"/>
            <ac:spMk id="1951" creationId="{00000000-0000-0000-0000-000000000000}"/>
          </ac:spMkLst>
        </pc:spChg>
        <pc:spChg chg="mod">
          <ac:chgData name="Haoyu Chen" userId="7f1a5e31-d490-4000-a5d0-5cb8c0d2cefc" providerId="ADAL" clId="{26BBF103-975F-D64C-9EB8-4164002640A1}" dt="2022-05-28T23:59:39.586" v="2020" actId="207"/>
          <ac:spMkLst>
            <pc:docMk/>
            <pc:sldMk cId="0" sldId="283"/>
            <ac:spMk id="1952" creationId="{00000000-0000-0000-0000-000000000000}"/>
          </ac:spMkLst>
        </pc:spChg>
        <pc:spChg chg="mod">
          <ac:chgData name="Haoyu Chen" userId="7f1a5e31-d490-4000-a5d0-5cb8c0d2cefc" providerId="ADAL" clId="{26BBF103-975F-D64C-9EB8-4164002640A1}" dt="2022-05-28T23:59:39.586" v="2020" actId="207"/>
          <ac:spMkLst>
            <pc:docMk/>
            <pc:sldMk cId="0" sldId="283"/>
            <ac:spMk id="1953" creationId="{00000000-0000-0000-0000-000000000000}"/>
          </ac:spMkLst>
        </pc:spChg>
        <pc:spChg chg="mod">
          <ac:chgData name="Haoyu Chen" userId="7f1a5e31-d490-4000-a5d0-5cb8c0d2cefc" providerId="ADAL" clId="{26BBF103-975F-D64C-9EB8-4164002640A1}" dt="2022-05-28T23:59:39.586" v="2020" actId="207"/>
          <ac:spMkLst>
            <pc:docMk/>
            <pc:sldMk cId="0" sldId="283"/>
            <ac:spMk id="1954" creationId="{00000000-0000-0000-0000-000000000000}"/>
          </ac:spMkLst>
        </pc:spChg>
        <pc:spChg chg="mod">
          <ac:chgData name="Haoyu Chen" userId="7f1a5e31-d490-4000-a5d0-5cb8c0d2cefc" providerId="ADAL" clId="{26BBF103-975F-D64C-9EB8-4164002640A1}" dt="2022-05-28T23:59:39.586" v="2020" actId="207"/>
          <ac:spMkLst>
            <pc:docMk/>
            <pc:sldMk cId="0" sldId="283"/>
            <ac:spMk id="1955" creationId="{00000000-0000-0000-0000-000000000000}"/>
          </ac:spMkLst>
        </pc:spChg>
        <pc:spChg chg="mod">
          <ac:chgData name="Haoyu Chen" userId="7f1a5e31-d490-4000-a5d0-5cb8c0d2cefc" providerId="ADAL" clId="{26BBF103-975F-D64C-9EB8-4164002640A1}" dt="2022-05-28T23:59:39.586" v="2020" actId="207"/>
          <ac:spMkLst>
            <pc:docMk/>
            <pc:sldMk cId="0" sldId="283"/>
            <ac:spMk id="1956" creationId="{00000000-0000-0000-0000-000000000000}"/>
          </ac:spMkLst>
        </pc:spChg>
      </pc:sldChg>
      <pc:sldChg chg="modSp mod">
        <pc:chgData name="Haoyu Chen" userId="7f1a5e31-d490-4000-a5d0-5cb8c0d2cefc" providerId="ADAL" clId="{26BBF103-975F-D64C-9EB8-4164002640A1}" dt="2022-06-01T00:22:25.874" v="2872" actId="113"/>
        <pc:sldMkLst>
          <pc:docMk/>
          <pc:sldMk cId="3738995399" sldId="284"/>
        </pc:sldMkLst>
        <pc:spChg chg="mod">
          <ac:chgData name="Haoyu Chen" userId="7f1a5e31-d490-4000-a5d0-5cb8c0d2cefc" providerId="ADAL" clId="{26BBF103-975F-D64C-9EB8-4164002640A1}" dt="2022-05-28T23:56:40.747" v="1891" actId="2711"/>
          <ac:spMkLst>
            <pc:docMk/>
            <pc:sldMk cId="3738995399" sldId="284"/>
            <ac:spMk id="7" creationId="{5EA543D4-6C47-7047-982E-D4A2A27378EC}"/>
          </ac:spMkLst>
        </pc:spChg>
        <pc:graphicFrameChg chg="modGraphic">
          <ac:chgData name="Haoyu Chen" userId="7f1a5e31-d490-4000-a5d0-5cb8c0d2cefc" providerId="ADAL" clId="{26BBF103-975F-D64C-9EB8-4164002640A1}" dt="2022-06-01T00:22:25.874" v="2872" actId="113"/>
          <ac:graphicFrameMkLst>
            <pc:docMk/>
            <pc:sldMk cId="3738995399" sldId="284"/>
            <ac:graphicFrameMk id="8" creationId="{3D63E5FB-81EA-AAD6-7A0E-3F2B342DE5C6}"/>
          </ac:graphicFrameMkLst>
        </pc:graphicFrameChg>
      </pc:sldChg>
      <pc:sldChg chg="addSp delSp modSp add mod ord">
        <pc:chgData name="Haoyu Chen" userId="7f1a5e31-d490-4000-a5d0-5cb8c0d2cefc" providerId="ADAL" clId="{26BBF103-975F-D64C-9EB8-4164002640A1}" dt="2022-05-29T00:02:44.482" v="2080" actId="20578"/>
        <pc:sldMkLst>
          <pc:docMk/>
          <pc:sldMk cId="2243013605" sldId="285"/>
        </pc:sldMkLst>
        <pc:spChg chg="del">
          <ac:chgData name="Haoyu Chen" userId="7f1a5e31-d490-4000-a5d0-5cb8c0d2cefc" providerId="ADAL" clId="{26BBF103-975F-D64C-9EB8-4164002640A1}" dt="2022-05-29T00:02:15.730" v="2066" actId="478"/>
          <ac:spMkLst>
            <pc:docMk/>
            <pc:sldMk cId="2243013605" sldId="285"/>
            <ac:spMk id="2" creationId="{E9AD26AB-4418-B348-1A7E-5E3BC13A14BB}"/>
          </ac:spMkLst>
        </pc:spChg>
        <pc:spChg chg="add mod">
          <ac:chgData name="Haoyu Chen" userId="7f1a5e31-d490-4000-a5d0-5cb8c0d2cefc" providerId="ADAL" clId="{26BBF103-975F-D64C-9EB8-4164002640A1}" dt="2022-05-29T00:02:32.575" v="2078" actId="1076"/>
          <ac:spMkLst>
            <pc:docMk/>
            <pc:sldMk cId="2243013605" sldId="285"/>
            <ac:spMk id="4" creationId="{5F456B8A-DCE7-46D6-088C-84B8EADC3219}"/>
          </ac:spMkLst>
        </pc:spChg>
      </pc:sldChg>
      <pc:sldChg chg="addSp delSp modSp add mod">
        <pc:chgData name="Haoyu Chen" userId="7f1a5e31-d490-4000-a5d0-5cb8c0d2cefc" providerId="ADAL" clId="{26BBF103-975F-D64C-9EB8-4164002640A1}" dt="2022-06-01T05:58:36.718" v="2887" actId="108"/>
        <pc:sldMkLst>
          <pc:docMk/>
          <pc:sldMk cId="742001887" sldId="286"/>
        </pc:sldMkLst>
        <pc:spChg chg="add mod">
          <ac:chgData name="Haoyu Chen" userId="7f1a5e31-d490-4000-a5d0-5cb8c0d2cefc" providerId="ADAL" clId="{26BBF103-975F-D64C-9EB8-4164002640A1}" dt="2022-06-01T05:58:36.718" v="2887" actId="108"/>
          <ac:spMkLst>
            <pc:docMk/>
            <pc:sldMk cId="742001887" sldId="286"/>
            <ac:spMk id="2" creationId="{6F9B6DCC-F7ED-4445-D49B-E4E2CA265D92}"/>
          </ac:spMkLst>
        </pc:spChg>
        <pc:spChg chg="del">
          <ac:chgData name="Haoyu Chen" userId="7f1a5e31-d490-4000-a5d0-5cb8c0d2cefc" providerId="ADAL" clId="{26BBF103-975F-D64C-9EB8-4164002640A1}" dt="2022-05-29T00:03:06.668" v="2091" actId="478"/>
          <ac:spMkLst>
            <pc:docMk/>
            <pc:sldMk cId="742001887" sldId="286"/>
            <ac:spMk id="3" creationId="{57B4426F-FF64-DCBB-3EF2-5D32E612598D}"/>
          </ac:spMkLst>
        </pc:spChg>
        <pc:spChg chg="del">
          <ac:chgData name="Haoyu Chen" userId="7f1a5e31-d490-4000-a5d0-5cb8c0d2cefc" providerId="ADAL" clId="{26BBF103-975F-D64C-9EB8-4164002640A1}" dt="2022-05-29T00:03:07.908" v="2092" actId="478"/>
          <ac:spMkLst>
            <pc:docMk/>
            <pc:sldMk cId="742001887" sldId="286"/>
            <ac:spMk id="4" creationId="{9F29EBAA-762D-5960-F57D-051850C032BE}"/>
          </ac:spMkLst>
        </pc:spChg>
        <pc:spChg chg="mod">
          <ac:chgData name="Haoyu Chen" userId="7f1a5e31-d490-4000-a5d0-5cb8c0d2cefc" providerId="ADAL" clId="{26BBF103-975F-D64C-9EB8-4164002640A1}" dt="2022-05-29T00:03:04.546" v="2090" actId="20577"/>
          <ac:spMkLst>
            <pc:docMk/>
            <pc:sldMk cId="742001887" sldId="286"/>
            <ac:spMk id="6" creationId="{2A75339A-407C-38D8-B9E0-7789ECB4045F}"/>
          </ac:spMkLst>
        </pc:spChg>
      </pc:sldChg>
      <pc:sldChg chg="modSp mod">
        <pc:chgData name="Haoyu Chen" userId="7f1a5e31-d490-4000-a5d0-5cb8c0d2cefc" providerId="ADAL" clId="{26BBF103-975F-D64C-9EB8-4164002640A1}" dt="2022-05-30T21:35:24.533" v="2810" actId="20577"/>
        <pc:sldMkLst>
          <pc:docMk/>
          <pc:sldMk cId="3222318567" sldId="287"/>
        </pc:sldMkLst>
        <pc:graphicFrameChg chg="modGraphic">
          <ac:chgData name="Haoyu Chen" userId="7f1a5e31-d490-4000-a5d0-5cb8c0d2cefc" providerId="ADAL" clId="{26BBF103-975F-D64C-9EB8-4164002640A1}" dt="2022-05-30T21:35:24.533" v="2810" actId="20577"/>
          <ac:graphicFrameMkLst>
            <pc:docMk/>
            <pc:sldMk cId="3222318567" sldId="287"/>
            <ac:graphicFrameMk id="8" creationId="{3D63E5FB-81EA-AAD6-7A0E-3F2B342DE5C6}"/>
          </ac:graphicFrameMkLst>
        </pc:graphicFrameChg>
      </pc:sldChg>
      <pc:sldChg chg="modSp mod">
        <pc:chgData name="Haoyu Chen" userId="7f1a5e31-d490-4000-a5d0-5cb8c0d2cefc" providerId="ADAL" clId="{26BBF103-975F-D64C-9EB8-4164002640A1}" dt="2022-05-30T21:36:15.704" v="2867" actId="20577"/>
        <pc:sldMkLst>
          <pc:docMk/>
          <pc:sldMk cId="1621879883" sldId="288"/>
        </pc:sldMkLst>
        <pc:graphicFrameChg chg="modGraphic">
          <ac:chgData name="Haoyu Chen" userId="7f1a5e31-d490-4000-a5d0-5cb8c0d2cefc" providerId="ADAL" clId="{26BBF103-975F-D64C-9EB8-4164002640A1}" dt="2022-05-30T21:36:15.704" v="2867" actId="20577"/>
          <ac:graphicFrameMkLst>
            <pc:docMk/>
            <pc:sldMk cId="1621879883" sldId="288"/>
            <ac:graphicFrameMk id="8" creationId="{3D63E5FB-81EA-AAD6-7A0E-3F2B342DE5C6}"/>
          </ac:graphicFrameMkLst>
        </pc:graphicFrameChg>
      </pc:sldChg>
      <pc:sldMasterChg chg="delSldLayout">
        <pc:chgData name="Haoyu Chen" userId="7f1a5e31-d490-4000-a5d0-5cb8c0d2cefc" providerId="ADAL" clId="{26BBF103-975F-D64C-9EB8-4164002640A1}" dt="2022-05-28T23:53:26.653" v="1867" actId="2696"/>
        <pc:sldMasterMkLst>
          <pc:docMk/>
          <pc:sldMasterMk cId="0" sldId="2147483659"/>
        </pc:sldMasterMkLst>
        <pc:sldLayoutChg chg="del">
          <pc:chgData name="Haoyu Chen" userId="7f1a5e31-d490-4000-a5d0-5cb8c0d2cefc" providerId="ADAL" clId="{26BBF103-975F-D64C-9EB8-4164002640A1}" dt="2022-05-28T23:53:26.653" v="1867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Eric Li" userId="daac2275-caea-41d3-a645-c8840623fa4b" providerId="ADAL" clId="{52474D5C-9870-4849-B983-D598658021E8}"/>
    <pc:docChg chg="undo custSel addSld delSld modSld sldOrd">
      <pc:chgData name="Eric Li" userId="daac2275-caea-41d3-a645-c8840623fa4b" providerId="ADAL" clId="{52474D5C-9870-4849-B983-D598658021E8}" dt="2022-06-01T00:42:37.011" v="2094" actId="20577"/>
      <pc:docMkLst>
        <pc:docMk/>
      </pc:docMkLst>
      <pc:sldChg chg="addSp delSp modSp mod">
        <pc:chgData name="Eric Li" userId="daac2275-caea-41d3-a645-c8840623fa4b" providerId="ADAL" clId="{52474D5C-9870-4849-B983-D598658021E8}" dt="2022-05-28T23:19:19.981" v="1936" actId="1076"/>
        <pc:sldMkLst>
          <pc:docMk/>
          <pc:sldMk cId="3990505404" sldId="259"/>
        </pc:sldMkLst>
        <pc:spChg chg="add del mod">
          <ac:chgData name="Eric Li" userId="daac2275-caea-41d3-a645-c8840623fa4b" providerId="ADAL" clId="{52474D5C-9870-4849-B983-D598658021E8}" dt="2022-05-28T20:45:53.964" v="190" actId="478"/>
          <ac:spMkLst>
            <pc:docMk/>
            <pc:sldMk cId="3990505404" sldId="259"/>
            <ac:spMk id="4" creationId="{5037DA23-DC34-E26B-555A-DF3F0F3998F5}"/>
          </ac:spMkLst>
        </pc:spChg>
        <pc:spChg chg="add del mod">
          <ac:chgData name="Eric Li" userId="daac2275-caea-41d3-a645-c8840623fa4b" providerId="ADAL" clId="{52474D5C-9870-4849-B983-D598658021E8}" dt="2022-05-28T23:07:57.393" v="1793" actId="478"/>
          <ac:spMkLst>
            <pc:docMk/>
            <pc:sldMk cId="3990505404" sldId="259"/>
            <ac:spMk id="7" creationId="{F7CBA1B7-A1C6-1624-FC98-3D87503F16CD}"/>
          </ac:spMkLst>
        </pc:spChg>
        <pc:spChg chg="add del">
          <ac:chgData name="Eric Li" userId="daac2275-caea-41d3-a645-c8840623fa4b" providerId="ADAL" clId="{52474D5C-9870-4849-B983-D598658021E8}" dt="2022-05-28T20:43:57.947" v="21" actId="22"/>
          <ac:spMkLst>
            <pc:docMk/>
            <pc:sldMk cId="3990505404" sldId="259"/>
            <ac:spMk id="8" creationId="{4CB9FC8E-F67A-4A73-2C1E-9724130193CB}"/>
          </ac:spMkLst>
        </pc:spChg>
        <pc:spChg chg="add del mod">
          <ac:chgData name="Eric Li" userId="daac2275-caea-41d3-a645-c8840623fa4b" providerId="ADAL" clId="{52474D5C-9870-4849-B983-D598658021E8}" dt="2022-05-28T22:37:56.476" v="1318" actId="21"/>
          <ac:spMkLst>
            <pc:docMk/>
            <pc:sldMk cId="3990505404" sldId="259"/>
            <ac:spMk id="11" creationId="{DB454E82-B63E-1E15-588C-873A2219CD11}"/>
          </ac:spMkLst>
        </pc:spChg>
        <pc:spChg chg="add mod">
          <ac:chgData name="Eric Li" userId="daac2275-caea-41d3-a645-c8840623fa4b" providerId="ADAL" clId="{52474D5C-9870-4849-B983-D598658021E8}" dt="2022-05-28T23:17:42.279" v="1879" actId="1076"/>
          <ac:spMkLst>
            <pc:docMk/>
            <pc:sldMk cId="3990505404" sldId="259"/>
            <ac:spMk id="13" creationId="{7BA5E2B3-60A9-F244-CCD6-7E95D9D0A852}"/>
          </ac:spMkLst>
        </pc:spChg>
        <pc:spChg chg="add mod">
          <ac:chgData name="Eric Li" userId="daac2275-caea-41d3-a645-c8840623fa4b" providerId="ADAL" clId="{52474D5C-9870-4849-B983-D598658021E8}" dt="2022-05-28T23:17:55.616" v="1885" actId="20577"/>
          <ac:spMkLst>
            <pc:docMk/>
            <pc:sldMk cId="3990505404" sldId="259"/>
            <ac:spMk id="23" creationId="{2C67BCA0-83D9-9ED5-CEAD-CCEBEA22C3E0}"/>
          </ac:spMkLst>
        </pc:spChg>
        <pc:spChg chg="add mod">
          <ac:chgData name="Eric Li" userId="daac2275-caea-41d3-a645-c8840623fa4b" providerId="ADAL" clId="{52474D5C-9870-4849-B983-D598658021E8}" dt="2022-05-28T23:18:24.565" v="1897" actId="1076"/>
          <ac:spMkLst>
            <pc:docMk/>
            <pc:sldMk cId="3990505404" sldId="259"/>
            <ac:spMk id="24" creationId="{F07327FC-DE3E-1F70-CE9A-7433115DEBCF}"/>
          </ac:spMkLst>
        </pc:spChg>
        <pc:spChg chg="add mod">
          <ac:chgData name="Eric Li" userId="daac2275-caea-41d3-a645-c8840623fa4b" providerId="ADAL" clId="{52474D5C-9870-4849-B983-D598658021E8}" dt="2022-05-28T23:18:50.049" v="1927" actId="20577"/>
          <ac:spMkLst>
            <pc:docMk/>
            <pc:sldMk cId="3990505404" sldId="259"/>
            <ac:spMk id="25" creationId="{112C5D07-DD12-D704-95EA-53317A451FDB}"/>
          </ac:spMkLst>
        </pc:spChg>
        <pc:spChg chg="mod">
          <ac:chgData name="Eric Li" userId="daac2275-caea-41d3-a645-c8840623fa4b" providerId="ADAL" clId="{52474D5C-9870-4849-B983-D598658021E8}" dt="2022-05-28T22:44:31.059" v="1354" actId="20577"/>
          <ac:spMkLst>
            <pc:docMk/>
            <pc:sldMk cId="3990505404" sldId="259"/>
            <ac:spMk id="1576" creationId="{00000000-0000-0000-0000-000000000000}"/>
          </ac:spMkLst>
        </pc:spChg>
        <pc:spChg chg="del">
          <ac:chgData name="Eric Li" userId="daac2275-caea-41d3-a645-c8840623fa4b" providerId="ADAL" clId="{52474D5C-9870-4849-B983-D598658021E8}" dt="2022-05-28T20:45:56.172" v="191" actId="478"/>
          <ac:spMkLst>
            <pc:docMk/>
            <pc:sldMk cId="3990505404" sldId="259"/>
            <ac:spMk id="1577" creationId="{00000000-0000-0000-0000-000000000000}"/>
          </ac:spMkLst>
        </pc:spChg>
        <pc:spChg chg="del mod">
          <ac:chgData name="Eric Li" userId="daac2275-caea-41d3-a645-c8840623fa4b" providerId="ADAL" clId="{52474D5C-9870-4849-B983-D598658021E8}" dt="2022-05-28T23:07:55.695" v="1792" actId="478"/>
          <ac:spMkLst>
            <pc:docMk/>
            <pc:sldMk cId="3990505404" sldId="259"/>
            <ac:spMk id="1578" creationId="{00000000-0000-0000-0000-000000000000}"/>
          </ac:spMkLst>
        </pc:spChg>
        <pc:spChg chg="del">
          <ac:chgData name="Eric Li" userId="daac2275-caea-41d3-a645-c8840623fa4b" providerId="ADAL" clId="{52474D5C-9870-4849-B983-D598658021E8}" dt="2022-05-28T20:45:30.608" v="151" actId="478"/>
          <ac:spMkLst>
            <pc:docMk/>
            <pc:sldMk cId="3990505404" sldId="259"/>
            <ac:spMk id="1579" creationId="{00000000-0000-0000-0000-000000000000}"/>
          </ac:spMkLst>
        </pc:spChg>
        <pc:picChg chg="add del mod">
          <ac:chgData name="Eric Li" userId="daac2275-caea-41d3-a645-c8840623fa4b" providerId="ADAL" clId="{52474D5C-9870-4849-B983-D598658021E8}" dt="2022-05-28T23:10:17.611" v="1807" actId="478"/>
          <ac:picMkLst>
            <pc:docMk/>
            <pc:sldMk cId="3990505404" sldId="259"/>
            <ac:picMk id="3" creationId="{491A8A3D-E0B3-8D3C-C79A-DB89DC2846F5}"/>
          </ac:picMkLst>
        </pc:picChg>
        <pc:picChg chg="add del mod">
          <ac:chgData name="Eric Li" userId="daac2275-caea-41d3-a645-c8840623fa4b" providerId="ADAL" clId="{52474D5C-9870-4849-B983-D598658021E8}" dt="2022-05-28T23:10:18.571" v="1808" actId="478"/>
          <ac:picMkLst>
            <pc:docMk/>
            <pc:sldMk cId="3990505404" sldId="259"/>
            <ac:picMk id="5" creationId="{E532FC82-E28B-C6FD-5A00-3579B2A89D8B}"/>
          </ac:picMkLst>
        </pc:picChg>
        <pc:picChg chg="add mod">
          <ac:chgData name="Eric Li" userId="daac2275-caea-41d3-a645-c8840623fa4b" providerId="ADAL" clId="{52474D5C-9870-4849-B983-D598658021E8}" dt="2022-05-28T23:19:19.981" v="1936" actId="1076"/>
          <ac:picMkLst>
            <pc:docMk/>
            <pc:sldMk cId="3990505404" sldId="259"/>
            <ac:picMk id="12" creationId="{D2DF524F-8C00-43B5-FB4A-879B5DE536AE}"/>
          </ac:picMkLst>
        </pc:picChg>
        <pc:picChg chg="add mod">
          <ac:chgData name="Eric Li" userId="daac2275-caea-41d3-a645-c8840623fa4b" providerId="ADAL" clId="{52474D5C-9870-4849-B983-D598658021E8}" dt="2022-05-28T23:18:29.996" v="1899" actId="14100"/>
          <ac:picMkLst>
            <pc:docMk/>
            <pc:sldMk cId="3990505404" sldId="259"/>
            <ac:picMk id="15" creationId="{109D7E95-2404-3467-5EAB-9DCB0F21AB06}"/>
          </ac:picMkLst>
        </pc:picChg>
        <pc:picChg chg="add mod">
          <ac:chgData name="Eric Li" userId="daac2275-caea-41d3-a645-c8840623fa4b" providerId="ADAL" clId="{52474D5C-9870-4849-B983-D598658021E8}" dt="2022-05-28T23:18:03.350" v="1887" actId="14100"/>
          <ac:picMkLst>
            <pc:docMk/>
            <pc:sldMk cId="3990505404" sldId="259"/>
            <ac:picMk id="17" creationId="{57256548-EDEA-D0EB-E311-A18EC076A2F0}"/>
          </ac:picMkLst>
        </pc:picChg>
        <pc:picChg chg="add mod">
          <ac:chgData name="Eric Li" userId="daac2275-caea-41d3-a645-c8840623fa4b" providerId="ADAL" clId="{52474D5C-9870-4849-B983-D598658021E8}" dt="2022-05-28T23:17:47.058" v="1881" actId="14100"/>
          <ac:picMkLst>
            <pc:docMk/>
            <pc:sldMk cId="3990505404" sldId="259"/>
            <ac:picMk id="19" creationId="{0193D163-9680-00A1-62E0-51D677FFB794}"/>
          </ac:picMkLst>
        </pc:picChg>
      </pc:sldChg>
      <pc:sldChg chg="delSp modSp new mod">
        <pc:chgData name="Eric Li" userId="daac2275-caea-41d3-a645-c8840623fa4b" providerId="ADAL" clId="{52474D5C-9870-4849-B983-D598658021E8}" dt="2022-05-28T20:56:48.607" v="375" actId="20577"/>
        <pc:sldMkLst>
          <pc:docMk/>
          <pc:sldMk cId="3580978245" sldId="265"/>
        </pc:sldMkLst>
        <pc:spChg chg="mod">
          <ac:chgData name="Eric Li" userId="daac2275-caea-41d3-a645-c8840623fa4b" providerId="ADAL" clId="{52474D5C-9870-4849-B983-D598658021E8}" dt="2022-05-28T20:54:35.896" v="336" actId="20577"/>
          <ac:spMkLst>
            <pc:docMk/>
            <pc:sldMk cId="3580978245" sldId="265"/>
            <ac:spMk id="2" creationId="{8CC161E1-8703-AE36-3281-44B70955564C}"/>
          </ac:spMkLst>
        </pc:spChg>
        <pc:spChg chg="mod">
          <ac:chgData name="Eric Li" userId="daac2275-caea-41d3-a645-c8840623fa4b" providerId="ADAL" clId="{52474D5C-9870-4849-B983-D598658021E8}" dt="2022-05-28T20:56:48.607" v="375" actId="20577"/>
          <ac:spMkLst>
            <pc:docMk/>
            <pc:sldMk cId="3580978245" sldId="265"/>
            <ac:spMk id="3" creationId="{F4169CD2-59C8-9ED6-ED05-2558E408EA37}"/>
          </ac:spMkLst>
        </pc:spChg>
        <pc:spChg chg="del">
          <ac:chgData name="Eric Li" userId="daac2275-caea-41d3-a645-c8840623fa4b" providerId="ADAL" clId="{52474D5C-9870-4849-B983-D598658021E8}" dt="2022-05-28T20:55:24.445" v="337" actId="478"/>
          <ac:spMkLst>
            <pc:docMk/>
            <pc:sldMk cId="3580978245" sldId="265"/>
            <ac:spMk id="4" creationId="{7858B59F-4ACF-5FEE-8C10-F1B3E08F32EF}"/>
          </ac:spMkLst>
        </pc:spChg>
      </pc:sldChg>
      <pc:sldChg chg="addSp delSp modSp new del mod">
        <pc:chgData name="Eric Li" userId="daac2275-caea-41d3-a645-c8840623fa4b" providerId="ADAL" clId="{52474D5C-9870-4849-B983-D598658021E8}" dt="2022-05-28T21:26:38.764" v="1162" actId="2696"/>
        <pc:sldMkLst>
          <pc:docMk/>
          <pc:sldMk cId="4150398684" sldId="266"/>
        </pc:sldMkLst>
        <pc:spChg chg="mod">
          <ac:chgData name="Eric Li" userId="daac2275-caea-41d3-a645-c8840623fa4b" providerId="ADAL" clId="{52474D5C-9870-4849-B983-D598658021E8}" dt="2022-05-28T21:02:08.203" v="465" actId="20577"/>
          <ac:spMkLst>
            <pc:docMk/>
            <pc:sldMk cId="4150398684" sldId="266"/>
            <ac:spMk id="2" creationId="{6303E52B-0FFF-4C01-FFF6-2C988DDFEA1B}"/>
          </ac:spMkLst>
        </pc:spChg>
        <pc:spChg chg="del">
          <ac:chgData name="Eric Li" userId="daac2275-caea-41d3-a645-c8840623fa4b" providerId="ADAL" clId="{52474D5C-9870-4849-B983-D598658021E8}" dt="2022-05-28T20:57:56.845" v="390" actId="478"/>
          <ac:spMkLst>
            <pc:docMk/>
            <pc:sldMk cId="4150398684" sldId="266"/>
            <ac:spMk id="3" creationId="{3EAB253E-60F0-054C-4ADD-538190F45C0D}"/>
          </ac:spMkLst>
        </pc:spChg>
        <pc:spChg chg="del">
          <ac:chgData name="Eric Li" userId="daac2275-caea-41d3-a645-c8840623fa4b" providerId="ADAL" clId="{52474D5C-9870-4849-B983-D598658021E8}" dt="2022-05-28T20:57:58.133" v="391" actId="478"/>
          <ac:spMkLst>
            <pc:docMk/>
            <pc:sldMk cId="4150398684" sldId="266"/>
            <ac:spMk id="4" creationId="{F031CD4A-9426-AAB5-D9B5-CD20948B29FC}"/>
          </ac:spMkLst>
        </pc:spChg>
        <pc:spChg chg="add del">
          <ac:chgData name="Eric Li" userId="daac2275-caea-41d3-a645-c8840623fa4b" providerId="ADAL" clId="{52474D5C-9870-4849-B983-D598658021E8}" dt="2022-05-28T20:58:32.339" v="393" actId="478"/>
          <ac:spMkLst>
            <pc:docMk/>
            <pc:sldMk cId="4150398684" sldId="266"/>
            <ac:spMk id="7" creationId="{796D8608-CCAE-B3AC-2C3A-80B7CA6C896D}"/>
          </ac:spMkLst>
        </pc:spChg>
        <pc:graphicFrameChg chg="add mod modGraphic">
          <ac:chgData name="Eric Li" userId="daac2275-caea-41d3-a645-c8840623fa4b" providerId="ADAL" clId="{52474D5C-9870-4849-B983-D598658021E8}" dt="2022-05-28T21:02:03.397" v="464" actId="2166"/>
          <ac:graphicFrameMkLst>
            <pc:docMk/>
            <pc:sldMk cId="4150398684" sldId="266"/>
            <ac:graphicFrameMk id="8" creationId="{3D63E5FB-81EA-AAD6-7A0E-3F2B342DE5C6}"/>
          </ac:graphicFrameMkLst>
        </pc:graphicFrameChg>
      </pc:sldChg>
      <pc:sldChg chg="new">
        <pc:chgData name="Eric Li" userId="daac2275-caea-41d3-a645-c8840623fa4b" providerId="ADAL" clId="{52474D5C-9870-4849-B983-D598658021E8}" dt="2022-05-28T20:50:14.315" v="264" actId="680"/>
        <pc:sldMkLst>
          <pc:docMk/>
          <pc:sldMk cId="903727492" sldId="267"/>
        </pc:sldMkLst>
      </pc:sldChg>
      <pc:sldChg chg="addSp delSp modSp add del mod">
        <pc:chgData name="Eric Li" userId="daac2275-caea-41d3-a645-c8840623fa4b" providerId="ADAL" clId="{52474D5C-9870-4849-B983-D598658021E8}" dt="2022-05-28T23:56:30.549" v="1970" actId="2696"/>
        <pc:sldMkLst>
          <pc:docMk/>
          <pc:sldMk cId="3131777837" sldId="268"/>
        </pc:sldMkLst>
        <pc:spChg chg="mod">
          <ac:chgData name="Eric Li" userId="daac2275-caea-41d3-a645-c8840623fa4b" providerId="ADAL" clId="{52474D5C-9870-4849-B983-D598658021E8}" dt="2022-05-28T21:13:49.123" v="701" actId="20577"/>
          <ac:spMkLst>
            <pc:docMk/>
            <pc:sldMk cId="3131777837" sldId="268"/>
            <ac:spMk id="2" creationId="{6303E52B-0FFF-4C01-FFF6-2C988DDFEA1B}"/>
          </ac:spMkLst>
        </pc:spChg>
        <pc:graphicFrameChg chg="add del mod modGraphic">
          <ac:chgData name="Eric Li" userId="daac2275-caea-41d3-a645-c8840623fa4b" providerId="ADAL" clId="{52474D5C-9870-4849-B983-D598658021E8}" dt="2022-05-28T23:55:50.066" v="1963" actId="12385"/>
          <ac:graphicFrameMkLst>
            <pc:docMk/>
            <pc:sldMk cId="3131777837" sldId="268"/>
            <ac:graphicFrameMk id="8" creationId="{3D63E5FB-81EA-AAD6-7A0E-3F2B342DE5C6}"/>
          </ac:graphicFrameMkLst>
        </pc:graphicFrameChg>
      </pc:sldChg>
      <pc:sldChg chg="modSp add mod">
        <pc:chgData name="Eric Li" userId="daac2275-caea-41d3-a645-c8840623fa4b" providerId="ADAL" clId="{52474D5C-9870-4849-B983-D598658021E8}" dt="2022-05-28T22:54:39.714" v="1639" actId="14734"/>
        <pc:sldMkLst>
          <pc:docMk/>
          <pc:sldMk cId="692313015" sldId="269"/>
        </pc:sldMkLst>
        <pc:spChg chg="mod">
          <ac:chgData name="Eric Li" userId="daac2275-caea-41d3-a645-c8840623fa4b" providerId="ADAL" clId="{52474D5C-9870-4849-B983-D598658021E8}" dt="2022-05-28T21:22:42.866" v="923" actId="20577"/>
          <ac:spMkLst>
            <pc:docMk/>
            <pc:sldMk cId="692313015" sldId="269"/>
            <ac:spMk id="2" creationId="{6303E52B-0FFF-4C01-FFF6-2C988DDFEA1B}"/>
          </ac:spMkLst>
        </pc:spChg>
        <pc:graphicFrameChg chg="mod modGraphic">
          <ac:chgData name="Eric Li" userId="daac2275-caea-41d3-a645-c8840623fa4b" providerId="ADAL" clId="{52474D5C-9870-4849-B983-D598658021E8}" dt="2022-05-28T22:54:39.714" v="1639" actId="14734"/>
          <ac:graphicFrameMkLst>
            <pc:docMk/>
            <pc:sldMk cId="692313015" sldId="269"/>
            <ac:graphicFrameMk id="8" creationId="{3D63E5FB-81EA-AAD6-7A0E-3F2B342DE5C6}"/>
          </ac:graphicFrameMkLst>
        </pc:graphicFrameChg>
      </pc:sldChg>
      <pc:sldChg chg="modSp add mod">
        <pc:chgData name="Eric Li" userId="daac2275-caea-41d3-a645-c8840623fa4b" providerId="ADAL" clId="{52474D5C-9870-4849-B983-D598658021E8}" dt="2022-05-28T22:54:58.618" v="1646" actId="14734"/>
        <pc:sldMkLst>
          <pc:docMk/>
          <pc:sldMk cId="3556296616" sldId="270"/>
        </pc:sldMkLst>
        <pc:spChg chg="mod">
          <ac:chgData name="Eric Li" userId="daac2275-caea-41d3-a645-c8840623fa4b" providerId="ADAL" clId="{52474D5C-9870-4849-B983-D598658021E8}" dt="2022-05-28T21:24:57.026" v="1039" actId="20577"/>
          <ac:spMkLst>
            <pc:docMk/>
            <pc:sldMk cId="3556296616" sldId="270"/>
            <ac:spMk id="2" creationId="{6303E52B-0FFF-4C01-FFF6-2C988DDFEA1B}"/>
          </ac:spMkLst>
        </pc:spChg>
        <pc:graphicFrameChg chg="modGraphic">
          <ac:chgData name="Eric Li" userId="daac2275-caea-41d3-a645-c8840623fa4b" providerId="ADAL" clId="{52474D5C-9870-4849-B983-D598658021E8}" dt="2022-05-28T22:54:58.618" v="1646" actId="14734"/>
          <ac:graphicFrameMkLst>
            <pc:docMk/>
            <pc:sldMk cId="3556296616" sldId="270"/>
            <ac:graphicFrameMk id="8" creationId="{3D63E5FB-81EA-AAD6-7A0E-3F2B342DE5C6}"/>
          </ac:graphicFrameMkLst>
        </pc:graphicFrameChg>
      </pc:sldChg>
      <pc:sldChg chg="modSp new mod">
        <pc:chgData name="Eric Li" userId="daac2275-caea-41d3-a645-c8840623fa4b" providerId="ADAL" clId="{52474D5C-9870-4849-B983-D598658021E8}" dt="2022-05-30T01:57:02.468" v="1988" actId="20577"/>
        <pc:sldMkLst>
          <pc:docMk/>
          <pc:sldMk cId="159602377" sldId="271"/>
        </pc:sldMkLst>
        <pc:spChg chg="mod">
          <ac:chgData name="Eric Li" userId="daac2275-caea-41d3-a645-c8840623fa4b" providerId="ADAL" clId="{52474D5C-9870-4849-B983-D598658021E8}" dt="2022-05-28T21:59:03.726" v="1242" actId="20577"/>
          <ac:spMkLst>
            <pc:docMk/>
            <pc:sldMk cId="159602377" sldId="271"/>
            <ac:spMk id="2" creationId="{DF6F9784-597E-AAE7-09F7-34B36406454A}"/>
          </ac:spMkLst>
        </pc:spChg>
        <pc:spChg chg="mod">
          <ac:chgData name="Eric Li" userId="daac2275-caea-41d3-a645-c8840623fa4b" providerId="ADAL" clId="{52474D5C-9870-4849-B983-D598658021E8}" dt="2022-05-30T01:57:02.468" v="1988" actId="20577"/>
          <ac:spMkLst>
            <pc:docMk/>
            <pc:sldMk cId="159602377" sldId="271"/>
            <ac:spMk id="3" creationId="{465433AE-C6E0-8D77-62B0-7B5E7D720589}"/>
          </ac:spMkLst>
        </pc:spChg>
      </pc:sldChg>
      <pc:sldChg chg="addSp delSp modSp new mod">
        <pc:chgData name="Eric Li" userId="daac2275-caea-41d3-a645-c8840623fa4b" providerId="ADAL" clId="{52474D5C-9870-4849-B983-D598658021E8}" dt="2022-05-28T23:19:38.340" v="1940" actId="1076"/>
        <pc:sldMkLst>
          <pc:docMk/>
          <pc:sldMk cId="2026931546" sldId="274"/>
        </pc:sldMkLst>
        <pc:spChg chg="mod">
          <ac:chgData name="Eric Li" userId="daac2275-caea-41d3-a645-c8840623fa4b" providerId="ADAL" clId="{52474D5C-9870-4849-B983-D598658021E8}" dt="2022-05-28T22:44:55.140" v="1356"/>
          <ac:spMkLst>
            <pc:docMk/>
            <pc:sldMk cId="2026931546" sldId="274"/>
            <ac:spMk id="2" creationId="{1A8E9BDD-8A68-D65E-63D7-F880CD2A6B93}"/>
          </ac:spMkLst>
        </pc:spChg>
        <pc:spChg chg="add del">
          <ac:chgData name="Eric Li" userId="daac2275-caea-41d3-a645-c8840623fa4b" providerId="ADAL" clId="{52474D5C-9870-4849-B983-D598658021E8}" dt="2022-05-28T22:38:09.564" v="1325" actId="478"/>
          <ac:spMkLst>
            <pc:docMk/>
            <pc:sldMk cId="2026931546" sldId="274"/>
            <ac:spMk id="3" creationId="{D4BEEC04-12BA-501D-D8D6-81EBACCF309E}"/>
          </ac:spMkLst>
        </pc:spChg>
        <pc:spChg chg="del">
          <ac:chgData name="Eric Li" userId="daac2275-caea-41d3-a645-c8840623fa4b" providerId="ADAL" clId="{52474D5C-9870-4849-B983-D598658021E8}" dt="2022-05-28T22:38:13.342" v="1327" actId="478"/>
          <ac:spMkLst>
            <pc:docMk/>
            <pc:sldMk cId="2026931546" sldId="274"/>
            <ac:spMk id="4" creationId="{48B46C2F-DEF6-0773-B6C6-10519C55E852}"/>
          </ac:spMkLst>
        </pc:spChg>
        <pc:spChg chg="add del mod">
          <ac:chgData name="Eric Li" userId="daac2275-caea-41d3-a645-c8840623fa4b" providerId="ADAL" clId="{52474D5C-9870-4849-B983-D598658021E8}" dt="2022-05-28T22:46:55.551" v="1474" actId="478"/>
          <ac:spMkLst>
            <pc:docMk/>
            <pc:sldMk cId="2026931546" sldId="274"/>
            <ac:spMk id="6" creationId="{526944E7-1FFE-574F-B25D-25044BE81E22}"/>
          </ac:spMkLst>
        </pc:spChg>
        <pc:spChg chg="add del mod">
          <ac:chgData name="Eric Li" userId="daac2275-caea-41d3-a645-c8840623fa4b" providerId="ADAL" clId="{52474D5C-9870-4849-B983-D598658021E8}" dt="2022-05-28T22:38:08.448" v="1324"/>
          <ac:spMkLst>
            <pc:docMk/>
            <pc:sldMk cId="2026931546" sldId="274"/>
            <ac:spMk id="7" creationId="{53F536D7-01AE-90EB-5032-B8695C106EAB}"/>
          </ac:spMkLst>
        </pc:spChg>
        <pc:spChg chg="mod">
          <ac:chgData name="Eric Li" userId="daac2275-caea-41d3-a645-c8840623fa4b" providerId="ADAL" clId="{52474D5C-9870-4849-B983-D598658021E8}" dt="2022-05-28T23:19:38.340" v="1940" actId="1076"/>
          <ac:spMkLst>
            <pc:docMk/>
            <pc:sldMk cId="2026931546" sldId="274"/>
            <ac:spMk id="9" creationId="{184DEDD0-8E1F-F8EE-71F6-572ABACF30C8}"/>
          </ac:spMkLst>
        </pc:spChg>
        <pc:graphicFrameChg chg="add mod modGraphic">
          <ac:chgData name="Eric Li" userId="daac2275-caea-41d3-a645-c8840623fa4b" providerId="ADAL" clId="{52474D5C-9870-4849-B983-D598658021E8}" dt="2022-05-28T23:19:33.462" v="1937" actId="1076"/>
          <ac:graphicFrameMkLst>
            <pc:docMk/>
            <pc:sldMk cId="2026931546" sldId="274"/>
            <ac:graphicFrameMk id="8" creationId="{ABD76AB2-1678-42D9-D20E-741FA1198AD7}"/>
          </ac:graphicFrameMkLst>
        </pc:graphicFrameChg>
      </pc:sldChg>
      <pc:sldChg chg="ord">
        <pc:chgData name="Eric Li" userId="daac2275-caea-41d3-a645-c8840623fa4b" providerId="ADAL" clId="{52474D5C-9870-4849-B983-D598658021E8}" dt="2022-05-30T02:47:46.444" v="1989" actId="20578"/>
        <pc:sldMkLst>
          <pc:docMk/>
          <pc:sldMk cId="942648235" sldId="275"/>
        </pc:sldMkLst>
      </pc:sldChg>
      <pc:sldChg chg="addSp modSp mod">
        <pc:chgData name="Eric Li" userId="daac2275-caea-41d3-a645-c8840623fa4b" providerId="ADAL" clId="{52474D5C-9870-4849-B983-D598658021E8}" dt="2022-05-30T21:34:25.409" v="2053" actId="1076"/>
        <pc:sldMkLst>
          <pc:docMk/>
          <pc:sldMk cId="1977879209" sldId="276"/>
        </pc:sldMkLst>
        <pc:spChg chg="add mod">
          <ac:chgData name="Eric Li" userId="daac2275-caea-41d3-a645-c8840623fa4b" providerId="ADAL" clId="{52474D5C-9870-4849-B983-D598658021E8}" dt="2022-05-30T21:34:25.409" v="2053" actId="1076"/>
          <ac:spMkLst>
            <pc:docMk/>
            <pc:sldMk cId="1977879209" sldId="276"/>
            <ac:spMk id="2" creationId="{5B8A744E-51E9-39A1-53CC-127CB6373842}"/>
          </ac:spMkLst>
        </pc:spChg>
        <pc:spChg chg="mod">
          <ac:chgData name="Eric Li" userId="daac2275-caea-41d3-a645-c8840623fa4b" providerId="ADAL" clId="{52474D5C-9870-4849-B983-D598658021E8}" dt="2022-05-30T21:33:05.541" v="1999" actId="1076"/>
          <ac:spMkLst>
            <pc:docMk/>
            <pc:sldMk cId="1977879209" sldId="276"/>
            <ac:spMk id="11" creationId="{EA0D8D79-5AA3-6600-4C80-94E1753E5A7A}"/>
          </ac:spMkLst>
        </pc:spChg>
        <pc:spChg chg="mod">
          <ac:chgData name="Eric Li" userId="daac2275-caea-41d3-a645-c8840623fa4b" providerId="ADAL" clId="{52474D5C-9870-4849-B983-D598658021E8}" dt="2022-05-30T21:33:33.340" v="2000" actId="1076"/>
          <ac:spMkLst>
            <pc:docMk/>
            <pc:sldMk cId="1977879209" sldId="276"/>
            <ac:spMk id="34" creationId="{E2B51A2C-6D16-D8D2-90A5-3277E98AF127}"/>
          </ac:spMkLst>
        </pc:spChg>
        <pc:spChg chg="mod">
          <ac:chgData name="Eric Li" userId="daac2275-caea-41d3-a645-c8840623fa4b" providerId="ADAL" clId="{52474D5C-9870-4849-B983-D598658021E8}" dt="2022-05-30T21:33:33.340" v="2000" actId="1076"/>
          <ac:spMkLst>
            <pc:docMk/>
            <pc:sldMk cId="1977879209" sldId="276"/>
            <ac:spMk id="35" creationId="{7F6A61B9-7201-FC94-5C0D-ED7174CBBD1E}"/>
          </ac:spMkLst>
        </pc:spChg>
        <pc:spChg chg="mod">
          <ac:chgData name="Eric Li" userId="daac2275-caea-41d3-a645-c8840623fa4b" providerId="ADAL" clId="{52474D5C-9870-4849-B983-D598658021E8}" dt="2022-05-30T21:33:33.340" v="2000" actId="1076"/>
          <ac:spMkLst>
            <pc:docMk/>
            <pc:sldMk cId="1977879209" sldId="276"/>
            <ac:spMk id="36" creationId="{0A495D55-E3D4-813D-05E9-3DF87E75DAAC}"/>
          </ac:spMkLst>
        </pc:spChg>
        <pc:grpChg chg="mod">
          <ac:chgData name="Eric Li" userId="daac2275-caea-41d3-a645-c8840623fa4b" providerId="ADAL" clId="{52474D5C-9870-4849-B983-D598658021E8}" dt="2022-05-30T21:33:33.340" v="2000" actId="1076"/>
          <ac:grpSpMkLst>
            <pc:docMk/>
            <pc:sldMk cId="1977879209" sldId="276"/>
            <ac:grpSpMk id="29" creationId="{BA83231E-953B-9253-7488-9E6A567AD62F}"/>
          </ac:grpSpMkLst>
        </pc:grpChg>
        <pc:picChg chg="mod">
          <ac:chgData name="Eric Li" userId="daac2275-caea-41d3-a645-c8840623fa4b" providerId="ADAL" clId="{52474D5C-9870-4849-B983-D598658021E8}" dt="2022-05-30T21:33:33.340" v="2000" actId="1076"/>
          <ac:picMkLst>
            <pc:docMk/>
            <pc:sldMk cId="1977879209" sldId="276"/>
            <ac:picMk id="4" creationId="{4D9F4792-321E-D9FC-C5C0-BC0A8662A76C}"/>
          </ac:picMkLst>
        </pc:picChg>
        <pc:picChg chg="mod">
          <ac:chgData name="Eric Li" userId="daac2275-caea-41d3-a645-c8840623fa4b" providerId="ADAL" clId="{52474D5C-9870-4849-B983-D598658021E8}" dt="2022-05-30T21:33:33.340" v="2000" actId="1076"/>
          <ac:picMkLst>
            <pc:docMk/>
            <pc:sldMk cId="1977879209" sldId="276"/>
            <ac:picMk id="5" creationId="{672FB2CA-4FA3-8567-0B25-A995B1A21006}"/>
          </ac:picMkLst>
        </pc:picChg>
        <pc:cxnChg chg="mod">
          <ac:chgData name="Eric Li" userId="daac2275-caea-41d3-a645-c8840623fa4b" providerId="ADAL" clId="{52474D5C-9870-4849-B983-D598658021E8}" dt="2022-05-30T21:33:33.340" v="2000" actId="1076"/>
          <ac:cxnSpMkLst>
            <pc:docMk/>
            <pc:sldMk cId="1977879209" sldId="276"/>
            <ac:cxnSpMk id="10" creationId="{5DA5C208-5ACB-F8FA-74D4-F9A604C91C51}"/>
          </ac:cxnSpMkLst>
        </pc:cxnChg>
        <pc:cxnChg chg="mod">
          <ac:chgData name="Eric Li" userId="daac2275-caea-41d3-a645-c8840623fa4b" providerId="ADAL" clId="{52474D5C-9870-4849-B983-D598658021E8}" dt="2022-05-30T21:33:33.340" v="2000" actId="1076"/>
          <ac:cxnSpMkLst>
            <pc:docMk/>
            <pc:sldMk cId="1977879209" sldId="276"/>
            <ac:cxnSpMk id="14" creationId="{3482C9D6-E28E-548A-8080-E9FB5C0A20DA}"/>
          </ac:cxnSpMkLst>
        </pc:cxnChg>
        <pc:cxnChg chg="mod">
          <ac:chgData name="Eric Li" userId="daac2275-caea-41d3-a645-c8840623fa4b" providerId="ADAL" clId="{52474D5C-9870-4849-B983-D598658021E8}" dt="2022-05-30T21:33:33.340" v="2000" actId="1076"/>
          <ac:cxnSpMkLst>
            <pc:docMk/>
            <pc:sldMk cId="1977879209" sldId="276"/>
            <ac:cxnSpMk id="15" creationId="{B07A481F-EEEF-49F2-5EBC-D12E395CD6D4}"/>
          </ac:cxnSpMkLst>
        </pc:cxnChg>
        <pc:cxnChg chg="mod">
          <ac:chgData name="Eric Li" userId="daac2275-caea-41d3-a645-c8840623fa4b" providerId="ADAL" clId="{52474D5C-9870-4849-B983-D598658021E8}" dt="2022-05-30T21:33:33.340" v="2000" actId="1076"/>
          <ac:cxnSpMkLst>
            <pc:docMk/>
            <pc:sldMk cId="1977879209" sldId="276"/>
            <ac:cxnSpMk id="33" creationId="{E288710E-3C3B-800E-8A2C-EF379AD02FEE}"/>
          </ac:cxnSpMkLst>
        </pc:cxnChg>
      </pc:sldChg>
      <pc:sldChg chg="new del">
        <pc:chgData name="Eric Li" userId="daac2275-caea-41d3-a645-c8840623fa4b" providerId="ADAL" clId="{52474D5C-9870-4849-B983-D598658021E8}" dt="2022-05-28T22:49:53.266" v="1555" actId="2696"/>
        <pc:sldMkLst>
          <pc:docMk/>
          <pc:sldMk cId="43310187" sldId="277"/>
        </pc:sldMkLst>
      </pc:sldChg>
      <pc:sldChg chg="modSp add mod">
        <pc:chgData name="Eric Li" userId="daac2275-caea-41d3-a645-c8840623fa4b" providerId="ADAL" clId="{52474D5C-9870-4849-B983-D598658021E8}" dt="2022-05-28T23:05:18.595" v="1749" actId="20577"/>
        <pc:sldMkLst>
          <pc:docMk/>
          <pc:sldMk cId="1683769397" sldId="277"/>
        </pc:sldMkLst>
        <pc:spChg chg="mod">
          <ac:chgData name="Eric Li" userId="daac2275-caea-41d3-a645-c8840623fa4b" providerId="ADAL" clId="{52474D5C-9870-4849-B983-D598658021E8}" dt="2022-05-28T22:50:11.529" v="1576" actId="14100"/>
          <ac:spMkLst>
            <pc:docMk/>
            <pc:sldMk cId="1683769397" sldId="277"/>
            <ac:spMk id="2" creationId="{6303E52B-0FFF-4C01-FFF6-2C988DDFEA1B}"/>
          </ac:spMkLst>
        </pc:spChg>
        <pc:graphicFrameChg chg="mod modGraphic">
          <ac:chgData name="Eric Li" userId="daac2275-caea-41d3-a645-c8840623fa4b" providerId="ADAL" clId="{52474D5C-9870-4849-B983-D598658021E8}" dt="2022-05-28T23:05:18.595" v="1749" actId="20577"/>
          <ac:graphicFrameMkLst>
            <pc:docMk/>
            <pc:sldMk cId="1683769397" sldId="277"/>
            <ac:graphicFrameMk id="8" creationId="{3D63E5FB-81EA-AAD6-7A0E-3F2B342DE5C6}"/>
          </ac:graphicFrameMkLst>
        </pc:graphicFrameChg>
      </pc:sldChg>
      <pc:sldChg chg="modSp add mod">
        <pc:chgData name="Eric Li" userId="daac2275-caea-41d3-a645-c8840623fa4b" providerId="ADAL" clId="{52474D5C-9870-4849-B983-D598658021E8}" dt="2022-05-28T23:05:15.369" v="1747" actId="20577"/>
        <pc:sldMkLst>
          <pc:docMk/>
          <pc:sldMk cId="721436087" sldId="278"/>
        </pc:sldMkLst>
        <pc:spChg chg="mod">
          <ac:chgData name="Eric Li" userId="daac2275-caea-41d3-a645-c8840623fa4b" providerId="ADAL" clId="{52474D5C-9870-4849-B983-D598658021E8}" dt="2022-05-28T22:56:16.365" v="1694" actId="1076"/>
          <ac:spMkLst>
            <pc:docMk/>
            <pc:sldMk cId="721436087" sldId="278"/>
            <ac:spMk id="2" creationId="{6303E52B-0FFF-4C01-FFF6-2C988DDFEA1B}"/>
          </ac:spMkLst>
        </pc:spChg>
        <pc:graphicFrameChg chg="modGraphic">
          <ac:chgData name="Eric Li" userId="daac2275-caea-41d3-a645-c8840623fa4b" providerId="ADAL" clId="{52474D5C-9870-4849-B983-D598658021E8}" dt="2022-05-28T23:05:15.369" v="1747" actId="20577"/>
          <ac:graphicFrameMkLst>
            <pc:docMk/>
            <pc:sldMk cId="721436087" sldId="278"/>
            <ac:graphicFrameMk id="8" creationId="{3D63E5FB-81EA-AAD6-7A0E-3F2B342DE5C6}"/>
          </ac:graphicFrameMkLst>
        </pc:graphicFrameChg>
      </pc:sldChg>
      <pc:sldChg chg="modSp add mod">
        <pc:chgData name="Eric Li" userId="daac2275-caea-41d3-a645-c8840623fa4b" providerId="ADAL" clId="{52474D5C-9870-4849-B983-D598658021E8}" dt="2022-05-30T21:31:52.079" v="1991" actId="113"/>
        <pc:sldMkLst>
          <pc:docMk/>
          <pc:sldMk cId="3738995399" sldId="284"/>
        </pc:sldMkLst>
        <pc:spChg chg="mod">
          <ac:chgData name="Eric Li" userId="daac2275-caea-41d3-a645-c8840623fa4b" providerId="ADAL" clId="{52474D5C-9870-4849-B983-D598658021E8}" dt="2022-05-28T23:56:21.080" v="1968" actId="20577"/>
          <ac:spMkLst>
            <pc:docMk/>
            <pc:sldMk cId="3738995399" sldId="284"/>
            <ac:spMk id="7" creationId="{5EA543D4-6C47-7047-982E-D4A2A27378EC}"/>
          </ac:spMkLst>
        </pc:spChg>
        <pc:graphicFrameChg chg="mod modGraphic">
          <ac:chgData name="Eric Li" userId="daac2275-caea-41d3-a645-c8840623fa4b" providerId="ADAL" clId="{52474D5C-9870-4849-B983-D598658021E8}" dt="2022-05-30T21:31:52.079" v="1991" actId="113"/>
          <ac:graphicFrameMkLst>
            <pc:docMk/>
            <pc:sldMk cId="3738995399" sldId="284"/>
            <ac:graphicFrameMk id="8" creationId="{3D63E5FB-81EA-AAD6-7A0E-3F2B342DE5C6}"/>
          </ac:graphicFrameMkLst>
        </pc:graphicFrameChg>
      </pc:sldChg>
      <pc:sldChg chg="modSp mod">
        <pc:chgData name="Eric Li" userId="daac2275-caea-41d3-a645-c8840623fa4b" providerId="ADAL" clId="{52474D5C-9870-4849-B983-D598658021E8}" dt="2022-06-01T00:42:37.011" v="2094" actId="20577"/>
        <pc:sldMkLst>
          <pc:docMk/>
          <pc:sldMk cId="742001887" sldId="286"/>
        </pc:sldMkLst>
        <pc:spChg chg="mod">
          <ac:chgData name="Eric Li" userId="daac2275-caea-41d3-a645-c8840623fa4b" providerId="ADAL" clId="{52474D5C-9870-4849-B983-D598658021E8}" dt="2022-06-01T00:42:37.011" v="2094" actId="20577"/>
          <ac:spMkLst>
            <pc:docMk/>
            <pc:sldMk cId="742001887" sldId="286"/>
            <ac:spMk id="2" creationId="{6F9B6DCC-F7ED-4445-D49B-E4E2CA265D92}"/>
          </ac:spMkLst>
        </pc:spChg>
      </pc:sldChg>
      <pc:sldChg chg="modSp mod">
        <pc:chgData name="Eric Li" userId="daac2275-caea-41d3-a645-c8840623fa4b" providerId="ADAL" clId="{52474D5C-9870-4849-B983-D598658021E8}" dt="2022-05-30T21:37:29.381" v="2055" actId="14734"/>
        <pc:sldMkLst>
          <pc:docMk/>
          <pc:sldMk cId="1621879883" sldId="288"/>
        </pc:sldMkLst>
        <pc:graphicFrameChg chg="modGraphic">
          <ac:chgData name="Eric Li" userId="daac2275-caea-41d3-a645-c8840623fa4b" providerId="ADAL" clId="{52474D5C-9870-4849-B983-D598658021E8}" dt="2022-05-30T21:37:29.381" v="2055" actId="14734"/>
          <ac:graphicFrameMkLst>
            <pc:docMk/>
            <pc:sldMk cId="1621879883" sldId="288"/>
            <ac:graphicFrameMk id="8" creationId="{3D63E5FB-81EA-AAD6-7A0E-3F2B342DE5C6}"/>
          </ac:graphicFrameMkLst>
        </pc:graphicFrameChg>
      </pc:sldChg>
      <pc:sldChg chg="delSp new del mod">
        <pc:chgData name="Eric Li" userId="daac2275-caea-41d3-a645-c8840623fa4b" providerId="ADAL" clId="{52474D5C-9870-4849-B983-D598658021E8}" dt="2022-05-31T19:49:43.803" v="2060" actId="2696"/>
        <pc:sldMkLst>
          <pc:docMk/>
          <pc:sldMk cId="90708823" sldId="289"/>
        </pc:sldMkLst>
        <pc:spChg chg="del">
          <ac:chgData name="Eric Li" userId="daac2275-caea-41d3-a645-c8840623fa4b" providerId="ADAL" clId="{52474D5C-9870-4849-B983-D598658021E8}" dt="2022-05-31T19:49:34.550" v="2057" actId="478"/>
          <ac:spMkLst>
            <pc:docMk/>
            <pc:sldMk cId="90708823" sldId="289"/>
            <ac:spMk id="3" creationId="{00A6A1F2-029C-A20B-67B5-E68AE712FA37}"/>
          </ac:spMkLst>
        </pc:spChg>
        <pc:spChg chg="del">
          <ac:chgData name="Eric Li" userId="daac2275-caea-41d3-a645-c8840623fa4b" providerId="ADAL" clId="{52474D5C-9870-4849-B983-D598658021E8}" dt="2022-05-31T19:49:36.087" v="2058" actId="478"/>
          <ac:spMkLst>
            <pc:docMk/>
            <pc:sldMk cId="90708823" sldId="289"/>
            <ac:spMk id="4" creationId="{6EEF9A4E-847D-116E-9BD5-9437B0901F32}"/>
          </ac:spMkLst>
        </pc:spChg>
      </pc:sldChg>
      <pc:sldChg chg="addSp delSp modSp add mod">
        <pc:chgData name="Eric Li" userId="daac2275-caea-41d3-a645-c8840623fa4b" providerId="ADAL" clId="{52474D5C-9870-4849-B983-D598658021E8}" dt="2022-05-31T19:50:06.272" v="2089" actId="1076"/>
        <pc:sldMkLst>
          <pc:docMk/>
          <pc:sldMk cId="1345872844" sldId="290"/>
        </pc:sldMkLst>
        <pc:spChg chg="del">
          <ac:chgData name="Eric Li" userId="daac2275-caea-41d3-a645-c8840623fa4b" providerId="ADAL" clId="{52474D5C-9870-4849-B983-D598658021E8}" dt="2022-05-31T19:49:47.912" v="2062" actId="478"/>
          <ac:spMkLst>
            <pc:docMk/>
            <pc:sldMk cId="1345872844" sldId="290"/>
            <ac:spMk id="3" creationId="{465433AE-C6E0-8D77-62B0-7B5E7D720589}"/>
          </ac:spMkLst>
        </pc:spChg>
        <pc:spChg chg="mod">
          <ac:chgData name="Eric Li" userId="daac2275-caea-41d3-a645-c8840623fa4b" providerId="ADAL" clId="{52474D5C-9870-4849-B983-D598658021E8}" dt="2022-05-31T19:49:56.609" v="2084" actId="20577"/>
          <ac:spMkLst>
            <pc:docMk/>
            <pc:sldMk cId="1345872844" sldId="290"/>
            <ac:spMk id="7" creationId="{9F636FC3-88B0-11EB-44B4-169D9B078F90}"/>
          </ac:spMkLst>
        </pc:spChg>
        <pc:spChg chg="add del mod">
          <ac:chgData name="Eric Li" userId="daac2275-caea-41d3-a645-c8840623fa4b" providerId="ADAL" clId="{52474D5C-9870-4849-B983-D598658021E8}" dt="2022-05-31T19:49:58.281" v="2085" actId="478"/>
          <ac:spMkLst>
            <pc:docMk/>
            <pc:sldMk cId="1345872844" sldId="290"/>
            <ac:spMk id="8" creationId="{C946CAA0-C83C-4CE3-1EE5-A6FF27EF0DD7}"/>
          </ac:spMkLst>
        </pc:spChg>
        <pc:picChg chg="del">
          <ac:chgData name="Eric Li" userId="daac2275-caea-41d3-a645-c8840623fa4b" providerId="ADAL" clId="{52474D5C-9870-4849-B983-D598658021E8}" dt="2022-05-31T19:49:46.516" v="2061" actId="478"/>
          <ac:picMkLst>
            <pc:docMk/>
            <pc:sldMk cId="1345872844" sldId="290"/>
            <ac:picMk id="4" creationId="{0192571F-8EFC-0DBC-79F6-E3726838DE3F}"/>
          </ac:picMkLst>
        </pc:picChg>
        <pc:picChg chg="add mod">
          <ac:chgData name="Eric Li" userId="daac2275-caea-41d3-a645-c8840623fa4b" providerId="ADAL" clId="{52474D5C-9870-4849-B983-D598658021E8}" dt="2022-05-31T19:50:06.272" v="2089" actId="1076"/>
          <ac:picMkLst>
            <pc:docMk/>
            <pc:sldMk cId="1345872844" sldId="290"/>
            <ac:picMk id="9" creationId="{21E925CB-3443-3E1B-FAB2-EF7DE2CFFA46}"/>
          </ac:picMkLst>
        </pc:picChg>
      </pc:sldChg>
    </pc:docChg>
  </pc:docChgLst>
  <pc:docChgLst>
    <pc:chgData name="Jingyi Xie" userId="S::jingyix@uchicago.edu::85447c95-2d82-43da-81fa-70ec066de278" providerId="AD" clId="Web-{6D156654-231D-49DC-A00E-E170E831B538}"/>
    <pc:docChg chg="addSld modSld sldOrd">
      <pc:chgData name="Jingyi Xie" userId="S::jingyix@uchicago.edu::85447c95-2d82-43da-81fa-70ec066de278" providerId="AD" clId="Web-{6D156654-231D-49DC-A00E-E170E831B538}" dt="2022-05-28T19:05:46.735" v="115" actId="14100"/>
      <pc:docMkLst>
        <pc:docMk/>
      </pc:docMkLst>
      <pc:sldChg chg="ord">
        <pc:chgData name="Jingyi Xie" userId="S::jingyix@uchicago.edu::85447c95-2d82-43da-81fa-70ec066de278" providerId="AD" clId="Web-{6D156654-231D-49DC-A00E-E170E831B538}" dt="2022-05-28T18:50:13.025" v="34"/>
        <pc:sldMkLst>
          <pc:docMk/>
          <pc:sldMk cId="4293940974" sldId="258"/>
        </pc:sldMkLst>
      </pc:sldChg>
      <pc:sldChg chg="addSp delSp modSp add">
        <pc:chgData name="Jingyi Xie" userId="S::jingyix@uchicago.edu::85447c95-2d82-43da-81fa-70ec066de278" providerId="AD" clId="Web-{6D156654-231D-49DC-A00E-E170E831B538}" dt="2022-05-28T18:50:07.338" v="33" actId="1076"/>
        <pc:sldMkLst>
          <pc:docMk/>
          <pc:sldMk cId="1701630508" sldId="260"/>
        </pc:sldMkLst>
        <pc:spChg chg="add del mod">
          <ac:chgData name="Jingyi Xie" userId="S::jingyix@uchicago.edu::85447c95-2d82-43da-81fa-70ec066de278" providerId="AD" clId="Web-{6D156654-231D-49DC-A00E-E170E831B538}" dt="2022-05-28T18:49:20.432" v="19"/>
          <ac:spMkLst>
            <pc:docMk/>
            <pc:sldMk cId="1701630508" sldId="260"/>
            <ac:spMk id="3" creationId="{D9752997-072C-2A82-B617-FD2F35EB92B5}"/>
          </ac:spMkLst>
        </pc:spChg>
        <pc:spChg chg="mod">
          <ac:chgData name="Jingyi Xie" userId="S::jingyix@uchicago.edu::85447c95-2d82-43da-81fa-70ec066de278" providerId="AD" clId="Web-{6D156654-231D-49DC-A00E-E170E831B538}" dt="2022-05-28T18:50:07.338" v="33" actId="1076"/>
          <ac:spMkLst>
            <pc:docMk/>
            <pc:sldMk cId="1701630508" sldId="260"/>
            <ac:spMk id="1593" creationId="{00000000-0000-0000-0000-000000000000}"/>
          </ac:spMkLst>
        </pc:spChg>
        <pc:spChg chg="del">
          <ac:chgData name="Jingyi Xie" userId="S::jingyix@uchicago.edu::85447c95-2d82-43da-81fa-70ec066de278" providerId="AD" clId="Web-{6D156654-231D-49DC-A00E-E170E831B538}" dt="2022-05-28T18:49:15.198" v="18"/>
          <ac:spMkLst>
            <pc:docMk/>
            <pc:sldMk cId="1701630508" sldId="260"/>
            <ac:spMk id="1594" creationId="{00000000-0000-0000-0000-000000000000}"/>
          </ac:spMkLst>
        </pc:spChg>
      </pc:sldChg>
      <pc:sldChg chg="modSp add">
        <pc:chgData name="Jingyi Xie" userId="S::jingyix@uchicago.edu::85447c95-2d82-43da-81fa-70ec066de278" providerId="AD" clId="Web-{6D156654-231D-49DC-A00E-E170E831B538}" dt="2022-05-28T19:05:46.735" v="115" actId="14100"/>
        <pc:sldMkLst>
          <pc:docMk/>
          <pc:sldMk cId="2442349540" sldId="261"/>
        </pc:sldMkLst>
        <pc:spChg chg="mod">
          <ac:chgData name="Jingyi Xie" userId="S::jingyix@uchicago.edu::85447c95-2d82-43da-81fa-70ec066de278" providerId="AD" clId="Web-{6D156654-231D-49DC-A00E-E170E831B538}" dt="2022-05-28T19:05:46.735" v="115" actId="14100"/>
          <ac:spMkLst>
            <pc:docMk/>
            <pc:sldMk cId="2442349540" sldId="261"/>
            <ac:spMk id="1624" creationId="{00000000-0000-0000-0000-000000000000}"/>
          </ac:spMkLst>
        </pc:spChg>
        <pc:spChg chg="mod">
          <ac:chgData name="Jingyi Xie" userId="S::jingyix@uchicago.edu::85447c95-2d82-43da-81fa-70ec066de278" providerId="AD" clId="Web-{6D156654-231D-49DC-A00E-E170E831B538}" dt="2022-05-28T18:58:26.506" v="49" actId="20577"/>
          <ac:spMkLst>
            <pc:docMk/>
            <pc:sldMk cId="2442349540" sldId="261"/>
            <ac:spMk id="1626" creationId="{00000000-0000-0000-0000-000000000000}"/>
          </ac:spMkLst>
        </pc:spChg>
      </pc:sldChg>
    </pc:docChg>
  </pc:docChgLst>
</pc:chgInfo>
</file>

<file path=ppt/comments/modernComment_114_75E40A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416B30-A98B-2A4F-AB41-C2177956EA92}" authorId="{72A4BEA1-0288-2626-94FF-4C36D51F8691}" created="2022-05-30T19:23:07.555">
    <pc:sldMkLst xmlns:pc="http://schemas.microsoft.com/office/powerpoint/2013/main/command">
      <pc:docMk/>
      <pc:sldMk cId="1977879209" sldId="276"/>
    </pc:sldMkLst>
    <p188:txBody>
      <a:bodyPr/>
      <a:lstStyle/>
      <a:p>
        <a:r>
          <a:rPr lang="en-CN"/>
          <a:t>这页是不是得写一下是哪个variable的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FEDC4-1472-4360-833E-92B77B37F9DA}" type="datetimeFigureOut">
              <a:t>2022/6/1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1B64A-0155-4DDC-9E2D-54A1490368BA}" type="slidenum"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7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122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830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03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7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8852" y="1"/>
            <a:ext cx="541589" cy="4339884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9413861" y="2"/>
            <a:ext cx="685449" cy="2552409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443521" y="-10"/>
            <a:ext cx="541587" cy="2445815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6567681" y="-5"/>
            <a:ext cx="622016" cy="3535913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563098" y="2"/>
            <a:ext cx="635407" cy="2359124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353252" y="1"/>
            <a:ext cx="227296" cy="2978705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060363" y="0"/>
            <a:ext cx="384500" cy="3846288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520862" y="390987"/>
            <a:ext cx="210397" cy="240948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5363215" y="2552385"/>
            <a:ext cx="240539" cy="253407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9859819" y="688093"/>
            <a:ext cx="285951" cy="327472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7958193" y="3365517"/>
            <a:ext cx="326916" cy="344405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7623596" y="1645449"/>
            <a:ext cx="285931" cy="327424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450997" y="4037451"/>
            <a:ext cx="240539" cy="253407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1140400" y="4509633"/>
            <a:ext cx="9911200" cy="10804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18900000">
            <a:off x="11407640" y="3788830"/>
            <a:ext cx="240536" cy="253404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3312633" y="4"/>
            <a:ext cx="1395600" cy="4131763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5282491" y="-6"/>
            <a:ext cx="1207055" cy="2551619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6925625" y="6"/>
            <a:ext cx="697103" cy="1887935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10433063" y="6"/>
            <a:ext cx="1147463" cy="4032469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590135" y="-6"/>
            <a:ext cx="1395600" cy="3233244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8014579" y="2"/>
            <a:ext cx="1395600" cy="3724503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962309" y="-1"/>
            <a:ext cx="697103" cy="367623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op drawing">
  <p:cSld name="BLANK_1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668156" y="20"/>
            <a:ext cx="296141" cy="1284833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5405938" y="147"/>
            <a:ext cx="374804" cy="851608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688305" y="158"/>
            <a:ext cx="296140" cy="793313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3849762" y="109"/>
            <a:ext cx="340119" cy="1389391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1113403" y="146"/>
            <a:ext cx="347440" cy="745916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6466438" y="115"/>
            <a:ext cx="124285" cy="994037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932106" y="93"/>
            <a:ext cx="210244" cy="1559112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1090196" y="123230"/>
            <a:ext cx="115045" cy="131751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3191109" y="851685"/>
            <a:ext cx="131527" cy="138563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5931000" y="35139"/>
            <a:ext cx="156347" cy="179048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4609741" y="1205465"/>
            <a:ext cx="178744" cy="188307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4426940" y="355891"/>
            <a:ext cx="156347" cy="179024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653339" y="948552"/>
            <a:ext cx="131527" cy="138563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18900000">
            <a:off x="6495714" y="1437003"/>
            <a:ext cx="131511" cy="138547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2069859" y="46"/>
            <a:ext cx="763115" cy="1715221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3146978" y="40"/>
            <a:ext cx="660017" cy="941864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4045443" y="33"/>
            <a:ext cx="381176" cy="578975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5963309" y="57"/>
            <a:ext cx="627432" cy="1570252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1127997" y="57"/>
            <a:ext cx="763115" cy="1223895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4640883" y="61"/>
            <a:ext cx="763115" cy="1401848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784701" y="49"/>
            <a:ext cx="381176" cy="1466135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6802815" y="20"/>
            <a:ext cx="296141" cy="1284833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8822963" y="158"/>
            <a:ext cx="296140" cy="793313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9984421" y="109"/>
            <a:ext cx="340119" cy="1389391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7248061" y="146"/>
            <a:ext cx="347440" cy="745916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8066765" y="93"/>
            <a:ext cx="210244" cy="1559112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7224855" y="123230"/>
            <a:ext cx="115045" cy="131751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9325767" y="851685"/>
            <a:ext cx="131527" cy="138563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10744400" y="1205465"/>
            <a:ext cx="178744" cy="188307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10561599" y="355891"/>
            <a:ext cx="156347" cy="179024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6787998" y="948552"/>
            <a:ext cx="131527" cy="138563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8204517" y="46"/>
            <a:ext cx="763115" cy="1715221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9281637" y="40"/>
            <a:ext cx="660017" cy="941864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10180101" y="33"/>
            <a:ext cx="381176" cy="578975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7262656" y="57"/>
            <a:ext cx="763115" cy="1223895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10775541" y="61"/>
            <a:ext cx="763115" cy="1401848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6919360" y="49"/>
            <a:ext cx="381176" cy="1466135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 - Color background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9833196" y="6028580"/>
            <a:ext cx="307745" cy="324208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11663324" y="3232669"/>
            <a:ext cx="307745" cy="324208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11540504" y="4886962"/>
            <a:ext cx="269161" cy="308221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10717507" y="1504119"/>
            <a:ext cx="226453" cy="238568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9066846" y="32"/>
            <a:ext cx="1313817" cy="2220913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11106926" y="2"/>
            <a:ext cx="1136321" cy="2986065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10415698" y="25"/>
            <a:ext cx="656252" cy="1529691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10691839" y="1"/>
            <a:ext cx="1080221" cy="4962791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9681330" y="1"/>
            <a:ext cx="1313817" cy="6147905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9746753" y="2409622"/>
            <a:ext cx="198068" cy="226828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8567374" y="0"/>
            <a:ext cx="1313817" cy="4014256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9182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10196946" y="-1"/>
            <a:ext cx="635407" cy="6529927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11470421" y="-4"/>
            <a:ext cx="541587" cy="2053741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10618481" y="1"/>
            <a:ext cx="622016" cy="3800207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8249785" y="1"/>
            <a:ext cx="227296" cy="1759505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9151931" y="-1"/>
            <a:ext cx="384500" cy="4684989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2114433" y="2738000"/>
            <a:ext cx="6194800" cy="8412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2114433" y="3606800"/>
            <a:ext cx="6194800" cy="51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3pPr>
            <a:lvl4pPr lvl="3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4pPr>
            <a:lvl5pPr lvl="4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5pPr>
            <a:lvl6pPr lvl="5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6pPr>
            <a:lvl7pPr lvl="6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7pPr>
            <a:lvl8pPr lvl="7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8pPr>
            <a:lvl9pPr lvl="8" rtl="0">
              <a:spcBef>
                <a:spcPts val="1067"/>
              </a:spcBef>
              <a:spcAft>
                <a:spcPts val="1067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305525" y="2312800"/>
            <a:ext cx="2232400" cy="22324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1" name="Google Shape;181;p3"/>
          <p:cNvSpPr/>
          <p:nvPr/>
        </p:nvSpPr>
        <p:spPr>
          <a:xfrm>
            <a:off x="-38801" y="2579524"/>
            <a:ext cx="1699200" cy="16992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82" name="Google Shape;182;p3"/>
          <p:cNvGrpSpPr/>
          <p:nvPr/>
        </p:nvGrpSpPr>
        <p:grpSpPr>
          <a:xfrm>
            <a:off x="8995215" y="992318"/>
            <a:ext cx="240539" cy="253407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374453" y="4166627"/>
            <a:ext cx="285951" cy="327472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11649893" y="3741984"/>
            <a:ext cx="326916" cy="344405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11496663" y="6087416"/>
            <a:ext cx="285931" cy="327424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217664" y="2246018"/>
            <a:ext cx="240539" cy="253407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18900000">
            <a:off x="10286273" y="992330"/>
            <a:ext cx="240536" cy="253404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8869016" y="-9"/>
            <a:ext cx="1395600" cy="235916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11036091" y="-2"/>
            <a:ext cx="1207055" cy="3740915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10301791" y="2"/>
            <a:ext cx="697103" cy="2603023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10595063" y="-8"/>
            <a:ext cx="1147463" cy="6331381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9413868" y="9"/>
            <a:ext cx="1395600" cy="5532144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8014579" y="2"/>
            <a:ext cx="1395600" cy="3724503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9526662" y="5080221"/>
            <a:ext cx="210397" cy="240948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76933" y="709864"/>
            <a:ext cx="1490000" cy="14900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02" name="Google Shape;302;p4"/>
          <p:cNvSpPr/>
          <p:nvPr/>
        </p:nvSpPr>
        <p:spPr>
          <a:xfrm>
            <a:off x="1093" y="887891"/>
            <a:ext cx="1134000" cy="11340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1038800" y="1261767"/>
            <a:ext cx="6846400" cy="46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60958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4800"/>
            </a:lvl1pPr>
            <a:lvl2pPr marL="1219170" lvl="1" indent="-609585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4800"/>
            </a:lvl2pPr>
            <a:lvl3pPr marL="1828754" lvl="2" indent="-609585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4800"/>
            </a:lvl3pPr>
            <a:lvl4pPr marL="2438339" lvl="3" indent="-609585" rtl="0">
              <a:spcBef>
                <a:spcPts val="1067"/>
              </a:spcBef>
              <a:spcAft>
                <a:spcPts val="0"/>
              </a:spcAft>
              <a:buSzPts val="3600"/>
              <a:buChar char="●"/>
              <a:defRPr sz="4800"/>
            </a:lvl4pPr>
            <a:lvl5pPr marL="3047924" lvl="4" indent="-609585" rtl="0">
              <a:spcBef>
                <a:spcPts val="1067"/>
              </a:spcBef>
              <a:spcAft>
                <a:spcPts val="0"/>
              </a:spcAft>
              <a:buSzPts val="3600"/>
              <a:buChar char="○"/>
              <a:defRPr sz="4800"/>
            </a:lvl5pPr>
            <a:lvl6pPr marL="3657509" lvl="5" indent="-609585" rtl="0">
              <a:spcBef>
                <a:spcPts val="1067"/>
              </a:spcBef>
              <a:spcAft>
                <a:spcPts val="0"/>
              </a:spcAft>
              <a:buSzPts val="3600"/>
              <a:buChar char="■"/>
              <a:defRPr sz="4800"/>
            </a:lvl6pPr>
            <a:lvl7pPr marL="4267093" lvl="6" indent="-609585" rtl="0">
              <a:spcBef>
                <a:spcPts val="1067"/>
              </a:spcBef>
              <a:spcAft>
                <a:spcPts val="0"/>
              </a:spcAft>
              <a:buSzPts val="3600"/>
              <a:buChar char="●"/>
              <a:defRPr sz="4800"/>
            </a:lvl7pPr>
            <a:lvl8pPr marL="4876678" lvl="7" indent="-609585" rtl="0">
              <a:spcBef>
                <a:spcPts val="1067"/>
              </a:spcBef>
              <a:spcAft>
                <a:spcPts val="0"/>
              </a:spcAft>
              <a:buSzPts val="3600"/>
              <a:buChar char="○"/>
              <a:defRPr sz="4800"/>
            </a:lvl8pPr>
            <a:lvl9pPr marL="5486263" lvl="8" indent="-609585" rtl="0">
              <a:spcBef>
                <a:spcPts val="1067"/>
              </a:spcBef>
              <a:spcAft>
                <a:spcPts val="1067"/>
              </a:spcAft>
              <a:buSzPts val="3600"/>
              <a:buChar char="■"/>
              <a:defRPr sz="4800"/>
            </a:lvl9pPr>
          </a:lstStyle>
          <a:p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222937" y="1138737"/>
            <a:ext cx="665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80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06" name="Google Shape;306;p4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937200" y="1906864"/>
            <a:ext cx="75468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⬩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937200" y="1906867"/>
            <a:ext cx="3526000" cy="40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×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4957931" y="1906867"/>
            <a:ext cx="3526000" cy="40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×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7"/>
          <p:cNvSpPr txBox="1">
            <a:spLocks noGrp="1"/>
          </p:cNvSpPr>
          <p:nvPr>
            <p:ph type="body" idx="1"/>
          </p:nvPr>
        </p:nvSpPr>
        <p:spPr>
          <a:xfrm>
            <a:off x="937200" y="1906867"/>
            <a:ext cx="2619200" cy="4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698" name="Google Shape;698;p7"/>
          <p:cNvSpPr txBox="1">
            <a:spLocks noGrp="1"/>
          </p:cNvSpPr>
          <p:nvPr>
            <p:ph type="body" idx="2"/>
          </p:nvPr>
        </p:nvSpPr>
        <p:spPr>
          <a:xfrm>
            <a:off x="3831268" y="1906867"/>
            <a:ext cx="2619200" cy="4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699" name="Google Shape;699;p7"/>
          <p:cNvSpPr txBox="1">
            <a:spLocks noGrp="1"/>
          </p:cNvSpPr>
          <p:nvPr>
            <p:ph type="body" idx="3"/>
          </p:nvPr>
        </p:nvSpPr>
        <p:spPr>
          <a:xfrm>
            <a:off x="6725337" y="1906867"/>
            <a:ext cx="2619200" cy="4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700" name="Google Shape;700;p7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701" name="Google Shape;701;p7"/>
          <p:cNvGrpSpPr/>
          <p:nvPr/>
        </p:nvGrpSpPr>
        <p:grpSpPr>
          <a:xfrm>
            <a:off x="9066846" y="-39"/>
            <a:ext cx="3176401" cy="6147288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8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814" name="Google Shape;814;p8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"/>
          <p:cNvSpPr txBox="1">
            <a:spLocks noGrp="1"/>
          </p:cNvSpPr>
          <p:nvPr>
            <p:ph type="body" idx="1"/>
          </p:nvPr>
        </p:nvSpPr>
        <p:spPr>
          <a:xfrm>
            <a:off x="1140400" y="6121567"/>
            <a:ext cx="9911200" cy="4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945" name="Google Shape;945;p9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946" name="Google Shape;946;p9"/>
          <p:cNvGrpSpPr/>
          <p:nvPr/>
        </p:nvGrpSpPr>
        <p:grpSpPr>
          <a:xfrm>
            <a:off x="2831863" y="-4"/>
            <a:ext cx="331845" cy="1439768"/>
            <a:chOff x="6176324" y="1765810"/>
            <a:chExt cx="466512" cy="2024421"/>
          </a:xfrm>
        </p:grpSpPr>
        <p:sp>
          <p:nvSpPr>
            <p:cNvPr id="947" name="Google Shape;947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49" name="Google Shape;949;p9"/>
          <p:cNvGrpSpPr/>
          <p:nvPr/>
        </p:nvGrpSpPr>
        <p:grpSpPr>
          <a:xfrm>
            <a:off x="8140825" y="-7"/>
            <a:ext cx="419975" cy="954244"/>
            <a:chOff x="4897958" y="2723139"/>
            <a:chExt cx="514087" cy="1168081"/>
          </a:xfrm>
        </p:grpSpPr>
        <p:sp>
          <p:nvSpPr>
            <p:cNvPr id="950" name="Google Shape;950;p9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52" name="Google Shape;952;p9"/>
          <p:cNvGrpSpPr/>
          <p:nvPr/>
        </p:nvGrpSpPr>
        <p:grpSpPr>
          <a:xfrm>
            <a:off x="5095439" y="-7"/>
            <a:ext cx="331831" cy="888923"/>
            <a:chOff x="5578966" y="2874382"/>
            <a:chExt cx="406190" cy="1088121"/>
          </a:xfrm>
        </p:grpSpPr>
        <p:sp>
          <p:nvSpPr>
            <p:cNvPr id="953" name="Google Shape;953;p9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55" name="Google Shape;955;p9"/>
          <p:cNvGrpSpPr/>
          <p:nvPr/>
        </p:nvGrpSpPr>
        <p:grpSpPr>
          <a:xfrm>
            <a:off x="6396926" y="-1"/>
            <a:ext cx="381109" cy="1556839"/>
            <a:chOff x="6176324" y="1884520"/>
            <a:chExt cx="466512" cy="1905711"/>
          </a:xfrm>
        </p:grpSpPr>
        <p:sp>
          <p:nvSpPr>
            <p:cNvPr id="956" name="Google Shape;956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58" name="Google Shape;958;p9"/>
          <p:cNvGrpSpPr/>
          <p:nvPr/>
        </p:nvGrpSpPr>
        <p:grpSpPr>
          <a:xfrm>
            <a:off x="3330558" y="-1"/>
            <a:ext cx="389313" cy="835813"/>
            <a:chOff x="6798998" y="2578195"/>
            <a:chExt cx="476555" cy="1023111"/>
          </a:xfrm>
        </p:grpSpPr>
        <p:sp>
          <p:nvSpPr>
            <p:cNvPr id="959" name="Google Shape;959;p9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61" name="Google Shape;961;p9"/>
          <p:cNvGrpSpPr/>
          <p:nvPr/>
        </p:nvGrpSpPr>
        <p:grpSpPr>
          <a:xfrm>
            <a:off x="9329073" y="2"/>
            <a:ext cx="139264" cy="1113839"/>
            <a:chOff x="7576714" y="1965553"/>
            <a:chExt cx="170472" cy="1363439"/>
          </a:xfrm>
        </p:grpSpPr>
        <p:sp>
          <p:nvSpPr>
            <p:cNvPr id="962" name="Google Shape;962;p9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64" name="Google Shape;964;p9"/>
          <p:cNvGrpSpPr/>
          <p:nvPr/>
        </p:nvGrpSpPr>
        <p:grpSpPr>
          <a:xfrm>
            <a:off x="4247934" y="-5"/>
            <a:ext cx="235583" cy="1747016"/>
            <a:chOff x="7883572" y="1683399"/>
            <a:chExt cx="288375" cy="2138505"/>
          </a:xfrm>
        </p:grpSpPr>
        <p:sp>
          <p:nvSpPr>
            <p:cNvPr id="965" name="Google Shape;965;p9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67" name="Google Shape;967;p9"/>
          <p:cNvGrpSpPr/>
          <p:nvPr/>
        </p:nvGrpSpPr>
        <p:grpSpPr>
          <a:xfrm>
            <a:off x="3304724" y="137928"/>
            <a:ext cx="128911" cy="147629"/>
            <a:chOff x="3462796" y="2555878"/>
            <a:chExt cx="157798" cy="180711"/>
          </a:xfrm>
        </p:grpSpPr>
        <p:sp>
          <p:nvSpPr>
            <p:cNvPr id="968" name="Google Shape;968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9"/>
          <p:cNvGrpSpPr/>
          <p:nvPr/>
        </p:nvGrpSpPr>
        <p:grpSpPr>
          <a:xfrm>
            <a:off x="5658969" y="954239"/>
            <a:ext cx="147377" cy="155263"/>
            <a:chOff x="3770248" y="2527300"/>
            <a:chExt cx="180404" cy="190055"/>
          </a:xfrm>
        </p:grpSpPr>
        <p:sp>
          <p:nvSpPr>
            <p:cNvPr id="975" name="Google Shape;975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9"/>
          <p:cNvGrpSpPr/>
          <p:nvPr/>
        </p:nvGrpSpPr>
        <p:grpSpPr>
          <a:xfrm>
            <a:off x="8729408" y="39303"/>
            <a:ext cx="175197" cy="200637"/>
            <a:chOff x="3462796" y="2555878"/>
            <a:chExt cx="157798" cy="180711"/>
          </a:xfrm>
        </p:grpSpPr>
        <p:sp>
          <p:nvSpPr>
            <p:cNvPr id="980" name="Google Shape;980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9"/>
          <p:cNvGrpSpPr/>
          <p:nvPr/>
        </p:nvGrpSpPr>
        <p:grpSpPr>
          <a:xfrm>
            <a:off x="7248815" y="1350774"/>
            <a:ext cx="200296" cy="211012"/>
            <a:chOff x="3770248" y="2527300"/>
            <a:chExt cx="180404" cy="190055"/>
          </a:xfrm>
        </p:grpSpPr>
        <p:sp>
          <p:nvSpPr>
            <p:cNvPr id="987" name="Google Shape;987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9"/>
          <p:cNvGrpSpPr/>
          <p:nvPr/>
        </p:nvGrpSpPr>
        <p:grpSpPr>
          <a:xfrm rot="5400000">
            <a:off x="7044013" y="398712"/>
            <a:ext cx="175197" cy="200613"/>
            <a:chOff x="3462796" y="2555878"/>
            <a:chExt cx="157798" cy="180711"/>
          </a:xfrm>
        </p:grpSpPr>
        <p:sp>
          <p:nvSpPr>
            <p:cNvPr id="992" name="Google Shape;992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9"/>
          <p:cNvGrpSpPr/>
          <p:nvPr/>
        </p:nvGrpSpPr>
        <p:grpSpPr>
          <a:xfrm>
            <a:off x="2815172" y="1062789"/>
            <a:ext cx="147377" cy="155263"/>
            <a:chOff x="3770248" y="2527300"/>
            <a:chExt cx="180404" cy="190055"/>
          </a:xfrm>
        </p:grpSpPr>
        <p:sp>
          <p:nvSpPr>
            <p:cNvPr id="999" name="Google Shape;999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9"/>
          <p:cNvGrpSpPr/>
          <p:nvPr/>
        </p:nvGrpSpPr>
        <p:grpSpPr>
          <a:xfrm rot="18900000">
            <a:off x="9362097" y="1610346"/>
            <a:ext cx="147363" cy="155247"/>
            <a:chOff x="3770248" y="2527300"/>
            <a:chExt cx="180404" cy="190055"/>
          </a:xfrm>
        </p:grpSpPr>
        <p:sp>
          <p:nvSpPr>
            <p:cNvPr id="1004" name="Google Shape;1004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9"/>
          <p:cNvGrpSpPr/>
          <p:nvPr/>
        </p:nvGrpSpPr>
        <p:grpSpPr>
          <a:xfrm>
            <a:off x="4402574" y="-3"/>
            <a:ext cx="855084" cy="1921939"/>
            <a:chOff x="2484475" y="746199"/>
            <a:chExt cx="1046700" cy="2352626"/>
          </a:xfrm>
        </p:grpSpPr>
        <p:sp>
          <p:nvSpPr>
            <p:cNvPr id="1009" name="Google Shape;1009;p9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011" name="Google Shape;1011;p9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012" name="Google Shape;1012;p9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013" name="Google Shape;1013;p9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6" name="Google Shape;1016;p9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017" name="Google Shape;1017;p9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18" name="Google Shape;1018;p9"/>
          <p:cNvGrpSpPr/>
          <p:nvPr/>
        </p:nvGrpSpPr>
        <p:grpSpPr>
          <a:xfrm>
            <a:off x="5609505" y="-1"/>
            <a:ext cx="739563" cy="1055377"/>
            <a:chOff x="3961868" y="621833"/>
            <a:chExt cx="905291" cy="1291877"/>
          </a:xfrm>
        </p:grpSpPr>
        <p:grpSp>
          <p:nvGrpSpPr>
            <p:cNvPr id="1019" name="Google Shape;1019;p9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020" name="Google Shape;1020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22" name="Google Shape;1022;p9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023" name="Google Shape;1023;p9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024" name="Google Shape;1024;p9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025" name="Google Shape;1025;p9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9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9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8" name="Google Shape;1028;p9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029" name="Google Shape;1029;p9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0" name="Google Shape;1030;p9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31" name="Google Shape;1031;p9"/>
          <p:cNvGrpSpPr/>
          <p:nvPr/>
        </p:nvGrpSpPr>
        <p:grpSpPr>
          <a:xfrm>
            <a:off x="6616253" y="-9"/>
            <a:ext cx="427115" cy="648753"/>
            <a:chOff x="5194218" y="621823"/>
            <a:chExt cx="522827" cy="794132"/>
          </a:xfrm>
        </p:grpSpPr>
        <p:grpSp>
          <p:nvGrpSpPr>
            <p:cNvPr id="1032" name="Google Shape;1032;p9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033" name="Google Shape;1033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35" name="Google Shape;1035;p9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036" name="Google Shape;1036;p9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037" name="Google Shape;1037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41" name="Google Shape;1041;p9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042" name="Google Shape;1042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43" name="Google Shape;1043;p9"/>
          <p:cNvGrpSpPr/>
          <p:nvPr/>
        </p:nvGrpSpPr>
        <p:grpSpPr>
          <a:xfrm>
            <a:off x="8765260" y="4"/>
            <a:ext cx="703051" cy="1759497"/>
            <a:chOff x="7824797" y="870572"/>
            <a:chExt cx="860597" cy="2153783"/>
          </a:xfrm>
        </p:grpSpPr>
        <p:grpSp>
          <p:nvGrpSpPr>
            <p:cNvPr id="1044" name="Google Shape;1044;p9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045" name="Google Shape;1045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47" name="Google Shape;1047;p9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048" name="Google Shape;1048;p9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049" name="Google Shape;1049;p9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53" name="Google Shape;1053;p9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054" name="Google Shape;1054;p9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5" name="Google Shape;1055;p9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56" name="Google Shape;1056;p9"/>
          <p:cNvGrpSpPr/>
          <p:nvPr/>
        </p:nvGrpSpPr>
        <p:grpSpPr>
          <a:xfrm>
            <a:off x="3347199" y="10"/>
            <a:ext cx="855084" cy="1371399"/>
            <a:chOff x="1192601" y="746213"/>
            <a:chExt cx="1046700" cy="1678715"/>
          </a:xfrm>
        </p:grpSpPr>
        <p:grpSp>
          <p:nvGrpSpPr>
            <p:cNvPr id="1057" name="Google Shape;1057;p9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058" name="Google Shape;1058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60" name="Google Shape;1060;p9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061" name="Google Shape;1061;p9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062" name="Google Shape;1062;p9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7" name="Google Shape;1067;p9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068" name="Google Shape;1068;p9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69" name="Google Shape;1069;p9"/>
          <p:cNvGrpSpPr/>
          <p:nvPr/>
        </p:nvGrpSpPr>
        <p:grpSpPr>
          <a:xfrm>
            <a:off x="7283455" y="8"/>
            <a:ext cx="855084" cy="1570797"/>
            <a:chOff x="6010934" y="870580"/>
            <a:chExt cx="1046700" cy="1922797"/>
          </a:xfrm>
        </p:grpSpPr>
        <p:grpSp>
          <p:nvGrpSpPr>
            <p:cNvPr id="1070" name="Google Shape;1070;p9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071" name="Google Shape;1071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074" name="Google Shape;1074;p9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075" name="Google Shape;1075;p9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0" name="Google Shape;1080;p9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081" name="Google Shape;1081;p9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2" name="Google Shape;1082;p9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3" name="Google Shape;1083;p9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4" name="Google Shape;1084;p9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5" name="Google Shape;1085;p9"/>
          <p:cNvGrpSpPr/>
          <p:nvPr/>
        </p:nvGrpSpPr>
        <p:grpSpPr>
          <a:xfrm>
            <a:off x="2962528" y="1"/>
            <a:ext cx="427115" cy="1642832"/>
            <a:chOff x="721731" y="746204"/>
            <a:chExt cx="522827" cy="2010974"/>
          </a:xfrm>
        </p:grpSpPr>
        <p:grpSp>
          <p:nvGrpSpPr>
            <p:cNvPr id="1086" name="Google Shape;1086;p9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087" name="Google Shape;1087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89" name="Google Shape;1089;p9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090" name="Google Shape;1090;p9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091" name="Google Shape;1091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92" name="Google Shape;1092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95" name="Google Shape;1095;p9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096" name="Google Shape;1096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099" name="Google Shape;1099;p10"/>
          <p:cNvGrpSpPr/>
          <p:nvPr/>
        </p:nvGrpSpPr>
        <p:grpSpPr>
          <a:xfrm>
            <a:off x="9066846" y="-39"/>
            <a:ext cx="3176401" cy="6147288"/>
            <a:chOff x="6800134" y="-29"/>
            <a:chExt cx="2382301" cy="4610466"/>
          </a:xfrm>
        </p:grpSpPr>
        <p:grpSp>
          <p:nvGrpSpPr>
            <p:cNvPr id="1100" name="Google Shape;1100;p10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1101" name="Google Shape;1101;p10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103" name="Google Shape;1103;p10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1104" name="Google Shape;1104;p10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106" name="Google Shape;1106;p10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1107" name="Google Shape;1107;p10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109" name="Google Shape;1109;p10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1110" name="Google Shape;1110;p10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112" name="Google Shape;1112;p10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0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1118" name="Google Shape;1118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10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1130" name="Google Shape;1130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1137" name="Google Shape;1137;p10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38" name="Google Shape;1138;p10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39" name="Google Shape;1139;p10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10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10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2" name="Google Shape;1142;p10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143" name="Google Shape;1143;p10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44" name="Google Shape;1144;p10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1145" name="Google Shape;1145;p10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46" name="Google Shape;1146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1148" name="Google Shape;1148;p10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49" name="Google Shape;1149;p10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50" name="Google Shape;1150;p10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51" name="Google Shape;1151;p10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2" name="Google Shape;1152;p10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3" name="Google Shape;1153;p10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4" name="Google Shape;1154;p10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1155" name="Google Shape;1155;p10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57" name="Google Shape;1157;p10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1158" name="Google Shape;1158;p10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1161" name="Google Shape;1161;p10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62" name="Google Shape;1162;p10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63" name="Google Shape;1163;p10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64" name="Google Shape;1164;p10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10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0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7" name="Google Shape;1167;p10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1168" name="Google Shape;1168;p10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69" name="Google Shape;1169;p10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70" name="Google Shape;1170;p10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71" name="Google Shape;1171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1173" name="Google Shape;1173;p10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1174" name="Google Shape;1174;p10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75" name="Google Shape;1175;p10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76" name="Google Shape;1176;p10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10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10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10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1180" name="Google Shape;1180;p10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82" name="Google Shape;1182;p10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1183" name="Google Shape;1183;p10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1186" name="Google Shape;1186;p10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87" name="Google Shape;1187;p10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188" name="Google Shape;1188;p10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189" name="Google Shape;1189;p10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10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10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2" name="Google Shape;1192;p10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1194" name="Google Shape;1194;p10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95" name="Google Shape;1195;p10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1196" name="Google Shape;1196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7200" y="1906864"/>
            <a:ext cx="75468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how-to-load-and-explore-household-electricity-usage-data/" TargetMode="External"/><Relationship Id="rId7" Type="http://schemas.openxmlformats.org/officeDocument/2006/relationships/hyperlink" Target="https://www.rdocumentation.org/packages/stats/versions/3.6.2" TargetMode="External"/><Relationship Id="rId2" Type="http://schemas.openxmlformats.org/officeDocument/2006/relationships/hyperlink" Target="https://cran.r-project.org/web/packages/bsts/bsts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rdocumentation.org/packages/forecast/versions/8.16" TargetMode="External"/><Relationship Id="rId5" Type="http://schemas.openxmlformats.org/officeDocument/2006/relationships/hyperlink" Target="https://archive.ics.uci.edu/ml/datasets/individual+household+electric+power+consumption" TargetMode="External"/><Relationship Id="rId4" Type="http://schemas.openxmlformats.org/officeDocument/2006/relationships/hyperlink" Target="https://cran.r-project.org/web/packages/prophet/prophet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75E40AA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2630227" y="4141770"/>
            <a:ext cx="6931545" cy="10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5400">
                <a:latin typeface="Source Sans Pro" panose="020B0503030403020204" pitchFamily="34" charset="0"/>
                <a:ea typeface="Source Sans Pro" panose="020B0503030403020204" pitchFamily="34" charset="0"/>
              </a:rPr>
              <a:t>Household Power Consumption Forecast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C65CF-D47B-1B05-F9F4-7A3D5574A002}"/>
              </a:ext>
            </a:extLst>
          </p:cNvPr>
          <p:cNvSpPr txBox="1"/>
          <p:nvPr/>
        </p:nvSpPr>
        <p:spPr>
          <a:xfrm>
            <a:off x="3946633" y="5843752"/>
            <a:ext cx="429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Eric Li, Jessie Chen, Karen Xie, Vanessa Li</a:t>
            </a:r>
          </a:p>
        </p:txBody>
      </p:sp>
    </p:spTree>
    <p:extLst>
      <p:ext uri="{BB962C8B-B14F-4D97-AF65-F5344CB8AC3E}">
        <p14:creationId xmlns:p14="http://schemas.microsoft.com/office/powerpoint/2010/main" val="115241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433AE-C6E0-8D77-62B0-7B5E7D72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56" y="1085232"/>
            <a:ext cx="7546800" cy="403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b="1">
                <a:latin typeface="Times" pitchFamily="2" charset="0"/>
              </a:rPr>
              <a:t>Aggregation: </a:t>
            </a:r>
            <a:r>
              <a:rPr lang="en-US" sz="2200">
                <a:latin typeface="Times" pitchFamily="2" charset="0"/>
              </a:rPr>
              <a:t>Group by year and month to get monthly data</a:t>
            </a:r>
          </a:p>
          <a:p>
            <a:pPr>
              <a:lnSpc>
                <a:spcPct val="150000"/>
              </a:lnSpc>
            </a:pPr>
            <a:r>
              <a:rPr lang="en-US" sz="2200" b="1">
                <a:latin typeface="Times" pitchFamily="2" charset="0"/>
              </a:rPr>
              <a:t>Differencing: </a:t>
            </a:r>
            <a:r>
              <a:rPr lang="en-US" sz="2200">
                <a:latin typeface="Times" pitchFamily="2" charset="0"/>
              </a:rPr>
              <a:t>Sub_metering_2</a:t>
            </a:r>
          </a:p>
          <a:p>
            <a:pPr>
              <a:lnSpc>
                <a:spcPct val="150000"/>
              </a:lnSpc>
            </a:pPr>
            <a:r>
              <a:rPr lang="en-US" sz="2200" b="1">
                <a:latin typeface="Times" pitchFamily="2" charset="0"/>
              </a:rPr>
              <a:t>Heteroscedasticity: </a:t>
            </a:r>
            <a:r>
              <a:rPr lang="en-US" sz="2200">
                <a:latin typeface="Times" pitchFamily="2" charset="0"/>
              </a:rPr>
              <a:t>None</a:t>
            </a:r>
            <a:endParaRPr lang="en-US" sz="2200" b="1">
              <a:latin typeface="Times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latin typeface="Times" pitchFamily="2" charset="0"/>
              </a:rPr>
              <a:t>Feature Selection: </a:t>
            </a:r>
            <a:r>
              <a:rPr lang="en-US" sz="2200">
                <a:latin typeface="Times" pitchFamily="2" charset="0"/>
              </a:rPr>
              <a:t>Drop Intensity and Voltage</a:t>
            </a:r>
          </a:p>
          <a:p>
            <a:pPr>
              <a:lnSpc>
                <a:spcPct val="150000"/>
              </a:lnSpc>
            </a:pPr>
            <a:r>
              <a:rPr lang="en-US" sz="2200" b="1">
                <a:latin typeface="Times" pitchFamily="2" charset="0"/>
              </a:rPr>
              <a:t>Train Test Split: </a:t>
            </a:r>
            <a:r>
              <a:rPr lang="en-US" sz="2200">
                <a:latin typeface="Times" pitchFamily="2" charset="0"/>
              </a:rPr>
              <a:t>2007-2009 for train, 2010 for test</a:t>
            </a:r>
          </a:p>
          <a:p>
            <a:pPr>
              <a:lnSpc>
                <a:spcPct val="150000"/>
              </a:lnSpc>
            </a:pPr>
            <a:r>
              <a:rPr lang="en-US" sz="2200" b="1">
                <a:latin typeface="Times" pitchFamily="2" charset="0"/>
              </a:rPr>
              <a:t>Imputation</a:t>
            </a:r>
          </a:p>
          <a:p>
            <a:pPr marL="745049" lvl="1" indent="0">
              <a:lnSpc>
                <a:spcPct val="100000"/>
              </a:lnSpc>
              <a:buNone/>
            </a:pPr>
            <a:endParaRPr lang="en-US" sz="2400">
              <a:latin typeface="Times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0D6C3-B8E2-0A08-5F8C-AEA5A0979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B77B06-11C2-72EF-84EF-395E50C3D89D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Google Shape;1625;p20">
            <a:extLst>
              <a:ext uri="{FF2B5EF4-FFF2-40B4-BE49-F238E27FC236}">
                <a16:creationId xmlns:a16="http://schemas.microsoft.com/office/drawing/2014/main" id="{9F636FC3-88B0-11EB-44B4-169D9B078F90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Preprocessing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7" descr="图表, 散点图&#10;&#10;已自动生成说明">
            <a:extLst>
              <a:ext uri="{FF2B5EF4-FFF2-40B4-BE49-F238E27FC236}">
                <a16:creationId xmlns:a16="http://schemas.microsoft.com/office/drawing/2014/main" id="{0192571F-8EFC-0DBC-79F6-E3726838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43" y="3554272"/>
            <a:ext cx="4830120" cy="31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0D6C3-B8E2-0A08-5F8C-AEA5A0979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B77B06-11C2-72EF-84EF-395E50C3D89D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Google Shape;1625;p20">
            <a:extLst>
              <a:ext uri="{FF2B5EF4-FFF2-40B4-BE49-F238E27FC236}">
                <a16:creationId xmlns:a16="http://schemas.microsoft.com/office/drawing/2014/main" id="{9F636FC3-88B0-11EB-44B4-169D9B078F90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Processed Data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925CB-3443-3E1B-FAB2-EF7DE2CF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36" y="1144104"/>
            <a:ext cx="11312728" cy="45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7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42AB4-C92D-116A-6505-4FE743B0B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FB3AA-7A61-76C9-D7F8-166F044115F6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Google Shape;1625;p20">
            <a:extLst>
              <a:ext uri="{FF2B5EF4-FFF2-40B4-BE49-F238E27FC236}">
                <a16:creationId xmlns:a16="http://schemas.microsoft.com/office/drawing/2014/main" id="{6A57A3A6-372F-9423-A0A8-0F0F67341A81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Proposed Models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FDA1B61C-E6DB-6D42-44B3-0473D2722919}"/>
              </a:ext>
            </a:extLst>
          </p:cNvPr>
          <p:cNvSpPr/>
          <p:nvPr/>
        </p:nvSpPr>
        <p:spPr>
          <a:xfrm>
            <a:off x="803885" y="1281109"/>
            <a:ext cx="2957778" cy="4503570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>
                <a:solidFill>
                  <a:schemeClr val="accent1"/>
                </a:solidFill>
                <a:latin typeface="Times" pitchFamily="2" charset="0"/>
              </a:rPr>
              <a:t>Active Power </a:t>
            </a:r>
          </a:p>
          <a:p>
            <a:r>
              <a:rPr lang="en-US" sz="2600" b="1">
                <a:solidFill>
                  <a:schemeClr val="accent1"/>
                </a:solidFill>
                <a:latin typeface="Times" pitchFamily="2" charset="0"/>
              </a:rPr>
              <a:t>Forecast: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Times" pitchFamily="2" charset="0"/>
              </a:rPr>
              <a:t>Holt Winters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Times" pitchFamily="2" charset="0"/>
              </a:rPr>
              <a:t>ARIMA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Times" pitchFamily="2" charset="0"/>
              </a:rPr>
              <a:t>SARIMA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Times" pitchFamily="2" charset="0"/>
              </a:rPr>
              <a:t>BSTS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Times" pitchFamily="2" charset="0"/>
              </a:rPr>
              <a:t>Prophet</a:t>
            </a:r>
            <a:br>
              <a:rPr lang="en-US">
                <a:latin typeface="Times" pitchFamily="2" charset="0"/>
              </a:rPr>
            </a:br>
            <a:endParaRPr lang="en-US">
              <a:latin typeface="Times" pitchFamily="2" charset="0"/>
            </a:endParaRP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B8ABFD45-74FD-BC87-EF05-9255DF42EC9F}"/>
              </a:ext>
            </a:extLst>
          </p:cNvPr>
          <p:cNvSpPr/>
          <p:nvPr/>
        </p:nvSpPr>
        <p:spPr>
          <a:xfrm>
            <a:off x="5085082" y="1281109"/>
            <a:ext cx="2957778" cy="4503570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kern="0" err="1">
                <a:solidFill>
                  <a:schemeClr val="accent1"/>
                </a:solidFill>
                <a:latin typeface="Times" pitchFamily="2" charset="0"/>
              </a:rPr>
              <a:t>Sub_meterings</a:t>
            </a:r>
            <a:r>
              <a:rPr lang="en-US" sz="2600" b="1" kern="0">
                <a:solidFill>
                  <a:schemeClr val="accent1"/>
                </a:solidFill>
                <a:latin typeface="Times" pitchFamily="2" charset="0"/>
              </a:rPr>
              <a:t>  Forecast: </a:t>
            </a:r>
          </a:p>
          <a:p>
            <a:pPr>
              <a:lnSpc>
                <a:spcPct val="150000"/>
              </a:lnSpc>
            </a:pPr>
            <a:r>
              <a:rPr lang="en-US" sz="2600" kern="0">
                <a:latin typeface="Times" pitchFamily="2" charset="0"/>
              </a:rPr>
              <a:t>ARIMA (</a:t>
            </a:r>
            <a:r>
              <a:rPr lang="en-US" sz="2600" kern="0" err="1">
                <a:latin typeface="Times" pitchFamily="2" charset="0"/>
              </a:rPr>
              <a:t>xreg</a:t>
            </a:r>
            <a:r>
              <a:rPr lang="en-US" sz="2600" kern="0">
                <a:latin typeface="Times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600" kern="0">
                <a:latin typeface="Times" pitchFamily="2" charset="0"/>
              </a:rPr>
              <a:t>BSTS</a:t>
            </a:r>
          </a:p>
          <a:p>
            <a:pPr>
              <a:lnSpc>
                <a:spcPct val="150000"/>
              </a:lnSpc>
            </a:pPr>
            <a:r>
              <a:rPr lang="en-US" sz="2600" kern="0">
                <a:latin typeface="Times" pitchFamily="2" charset="0"/>
              </a:rPr>
              <a:t>Prophet</a:t>
            </a:r>
          </a:p>
          <a:p>
            <a:pPr>
              <a:lnSpc>
                <a:spcPct val="150000"/>
              </a:lnSpc>
            </a:pPr>
            <a:r>
              <a:rPr lang="en-US" sz="2600" kern="0">
                <a:latin typeface="Times" pitchFamily="2" charset="0"/>
              </a:rPr>
              <a:t>Linear Regression</a:t>
            </a:r>
            <a:br>
              <a:rPr lang="en-US">
                <a:latin typeface="Times" pitchFamily="2" charset="0"/>
              </a:rPr>
            </a:br>
            <a:endParaRPr lang="en-US">
              <a:latin typeface="Times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D34B386-5794-25A3-6884-E6613FC3A2DC}"/>
              </a:ext>
            </a:extLst>
          </p:cNvPr>
          <p:cNvSpPr/>
          <p:nvPr/>
        </p:nvSpPr>
        <p:spPr>
          <a:xfrm>
            <a:off x="3975652" y="3260035"/>
            <a:ext cx="901148" cy="53008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097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668D16-4541-6BE6-E8E3-7DB9DF03F82E}"/>
              </a:ext>
            </a:extLst>
          </p:cNvPr>
          <p:cNvSpPr/>
          <p:nvPr/>
        </p:nvSpPr>
        <p:spPr>
          <a:xfrm>
            <a:off x="265042" y="981696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86F9D-ED11-6DC4-5AE9-DA9BF48059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graphicFrame>
        <p:nvGraphicFramePr>
          <p:cNvPr id="8" name="Google Shape;1689;p25">
            <a:extLst>
              <a:ext uri="{FF2B5EF4-FFF2-40B4-BE49-F238E27FC236}">
                <a16:creationId xmlns:a16="http://schemas.microsoft.com/office/drawing/2014/main" id="{3D63E5FB-81EA-AAD6-7A0E-3F2B342DE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309896"/>
              </p:ext>
            </p:extLst>
          </p:nvPr>
        </p:nvGraphicFramePr>
        <p:xfrm>
          <a:off x="682007" y="1733753"/>
          <a:ext cx="7834250" cy="29485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3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91">
                  <a:extLst>
                    <a:ext uri="{9D8B030D-6E8A-4147-A177-3AD203B41FA5}">
                      <a16:colId xmlns:a16="http://schemas.microsoft.com/office/drawing/2014/main" val="1476601009"/>
                    </a:ext>
                  </a:extLst>
                </a:gridCol>
                <a:gridCol w="1255347">
                  <a:extLst>
                    <a:ext uri="{9D8B030D-6E8A-4147-A177-3AD203B41FA5}">
                      <a16:colId xmlns:a16="http://schemas.microsoft.com/office/drawing/2014/main" val="724130034"/>
                    </a:ext>
                  </a:extLst>
                </a:gridCol>
              </a:tblGrid>
              <a:tr h="7387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2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RMSE</a:t>
                      </a:r>
                      <a:endParaRPr sz="2000">
                        <a:solidFill>
                          <a:schemeClr val="dk2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err="1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sMAPE</a:t>
                      </a:r>
                      <a:endParaRPr lang="en-US" sz="2000">
                        <a:solidFill>
                          <a:schemeClr val="dk2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</a:rPr>
                        <a:t>AICc</a:t>
                      </a:r>
                      <a:endParaRPr lang="en-US" sz="2000">
                        <a:solidFill>
                          <a:schemeClr val="dk2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BIC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Holt Winters</a:t>
                      </a:r>
                      <a:endParaRPr sz="2000" dirty="0">
                        <a:solidFill>
                          <a:schemeClr val="dk2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5582.46</a:t>
                      </a:r>
                      <a:endParaRPr sz="2000" b="1">
                        <a:solidFill>
                          <a:schemeClr val="accent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0.11</a:t>
                      </a:r>
                      <a:endParaRPr sz="2000" b="1">
                        <a:solidFill>
                          <a:schemeClr val="accent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804.70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797.62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BSTS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16682.27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0.29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-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-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Prophet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24663.05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0.43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-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-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18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ARIMA</a:t>
                      </a:r>
                      <a:endParaRPr lang="en-US" sz="2000">
                        <a:solidFill>
                          <a:schemeClr val="dk2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0" i="0" u="none" strike="noStrike" cap="none">
                          <a:solidFill>
                            <a:schemeClr val="dk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11185.66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0" i="0" u="none" strike="noStrike" cap="none">
                          <a:solidFill>
                            <a:schemeClr val="dk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0.19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0" i="0" u="none" strike="noStrike" cap="none">
                          <a:solidFill>
                            <a:schemeClr val="dk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772.26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0" i="0" u="none" strike="noStrike" cap="none">
                          <a:solidFill>
                            <a:schemeClr val="dk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776.26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982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SARIMA</a:t>
                      </a:r>
                      <a:endParaRPr lang="en-US" sz="2000">
                        <a:solidFill>
                          <a:schemeClr val="dk2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0" i="0" u="none" strike="noStrike" cap="none">
                          <a:solidFill>
                            <a:schemeClr val="dk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6123.26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0" i="0" u="none" strike="noStrike" cap="none">
                          <a:solidFill>
                            <a:schemeClr val="dk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0.13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1" i="0" u="none" strike="noStrike" cap="none">
                          <a:solidFill>
                            <a:schemeClr val="accent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764.27</a:t>
                      </a:r>
                      <a:endParaRPr sz="2000" b="1" i="0" u="none" strike="noStrike" cap="none">
                        <a:solidFill>
                          <a:schemeClr val="accent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1" i="0" u="none" strike="noStrike" cap="none" dirty="0">
                          <a:solidFill>
                            <a:schemeClr val="accent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769.32</a:t>
                      </a:r>
                      <a:endParaRPr sz="2000" b="1" i="0" u="none" strike="noStrike" cap="none" dirty="0">
                        <a:solidFill>
                          <a:schemeClr val="accent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7206"/>
                  </a:ext>
                </a:extLst>
              </a:tr>
            </a:tbl>
          </a:graphicData>
        </a:graphic>
      </p:graphicFrame>
      <p:sp>
        <p:nvSpPr>
          <p:cNvPr id="7" name="Google Shape;1625;p20">
            <a:extLst>
              <a:ext uri="{FF2B5EF4-FFF2-40B4-BE49-F238E27FC236}">
                <a16:creationId xmlns:a16="http://schemas.microsoft.com/office/drawing/2014/main" id="{A07F8EFE-AA8A-16CB-352A-48F61FEA9C9C}"/>
              </a:ext>
            </a:extLst>
          </p:cNvPr>
          <p:cNvSpPr txBox="1">
            <a:spLocks/>
          </p:cNvSpPr>
          <p:nvPr/>
        </p:nvSpPr>
        <p:spPr>
          <a:xfrm>
            <a:off x="880789" y="210840"/>
            <a:ext cx="8806549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 Results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–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Global Active Power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6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5A2634-ECDA-03E1-4D57-8EE8035BA18F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86F9D-ED11-6DC4-5AE9-DA9BF48059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graphicFrame>
        <p:nvGraphicFramePr>
          <p:cNvPr id="8" name="Google Shape;1689;p25">
            <a:extLst>
              <a:ext uri="{FF2B5EF4-FFF2-40B4-BE49-F238E27FC236}">
                <a16:creationId xmlns:a16="http://schemas.microsoft.com/office/drawing/2014/main" id="{3D63E5FB-81EA-AAD6-7A0E-3F2B342DE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091706"/>
              </p:ext>
            </p:extLst>
          </p:nvPr>
        </p:nvGraphicFramePr>
        <p:xfrm>
          <a:off x="495300" y="901700"/>
          <a:ext cx="7641253" cy="5349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945">
                  <a:extLst>
                    <a:ext uri="{9D8B030D-6E8A-4147-A177-3AD203B41FA5}">
                      <a16:colId xmlns:a16="http://schemas.microsoft.com/office/drawing/2014/main" val="1476601009"/>
                    </a:ext>
                  </a:extLst>
                </a:gridCol>
                <a:gridCol w="1155697">
                  <a:extLst>
                    <a:ext uri="{9D8B030D-6E8A-4147-A177-3AD203B41FA5}">
                      <a16:colId xmlns:a16="http://schemas.microsoft.com/office/drawing/2014/main" val="72413003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RMSE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sMAPE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AICc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BIC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GAP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11988.81</a:t>
                      </a:r>
                      <a:endParaRPr lang="en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0.25</a:t>
                      </a:r>
                      <a:endParaRPr lang="en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GRP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31181.65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0.55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10966.67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0.21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dk2"/>
                          </a:solidFill>
                          <a:latin typeface="Times"/>
                          <a:cs typeface="Times New Roman"/>
                          <a:sym typeface="Arial"/>
                        </a:rPr>
                        <a:t>Linear Regression with GAP</a:t>
                      </a:r>
                      <a:endParaRPr lang="en-US" sz="1400" b="0" i="0" u="none" strike="noStrike" cap="none" noProof="0">
                        <a:solidFill>
                          <a:schemeClr val="dk2"/>
                        </a:solidFill>
                        <a:latin typeface="Times"/>
                        <a:cs typeface="Times New Roman"/>
                        <a:sym typeface="Arial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15274.85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0.90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755.23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759.90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889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dk2"/>
                          </a:solidFill>
                          <a:latin typeface="Times"/>
                        </a:rPr>
                        <a:t>Linear Regression with GRP</a:t>
                      </a:r>
                      <a:endParaRPr lang="en-US" sz="1400" b="0" i="0" u="none" strike="noStrike" noProof="0"/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20375.61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1.33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794.95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799.62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7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dk2"/>
                          </a:solidFill>
                          <a:latin typeface="Times"/>
                          <a:ea typeface="+mn-ea"/>
                          <a:cs typeface="+mn-cs"/>
                          <a:sym typeface="Arial"/>
                        </a:rPr>
                        <a:t>Linear Regression with GAP &amp; GRP</a:t>
                      </a:r>
                      <a:endParaRPr lang="en-US" sz="1400" b="0" i="0" u="none" strike="noStrike" cap="none" noProof="0">
                        <a:solidFill>
                          <a:schemeClr val="dk2"/>
                        </a:solidFill>
                        <a:latin typeface="Times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17843.46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1.12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753.41</a:t>
                      </a:r>
                      <a:endParaRPr lang="en-US" sz="1400" b="1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759.63</a:t>
                      </a:r>
                      <a:endParaRPr lang="en-US" sz="1400" b="1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67829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GAP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9420.97</a:t>
                      </a:r>
                      <a:endParaRPr sz="1600" b="1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0.17</a:t>
                      </a:r>
                      <a:endParaRPr sz="1600" b="1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1827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15534.65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0.31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822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9796.83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0.17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72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GAP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12140.73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0.28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772.24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776.24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14897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17476.06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0.34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796.92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800.92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8497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11610.34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0.26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769.13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771.94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096169"/>
                  </a:ext>
                </a:extLst>
              </a:tr>
            </a:tbl>
          </a:graphicData>
        </a:graphic>
      </p:graphicFrame>
      <p:sp>
        <p:nvSpPr>
          <p:cNvPr id="7" name="Google Shape;1625;p20">
            <a:extLst>
              <a:ext uri="{FF2B5EF4-FFF2-40B4-BE49-F238E27FC236}">
                <a16:creationId xmlns:a16="http://schemas.microsoft.com/office/drawing/2014/main" id="{5EA543D4-6C47-7047-982E-D4A2A27378EC}"/>
              </a:ext>
            </a:extLst>
          </p:cNvPr>
          <p:cNvSpPr txBox="1">
            <a:spLocks/>
          </p:cNvSpPr>
          <p:nvPr/>
        </p:nvSpPr>
        <p:spPr>
          <a:xfrm>
            <a:off x="880789" y="210840"/>
            <a:ext cx="8806549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 Results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–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Sub_Metering_1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9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5A2634-ECDA-03E1-4D57-8EE8035BA18F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86F9D-ED11-6DC4-5AE9-DA9BF48059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graphicFrame>
        <p:nvGraphicFramePr>
          <p:cNvPr id="8" name="Google Shape;1689;p25">
            <a:extLst>
              <a:ext uri="{FF2B5EF4-FFF2-40B4-BE49-F238E27FC236}">
                <a16:creationId xmlns:a16="http://schemas.microsoft.com/office/drawing/2014/main" id="{3D63E5FB-81EA-AAD6-7A0E-3F2B342DE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025632"/>
              </p:ext>
            </p:extLst>
          </p:nvPr>
        </p:nvGraphicFramePr>
        <p:xfrm>
          <a:off x="495300" y="901700"/>
          <a:ext cx="7641253" cy="5349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945">
                  <a:extLst>
                    <a:ext uri="{9D8B030D-6E8A-4147-A177-3AD203B41FA5}">
                      <a16:colId xmlns:a16="http://schemas.microsoft.com/office/drawing/2014/main" val="1476601009"/>
                    </a:ext>
                  </a:extLst>
                </a:gridCol>
                <a:gridCol w="1155697">
                  <a:extLst>
                    <a:ext uri="{9D8B030D-6E8A-4147-A177-3AD203B41FA5}">
                      <a16:colId xmlns:a16="http://schemas.microsoft.com/office/drawing/2014/main" val="72413003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RMSE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sMAPE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AICc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BIC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GAP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8783.29</a:t>
                      </a:r>
                      <a:endParaRPr lang="en"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0.21</a:t>
                      </a:r>
                      <a:endParaRPr lang="en"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GRP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40608.43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0.61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8166.66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0.15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dk2"/>
                          </a:solidFill>
                          <a:latin typeface="Times"/>
                          <a:cs typeface="Times New Roman"/>
                          <a:sym typeface="Arial"/>
                        </a:rPr>
                        <a:t>Linear Regression with GAP</a:t>
                      </a:r>
                      <a:endParaRPr lang="en-US" sz="1400" b="0" i="0" u="none" strike="noStrike" cap="none" noProof="0">
                        <a:solidFill>
                          <a:schemeClr val="dk2"/>
                        </a:solidFill>
                        <a:latin typeface="Times"/>
                        <a:cs typeface="Times New Roman"/>
                        <a:sym typeface="Arial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10545.57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0.81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777.05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781.72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889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dk2"/>
                          </a:solidFill>
                          <a:latin typeface="Times"/>
                        </a:rPr>
                        <a:t>Linear Regression with GRP</a:t>
                      </a:r>
                      <a:endParaRPr lang="en-US" sz="1400" b="0" i="0" u="none" strike="noStrike" noProof="0"/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13617.29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1.31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796.89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801.56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7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dk2"/>
                          </a:solidFill>
                          <a:latin typeface="Times"/>
                          <a:ea typeface="+mn-ea"/>
                          <a:cs typeface="+mn-cs"/>
                          <a:sym typeface="Arial"/>
                        </a:rPr>
                        <a:t>Linear Regression with GAP &amp; GRP</a:t>
                      </a:r>
                      <a:endParaRPr lang="en-US" sz="1400" b="0" i="0" u="none" strike="noStrike" cap="none" noProof="0">
                        <a:solidFill>
                          <a:schemeClr val="dk2"/>
                        </a:solidFill>
                        <a:latin typeface="Times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11268.79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0.88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775.34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781.56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67829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GAP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9534.59</a:t>
                      </a:r>
                      <a:endParaRPr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0.23</a:t>
                      </a:r>
                      <a:endParaRPr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1827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12831.64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0.34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822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10532.77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0.24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72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GAP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6011.85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0.11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762.88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766.77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14897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12627.44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0.23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782.58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786.47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8497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600" b="1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5777.49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600" b="1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0.09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600" b="1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761.77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600" b="1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765.67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096169"/>
                  </a:ext>
                </a:extLst>
              </a:tr>
            </a:tbl>
          </a:graphicData>
        </a:graphic>
      </p:graphicFrame>
      <p:sp>
        <p:nvSpPr>
          <p:cNvPr id="7" name="Google Shape;1625;p20">
            <a:extLst>
              <a:ext uri="{FF2B5EF4-FFF2-40B4-BE49-F238E27FC236}">
                <a16:creationId xmlns:a16="http://schemas.microsoft.com/office/drawing/2014/main" id="{5EA543D4-6C47-7047-982E-D4A2A27378EC}"/>
              </a:ext>
            </a:extLst>
          </p:cNvPr>
          <p:cNvSpPr txBox="1">
            <a:spLocks/>
          </p:cNvSpPr>
          <p:nvPr/>
        </p:nvSpPr>
        <p:spPr>
          <a:xfrm>
            <a:off x="880789" y="210840"/>
            <a:ext cx="8806549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/>
                <a:ea typeface="Source Sans Pro"/>
                <a:cs typeface="Arial"/>
              </a:rPr>
              <a:t>Model Results</a:t>
            </a:r>
            <a:r>
              <a:rPr lang="zh-CN" altLang="en-US">
                <a:latin typeface="Source Sans Pro"/>
                <a:cs typeface="Arial"/>
              </a:rPr>
              <a:t> </a:t>
            </a:r>
            <a:r>
              <a:rPr lang="en-US" altLang="zh-CN">
                <a:latin typeface="Source Sans Pro"/>
                <a:ea typeface="Source Sans Pro"/>
                <a:cs typeface="Arial"/>
              </a:rPr>
              <a:t>–</a:t>
            </a:r>
            <a:r>
              <a:rPr lang="zh-CN" altLang="en-US">
                <a:latin typeface="Source Sans Pro"/>
                <a:cs typeface="Arial"/>
              </a:rPr>
              <a:t> </a:t>
            </a:r>
            <a:r>
              <a:rPr lang="en-US" altLang="zh-CN">
                <a:latin typeface="Source Sans Pro"/>
                <a:ea typeface="Source Sans Pro"/>
                <a:cs typeface="Arial"/>
              </a:rPr>
              <a:t>Sub_Metering_2</a:t>
            </a:r>
            <a:endParaRPr lang="en-US" kern="0">
              <a:latin typeface="Source Sans Pro"/>
              <a:ea typeface="Source Sans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31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5A2634-ECDA-03E1-4D57-8EE8035BA18F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86F9D-ED11-6DC4-5AE9-DA9BF48059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graphicFrame>
        <p:nvGraphicFramePr>
          <p:cNvPr id="8" name="Google Shape;1689;p25">
            <a:extLst>
              <a:ext uri="{FF2B5EF4-FFF2-40B4-BE49-F238E27FC236}">
                <a16:creationId xmlns:a16="http://schemas.microsoft.com/office/drawing/2014/main" id="{3D63E5FB-81EA-AAD6-7A0E-3F2B342DE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868182"/>
              </p:ext>
            </p:extLst>
          </p:nvPr>
        </p:nvGraphicFramePr>
        <p:xfrm>
          <a:off x="495300" y="901700"/>
          <a:ext cx="7641253" cy="5349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945">
                  <a:extLst>
                    <a:ext uri="{9D8B030D-6E8A-4147-A177-3AD203B41FA5}">
                      <a16:colId xmlns:a16="http://schemas.microsoft.com/office/drawing/2014/main" val="1476601009"/>
                    </a:ext>
                  </a:extLst>
                </a:gridCol>
                <a:gridCol w="1155697">
                  <a:extLst>
                    <a:ext uri="{9D8B030D-6E8A-4147-A177-3AD203B41FA5}">
                      <a16:colId xmlns:a16="http://schemas.microsoft.com/office/drawing/2014/main" val="72413003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RMSE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sMAPE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AICc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BIC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GAP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131811.50</a:t>
                      </a:r>
                      <a:endParaRPr lang="en"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0.58</a:t>
                      </a:r>
                      <a:endParaRPr lang="en"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GRP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80853.64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0.22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131653.8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0.58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dk2"/>
                          </a:solidFill>
                          <a:latin typeface="Times"/>
                          <a:cs typeface="Times New Roman"/>
                          <a:sym typeface="Arial"/>
                        </a:rPr>
                        <a:t>Linear Regression with GAP</a:t>
                      </a:r>
                      <a:endParaRPr lang="en-US" sz="1400" b="0" i="0" u="none" strike="noStrike" cap="none" noProof="0">
                        <a:solidFill>
                          <a:schemeClr val="dk2"/>
                        </a:solidFill>
                        <a:latin typeface="Times"/>
                        <a:cs typeface="Times New Roman"/>
                        <a:sym typeface="Arial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35317.33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0.81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817.68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822.35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889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dk2"/>
                          </a:solidFill>
                          <a:latin typeface="Times"/>
                        </a:rPr>
                        <a:t>Linear Regression with GRP</a:t>
                      </a:r>
                      <a:endParaRPr lang="en-US" sz="1400" b="0" i="0" u="none" strike="noStrike" noProof="0"/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66667.54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1.85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875.61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881.28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7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dk2"/>
                          </a:solidFill>
                          <a:latin typeface="Times"/>
                          <a:ea typeface="+mn-ea"/>
                          <a:cs typeface="+mn-cs"/>
                          <a:sym typeface="Arial"/>
                        </a:rPr>
                        <a:t>Linear Regression with GAP &amp; GRP</a:t>
                      </a:r>
                      <a:endParaRPr lang="en-US" sz="1400" b="0" i="0" u="none" strike="noStrike" cap="none" noProof="0">
                        <a:solidFill>
                          <a:schemeClr val="dk2"/>
                        </a:solidFill>
                        <a:latin typeface="Times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33449.39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0.77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819.10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825.32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67829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GAP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32196.99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1.53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1827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600" b="1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30862.39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1.51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822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32695.31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1.52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72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GAP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34732.39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600" b="1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0.11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1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816.43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1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819.17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14897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68745.93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0.22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894.93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899.97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8497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36381.66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0.11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818.59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821.32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096169"/>
                  </a:ext>
                </a:extLst>
              </a:tr>
            </a:tbl>
          </a:graphicData>
        </a:graphic>
      </p:graphicFrame>
      <p:sp>
        <p:nvSpPr>
          <p:cNvPr id="7" name="Google Shape;1625;p20">
            <a:extLst>
              <a:ext uri="{FF2B5EF4-FFF2-40B4-BE49-F238E27FC236}">
                <a16:creationId xmlns:a16="http://schemas.microsoft.com/office/drawing/2014/main" id="{5EA543D4-6C47-7047-982E-D4A2A27378EC}"/>
              </a:ext>
            </a:extLst>
          </p:cNvPr>
          <p:cNvSpPr txBox="1">
            <a:spLocks/>
          </p:cNvSpPr>
          <p:nvPr/>
        </p:nvSpPr>
        <p:spPr>
          <a:xfrm>
            <a:off x="880789" y="210840"/>
            <a:ext cx="8806549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/>
                <a:ea typeface="Source Sans Pro"/>
                <a:cs typeface="Arial"/>
              </a:rPr>
              <a:t>Model Results</a:t>
            </a:r>
            <a:r>
              <a:rPr lang="zh-CN" altLang="en-US">
                <a:latin typeface="Source Sans Pro"/>
                <a:cs typeface="Arial"/>
              </a:rPr>
              <a:t> </a:t>
            </a:r>
            <a:r>
              <a:rPr lang="en-US" altLang="zh-CN">
                <a:latin typeface="Source Sans Pro"/>
                <a:ea typeface="Source Sans Pro"/>
                <a:cs typeface="Arial"/>
              </a:rPr>
              <a:t>–</a:t>
            </a:r>
            <a:r>
              <a:rPr lang="zh-CN" altLang="en-US">
                <a:latin typeface="Source Sans Pro"/>
                <a:cs typeface="Arial"/>
              </a:rPr>
              <a:t> </a:t>
            </a:r>
            <a:r>
              <a:rPr lang="en-US" altLang="zh-CN">
                <a:latin typeface="Source Sans Pro"/>
                <a:ea typeface="Source Sans Pro"/>
                <a:cs typeface="Arial"/>
              </a:rPr>
              <a:t>Sub_Metering_3</a:t>
            </a:r>
            <a:endParaRPr lang="en-US" kern="0">
              <a:latin typeface="Source Sans Pro"/>
              <a:ea typeface="Source Sans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879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4426F-FF64-DCBB-3EF2-5D32E6125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789" y="1180373"/>
            <a:ext cx="8179128" cy="4034800"/>
          </a:xfrm>
        </p:spPr>
        <p:txBody>
          <a:bodyPr/>
          <a:lstStyle/>
          <a:p>
            <a:pPr marL="608965" indent="-473710">
              <a:lnSpc>
                <a:spcPct val="150000"/>
              </a:lnSpc>
            </a:pPr>
            <a:r>
              <a:rPr lang="en-US" sz="2650" dirty="0">
                <a:latin typeface="Times" pitchFamily="2" charset="0"/>
              </a:rPr>
              <a:t>Data Gap </a:t>
            </a:r>
            <a:endParaRPr lang="zh-CN" altLang="en-US" dirty="0">
              <a:latin typeface="Times" pitchFamily="2" charset="0"/>
            </a:endParaRPr>
          </a:p>
          <a:p>
            <a:pPr marL="1218565" lvl="1" indent="-473710">
              <a:lnSpc>
                <a:spcPct val="150000"/>
              </a:lnSpc>
              <a:spcBef>
                <a:spcPts val="0"/>
              </a:spcBef>
            </a:pPr>
            <a:r>
              <a:rPr lang="en-US" sz="2650" dirty="0">
                <a:latin typeface="Times" pitchFamily="2" charset="0"/>
              </a:rPr>
              <a:t>More categories</a:t>
            </a:r>
          </a:p>
          <a:p>
            <a:pPr marL="1218565" lvl="1" indent="-473710">
              <a:lnSpc>
                <a:spcPct val="150000"/>
              </a:lnSpc>
              <a:spcBef>
                <a:spcPts val="0"/>
              </a:spcBef>
            </a:pPr>
            <a:r>
              <a:rPr lang="en-US" sz="2650" dirty="0">
                <a:latin typeface="Times" pitchFamily="2" charset="0"/>
              </a:rPr>
              <a:t>More household data</a:t>
            </a:r>
          </a:p>
          <a:p>
            <a:pPr marL="1218565" lvl="1" indent="-473710">
              <a:lnSpc>
                <a:spcPct val="150000"/>
              </a:lnSpc>
              <a:spcBef>
                <a:spcPts val="0"/>
              </a:spcBef>
            </a:pPr>
            <a:r>
              <a:rPr lang="en-US" sz="2650" dirty="0">
                <a:latin typeface="Times" pitchFamily="2" charset="0"/>
              </a:rPr>
              <a:t>Data about GDP, electricity prices, climate</a:t>
            </a:r>
          </a:p>
          <a:p>
            <a:pPr marL="608965" indent="-473710">
              <a:lnSpc>
                <a:spcPct val="150000"/>
              </a:lnSpc>
            </a:pPr>
            <a:r>
              <a:rPr lang="en-US" sz="2650" dirty="0">
                <a:latin typeface="Times" pitchFamily="2" charset="0"/>
              </a:rPr>
              <a:t>Model Improvement</a:t>
            </a:r>
          </a:p>
          <a:p>
            <a:pPr marL="1217930" lvl="1" indent="-473710">
              <a:lnSpc>
                <a:spcPct val="150000"/>
              </a:lnSpc>
              <a:spcBef>
                <a:spcPts val="0"/>
              </a:spcBef>
            </a:pPr>
            <a:r>
              <a:rPr lang="en-US" sz="2650" dirty="0">
                <a:latin typeface="Times" pitchFamily="2" charset="0"/>
              </a:rPr>
              <a:t>weekly, quarterly, semi-annually, or yearly</a:t>
            </a:r>
          </a:p>
          <a:p>
            <a:pPr marL="1217930" lvl="1" indent="-473710">
              <a:lnSpc>
                <a:spcPct val="150000"/>
              </a:lnSpc>
              <a:spcBef>
                <a:spcPts val="0"/>
              </a:spcBef>
            </a:pPr>
            <a:r>
              <a:rPr lang="en-US" sz="2650" dirty="0">
                <a:latin typeface="Times" pitchFamily="2" charset="0"/>
              </a:rPr>
              <a:t>Potential new models</a:t>
            </a:r>
          </a:p>
          <a:p>
            <a:pPr marL="1217930" lvl="1" indent="-473710">
              <a:lnSpc>
                <a:spcPct val="100000"/>
              </a:lnSpc>
            </a:pPr>
            <a:endParaRPr lang="en-US" sz="2650" dirty="0">
              <a:latin typeface="Times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11927-D9F9-58CA-85A4-C5E0618165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6" name="Google Shape;1625;p20">
            <a:extLst>
              <a:ext uri="{FF2B5EF4-FFF2-40B4-BE49-F238E27FC236}">
                <a16:creationId xmlns:a16="http://schemas.microsoft.com/office/drawing/2014/main" id="{2A75339A-407C-38D8-B9E0-7789ECB4045F}"/>
              </a:ext>
            </a:extLst>
          </p:cNvPr>
          <p:cNvSpPr txBox="1">
            <a:spLocks/>
          </p:cNvSpPr>
          <p:nvPr/>
        </p:nvSpPr>
        <p:spPr>
          <a:xfrm>
            <a:off x="880789" y="210840"/>
            <a:ext cx="8806549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kern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816CC-4AC5-6056-0FCB-B9ED0EB5317A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3727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456B8A-DCE7-46D6-088C-84B8EADC3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8833" y="2751253"/>
            <a:ext cx="4153845" cy="841200"/>
          </a:xfrm>
        </p:spPr>
        <p:txBody>
          <a:bodyPr/>
          <a:lstStyle/>
          <a:p>
            <a:r>
              <a:rPr lang="en-CN">
                <a:latin typeface="Source Sans Pro" panose="020B0503030403020204" pitchFamily="34" charset="0"/>
                <a:ea typeface="Source Sans Pro" panose="020B05030304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301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11927-D9F9-58CA-85A4-C5E0618165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sp>
        <p:nvSpPr>
          <p:cNvPr id="6" name="Google Shape;1625;p20">
            <a:extLst>
              <a:ext uri="{FF2B5EF4-FFF2-40B4-BE49-F238E27FC236}">
                <a16:creationId xmlns:a16="http://schemas.microsoft.com/office/drawing/2014/main" id="{2A75339A-407C-38D8-B9E0-7789ECB4045F}"/>
              </a:ext>
            </a:extLst>
          </p:cNvPr>
          <p:cNvSpPr txBox="1">
            <a:spLocks/>
          </p:cNvSpPr>
          <p:nvPr/>
        </p:nvSpPr>
        <p:spPr>
          <a:xfrm>
            <a:off x="880789" y="210840"/>
            <a:ext cx="8806549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kern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B6DCC-F7ED-4445-D49B-E4E2CA265D92}"/>
              </a:ext>
            </a:extLst>
          </p:cNvPr>
          <p:cNvSpPr txBox="1"/>
          <p:nvPr/>
        </p:nvSpPr>
        <p:spPr>
          <a:xfrm>
            <a:off x="957032" y="1182589"/>
            <a:ext cx="9063122" cy="435119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" pitchFamily="2" charset="0"/>
                <a:cs typeface="Times"/>
                <a:hlinkClick r:id="rId2"/>
              </a:rPr>
              <a:t>https://cran.r-project.org/web/packages/bsts/bsts.pdf</a:t>
            </a:r>
            <a:endParaRPr lang="en-US" dirty="0">
              <a:latin typeface="Times" pitchFamily="2" charset="0"/>
              <a:cs typeface="Times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" pitchFamily="2" charset="0"/>
                <a:cs typeface="Times"/>
                <a:hlinkClick r:id="rId3"/>
              </a:rPr>
              <a:t>https://machinelearningmastery.com/how-to-load-and-explore-household-electricity-usage-data/</a:t>
            </a:r>
            <a:endParaRPr lang="en-US" dirty="0">
              <a:latin typeface="Times" pitchFamily="2" charset="0"/>
              <a:cs typeface="Times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" pitchFamily="2" charset="0"/>
                <a:cs typeface="Times"/>
                <a:hlinkClick r:id="rId4"/>
              </a:rPr>
              <a:t>https://cran.r-project.org/web/packages/prophet/prophet.pdf</a:t>
            </a:r>
            <a:endParaRPr lang="en-US" dirty="0">
              <a:latin typeface="Times" pitchFamily="2" charset="0"/>
              <a:cs typeface="Times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" pitchFamily="2" charset="0"/>
                <a:ea typeface="+mn-lt"/>
                <a:cs typeface="+mn-lt"/>
                <a:hlinkClick r:id="rId5"/>
              </a:rPr>
              <a:t>https://archive.ics.uci.edu/ml/datasets/individual+household+electric+power+consumption</a:t>
            </a:r>
            <a:endParaRPr lang="en-US" dirty="0">
              <a:latin typeface="Times" pitchFamily="2" charset="0"/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https://www.rdocumentation.org/packages/forecast/versions/8.16</a:t>
            </a:r>
            <a:endParaRPr lang="en-US" dirty="0">
              <a:latin typeface="Times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https://www.rdocumentation.org/packages/stats/versions/3.6.2</a:t>
            </a:r>
            <a:endParaRPr lang="en-US" dirty="0">
              <a:latin typeface="Times" pitchFamily="2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CN" dirty="0">
              <a:latin typeface="Times" pitchFamily="2" charset="0"/>
              <a:cs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0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40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1931" name="Google Shape;1931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3" name="Google Shape;1933;p40"/>
          <p:cNvGrpSpPr/>
          <p:nvPr/>
        </p:nvGrpSpPr>
        <p:grpSpPr>
          <a:xfrm>
            <a:off x="2381785" y="2271201"/>
            <a:ext cx="631200" cy="631200"/>
            <a:chOff x="1786339" y="1703401"/>
            <a:chExt cx="473400" cy="473400"/>
          </a:xfrm>
        </p:grpSpPr>
        <p:sp>
          <p:nvSpPr>
            <p:cNvPr id="1934" name="Google Shape;1934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1</a:t>
              </a:r>
              <a:endParaRPr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36" name="Google Shape;1936;p40"/>
          <p:cNvGrpSpPr/>
          <p:nvPr/>
        </p:nvGrpSpPr>
        <p:grpSpPr>
          <a:xfrm>
            <a:off x="5085885" y="2271201"/>
            <a:ext cx="631200" cy="631200"/>
            <a:chOff x="3814414" y="1703401"/>
            <a:chExt cx="473400" cy="473400"/>
          </a:xfrm>
        </p:grpSpPr>
        <p:sp>
          <p:nvSpPr>
            <p:cNvPr id="1937" name="Google Shape;1937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3</a:t>
              </a:r>
              <a:endParaRPr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39" name="Google Shape;1939;p40"/>
          <p:cNvGrpSpPr/>
          <p:nvPr/>
        </p:nvGrpSpPr>
        <p:grpSpPr>
          <a:xfrm>
            <a:off x="7789985" y="2271201"/>
            <a:ext cx="631200" cy="631200"/>
            <a:chOff x="5842489" y="1703401"/>
            <a:chExt cx="473400" cy="473400"/>
          </a:xfrm>
        </p:grpSpPr>
        <p:sp>
          <p:nvSpPr>
            <p:cNvPr id="1940" name="Google Shape;1940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5</a:t>
              </a:r>
              <a:endParaRPr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2" name="Google Shape;1942;p40"/>
          <p:cNvGrpSpPr/>
          <p:nvPr/>
        </p:nvGrpSpPr>
        <p:grpSpPr>
          <a:xfrm>
            <a:off x="9174419" y="4768400"/>
            <a:ext cx="631200" cy="631200"/>
            <a:chOff x="6880814" y="3576300"/>
            <a:chExt cx="473400" cy="473400"/>
          </a:xfrm>
        </p:grpSpPr>
        <p:sp>
          <p:nvSpPr>
            <p:cNvPr id="1943" name="Google Shape;1943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4" name="Google Shape;1944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6</a:t>
              </a:r>
              <a:endParaRPr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5" name="Google Shape;1945;p40"/>
          <p:cNvGrpSpPr/>
          <p:nvPr/>
        </p:nvGrpSpPr>
        <p:grpSpPr>
          <a:xfrm>
            <a:off x="6470319" y="4768400"/>
            <a:ext cx="631200" cy="631200"/>
            <a:chOff x="4852739" y="3576300"/>
            <a:chExt cx="473400" cy="473400"/>
          </a:xfrm>
        </p:grpSpPr>
        <p:sp>
          <p:nvSpPr>
            <p:cNvPr id="1946" name="Google Shape;1946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7" name="Google Shape;1947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4</a:t>
              </a:r>
              <a:endParaRPr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8" name="Google Shape;1948;p40"/>
          <p:cNvGrpSpPr/>
          <p:nvPr/>
        </p:nvGrpSpPr>
        <p:grpSpPr>
          <a:xfrm>
            <a:off x="3766219" y="4768400"/>
            <a:ext cx="631200" cy="631200"/>
            <a:chOff x="2824664" y="3576300"/>
            <a:chExt cx="473400" cy="473400"/>
          </a:xfrm>
        </p:grpSpPr>
        <p:sp>
          <p:nvSpPr>
            <p:cNvPr id="1949" name="Google Shape;1949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50" name="Google Shape;1950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2</a:t>
              </a:r>
              <a:endParaRPr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sp>
        <p:nvSpPr>
          <p:cNvPr id="1951" name="Google Shape;1951;p40"/>
          <p:cNvSpPr txBox="1"/>
          <p:nvPr/>
        </p:nvSpPr>
        <p:spPr>
          <a:xfrm>
            <a:off x="1839800" y="15414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Problem Statement</a:t>
            </a:r>
            <a:endParaRPr sz="2000" b="1">
              <a:latin typeface="Times" pitchFamily="2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2" name="Google Shape;1952;p40"/>
          <p:cNvSpPr txBox="1"/>
          <p:nvPr/>
        </p:nvSpPr>
        <p:spPr>
          <a:xfrm>
            <a:off x="4502940" y="15414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Data Property</a:t>
            </a:r>
            <a:endParaRPr sz="2000" b="1">
              <a:latin typeface="Times" pitchFamily="2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3" name="Google Shape;1953;p40"/>
          <p:cNvSpPr txBox="1"/>
          <p:nvPr/>
        </p:nvSpPr>
        <p:spPr>
          <a:xfrm>
            <a:off x="7248013" y="15414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Proposed Approaches</a:t>
            </a:r>
            <a:endParaRPr sz="2000" b="1">
              <a:latin typeface="Times" pitchFamily="2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4" name="Google Shape;1954;p40"/>
          <p:cNvSpPr txBox="1"/>
          <p:nvPr/>
        </p:nvSpPr>
        <p:spPr>
          <a:xfrm>
            <a:off x="3155182" y="5418133"/>
            <a:ext cx="1930703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Data Overview</a:t>
            </a:r>
            <a:r>
              <a:rPr lang="zh-CN" altLang="en-US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 </a:t>
            </a:r>
            <a:r>
              <a:rPr lang="en-US" altLang="zh-CN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and</a:t>
            </a:r>
            <a:r>
              <a:rPr lang="zh-CN" altLang="en-US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 </a:t>
            </a:r>
            <a:r>
              <a:rPr lang="en-US" altLang="zh-CN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Assumptions</a:t>
            </a:r>
            <a:endParaRPr sz="2000" b="1">
              <a:latin typeface="Times" pitchFamily="2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5" name="Google Shape;1955;p40"/>
          <p:cNvSpPr txBox="1"/>
          <p:nvPr/>
        </p:nvSpPr>
        <p:spPr>
          <a:xfrm>
            <a:off x="5928340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Data Preprocessing</a:t>
            </a:r>
            <a:endParaRPr sz="2000" b="1">
              <a:latin typeface="Times" pitchFamily="2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6" name="Google Shape;1956;p40"/>
          <p:cNvSpPr txBox="1"/>
          <p:nvPr/>
        </p:nvSpPr>
        <p:spPr>
          <a:xfrm>
            <a:off x="8632447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Result and Future Work</a:t>
            </a:r>
            <a:endParaRPr sz="2000" b="1">
              <a:latin typeface="Times" pitchFamily="2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1" name="Google Shape;1625;p20">
            <a:extLst>
              <a:ext uri="{FF2B5EF4-FFF2-40B4-BE49-F238E27FC236}">
                <a16:creationId xmlns:a16="http://schemas.microsoft.com/office/drawing/2014/main" id="{A8ABA752-9C55-6B42-31CA-5670FC0B4B70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ts val="3400"/>
            </a:pPr>
            <a:r>
              <a:rPr lang="en-US" sz="3400" b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matic SC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9A54846-372F-BEE7-4BC6-4F54DAF092B3}"/>
              </a:ext>
            </a:extLst>
          </p:cNvPr>
          <p:cNvSpPr/>
          <p:nvPr/>
        </p:nvSpPr>
        <p:spPr>
          <a:xfrm>
            <a:off x="769887" y="3498814"/>
            <a:ext cx="7768605" cy="26608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kern="0">
                <a:latin typeface="Times" pitchFamily="2" charset="0"/>
                <a:cs typeface="Arial" panose="020B0604020202020204" pitchFamily="34" charset="0"/>
              </a:rPr>
              <a:t>PROBLEM STATEMENT</a:t>
            </a:r>
          </a:p>
          <a:p>
            <a:pPr marL="285750" indent="-285750">
              <a:lnSpc>
                <a:spcPct val="114999"/>
              </a:lnSpc>
            </a:pPr>
            <a:r>
              <a:rPr lang="en-US" altLang="zh-CN" sz="2000" kern="0">
                <a:latin typeface="Times" pitchFamily="2" charset="0"/>
                <a:cs typeface="Arial" panose="020B0604020202020204" pitchFamily="34" charset="0"/>
              </a:rPr>
              <a:t>1.</a:t>
            </a:r>
            <a:r>
              <a:rPr lang="zh-CN" altLang="en-US" sz="2000" kern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2000" kern="0">
                <a:latin typeface="Times" pitchFamily="2" charset="0"/>
                <a:cs typeface="Arial" panose="020B0604020202020204" pitchFamily="34" charset="0"/>
              </a:rPr>
              <a:t>Predict the </a:t>
            </a:r>
            <a:r>
              <a:rPr lang="en-US" sz="2000" kern="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total active power </a:t>
            </a:r>
            <a:r>
              <a:rPr lang="en-US" sz="2000" kern="0">
                <a:latin typeface="Times" pitchFamily="2" charset="0"/>
                <a:cs typeface="Arial" panose="020B0604020202020204" pitchFamily="34" charset="0"/>
              </a:rPr>
              <a:t>consumed by the household (</a:t>
            </a:r>
            <a:r>
              <a:rPr lang="en-US" sz="2000" kern="0" err="1">
                <a:latin typeface="Times" pitchFamily="2" charset="0"/>
                <a:cs typeface="Arial" panose="020B0604020202020204" pitchFamily="34" charset="0"/>
              </a:rPr>
              <a:t>global_active_power</a:t>
            </a:r>
            <a:r>
              <a:rPr lang="en-US" sz="2000" kern="0">
                <a:latin typeface="Times" pitchFamily="2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14999"/>
              </a:lnSpc>
            </a:pPr>
            <a:r>
              <a:rPr lang="en-US" altLang="zh-CN" sz="2000" kern="0">
                <a:latin typeface="Times" pitchFamily="2" charset="0"/>
                <a:cs typeface="Arial" panose="020B0604020202020204" pitchFamily="34" charset="0"/>
              </a:rPr>
              <a:t>2.</a:t>
            </a:r>
            <a:r>
              <a:rPr lang="zh-CN" altLang="en-US" sz="2000" kern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2000" kern="0">
                <a:latin typeface="Times" pitchFamily="2" charset="0"/>
                <a:cs typeface="Arial" panose="020B0604020202020204" pitchFamily="34" charset="0"/>
              </a:rPr>
              <a:t>Predict the active energy for </a:t>
            </a:r>
            <a:r>
              <a:rPr lang="en-US" sz="2000" kern="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kitchen, laundry </a:t>
            </a:r>
            <a:r>
              <a:rPr lang="en-US" sz="2000" kern="0">
                <a:latin typeface="Times" pitchFamily="2" charset="0"/>
                <a:cs typeface="Arial" panose="020B0604020202020204" pitchFamily="34" charset="0"/>
              </a:rPr>
              <a:t>and </a:t>
            </a:r>
            <a:r>
              <a:rPr lang="en-US" sz="2000" kern="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climate control systems </a:t>
            </a:r>
            <a:r>
              <a:rPr lang="en-US" sz="2000" kern="0">
                <a:latin typeface="Times" pitchFamily="2" charset="0"/>
                <a:cs typeface="Arial" panose="020B0604020202020204" pitchFamily="34" charset="0"/>
              </a:rPr>
              <a:t>(sub_metering_1, sub_metering_2, sub_metering_3) according to their relationships between active power</a:t>
            </a:r>
          </a:p>
        </p:txBody>
      </p:sp>
      <p:sp>
        <p:nvSpPr>
          <p:cNvPr id="1625" name="Google Shape;1625;p20"/>
          <p:cNvSpPr txBox="1">
            <a:spLocks noGrp="1"/>
          </p:cNvSpPr>
          <p:nvPr>
            <p:ph type="title"/>
          </p:nvPr>
        </p:nvSpPr>
        <p:spPr>
          <a:xfrm>
            <a:off x="880790" y="210840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Overview &amp; Problem Statement</a:t>
            </a:r>
          </a:p>
        </p:txBody>
      </p:sp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4656B9-2E61-7D54-C74C-9DA0A87A0C25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4CC977-8055-0F7B-80B9-E7347A774D5B}"/>
              </a:ext>
            </a:extLst>
          </p:cNvPr>
          <p:cNvSpPr/>
          <p:nvPr/>
        </p:nvSpPr>
        <p:spPr>
          <a:xfrm>
            <a:off x="769887" y="1234229"/>
            <a:ext cx="7768605" cy="1997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DATA DESCRIPTION</a:t>
            </a:r>
          </a:p>
          <a:p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- Observations of </a:t>
            </a:r>
            <a:r>
              <a:rPr lang="en-US" sz="200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power</a:t>
            </a:r>
            <a:r>
              <a:rPr lang="zh-CN" altLang="en-US" sz="200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200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consumption 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within the household. </a:t>
            </a:r>
          </a:p>
          <a:p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- Collected </a:t>
            </a:r>
            <a:r>
              <a:rPr lang="en-US" sz="200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every minute 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gathered in a house located in </a:t>
            </a:r>
            <a:r>
              <a:rPr lang="en-US" sz="2000" err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Sceaux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 (7km of Paris, France) between December 2006 and November 2010 (</a:t>
            </a:r>
            <a:r>
              <a:rPr lang="en-US" sz="200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47 months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).</a:t>
            </a:r>
            <a:endParaRPr lang="en" sz="2000">
              <a:solidFill>
                <a:schemeClr val="tx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4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0CDEF1-8B8D-1A47-4D05-DF86CC9F738F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1" name="Google Shape;1625;p20">
            <a:extLst>
              <a:ext uri="{FF2B5EF4-FFF2-40B4-BE49-F238E27FC236}">
                <a16:creationId xmlns:a16="http://schemas.microsoft.com/office/drawing/2014/main" id="{A3EF4D40-2AEB-9024-2F7C-1E78B9FDFD31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Overview &amp; </a:t>
            </a:r>
            <a:r>
              <a:rPr lang="e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Assumptions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0421D-2055-5F42-68A4-0293A3041C18}"/>
              </a:ext>
            </a:extLst>
          </p:cNvPr>
          <p:cNvSpPr/>
          <p:nvPr/>
        </p:nvSpPr>
        <p:spPr>
          <a:xfrm>
            <a:off x="867374" y="1437136"/>
            <a:ext cx="9478698" cy="295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49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Multivariate Time Series</a:t>
            </a:r>
          </a:p>
          <a:p>
            <a:pPr fontAlgn="base"/>
            <a:r>
              <a:rPr lang="en-US" sz="2000" b="1" err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global_active_power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: The total active power consumed by the household (kilowatts).</a:t>
            </a:r>
          </a:p>
          <a:p>
            <a:pPr fontAlgn="base"/>
            <a:r>
              <a:rPr lang="en-US" sz="2000" b="1" err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global_reactive_power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: The total reactive power consumed by the household (kilowatts).</a:t>
            </a:r>
          </a:p>
          <a:p>
            <a:pPr fontAlgn="base"/>
            <a:r>
              <a:rPr lang="en-US" sz="2000" b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voltage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: Average voltage (volts).</a:t>
            </a:r>
          </a:p>
          <a:p>
            <a:pPr fontAlgn="base"/>
            <a:r>
              <a:rPr lang="en-US" sz="2000" b="1" err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global_intensity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: Average current intensity (amps).</a:t>
            </a:r>
          </a:p>
          <a:p>
            <a:pPr fontAlgn="base"/>
            <a:r>
              <a:rPr lang="en-US" sz="2000" b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sub_metering_1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: Active energy for kitchen (watt-hours of active energy).</a:t>
            </a:r>
          </a:p>
          <a:p>
            <a:pPr fontAlgn="base"/>
            <a:r>
              <a:rPr lang="en-US" sz="2000" b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sub_metering_2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: Active energy for laundry (watt-hours of active energy).</a:t>
            </a:r>
          </a:p>
          <a:p>
            <a:pPr fontAlgn="base"/>
            <a:r>
              <a:rPr lang="en-US" sz="2000" b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sub_metering_3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: Active energy for climate control systems (watt-hours of active energy).</a:t>
            </a:r>
            <a:endParaRPr lang="en" sz="20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B3574-5658-7E2C-F7EF-C3872BDD859A}"/>
              </a:ext>
            </a:extLst>
          </p:cNvPr>
          <p:cNvSpPr/>
          <p:nvPr/>
        </p:nvSpPr>
        <p:spPr>
          <a:xfrm>
            <a:off x="867374" y="4954174"/>
            <a:ext cx="10119943" cy="936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14999"/>
              </a:lnSpc>
            </a:pPr>
            <a:r>
              <a:rPr lang="en-US" sz="1600" kern="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*Active </a:t>
            </a:r>
            <a:r>
              <a:rPr lang="en-US" altLang="zh-CN" sz="1600" kern="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power</a:t>
            </a:r>
            <a:r>
              <a:rPr lang="en-US" sz="1600" kern="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 is the real power consumed by the household.</a:t>
            </a:r>
          </a:p>
          <a:p>
            <a:pPr marL="285750" indent="-285750">
              <a:lnSpc>
                <a:spcPct val="114999"/>
              </a:lnSpc>
            </a:pPr>
            <a:r>
              <a:rPr lang="en-US" sz="1600">
                <a:solidFill>
                  <a:schemeClr val="tx1"/>
                </a:solidFill>
                <a:latin typeface="Times" pitchFamily="2" charset="0"/>
              </a:rPr>
              <a:t>* </a:t>
            </a:r>
            <a:r>
              <a:rPr lang="en-US" sz="1600" err="1">
                <a:solidFill>
                  <a:schemeClr val="tx1"/>
                </a:solidFill>
                <a:latin typeface="Times" pitchFamily="2" charset="0"/>
              </a:rPr>
              <a:t>sub_metering_remainder</a:t>
            </a:r>
            <a:r>
              <a:rPr lang="en-US" sz="1600">
                <a:solidFill>
                  <a:schemeClr val="tx1"/>
                </a:solidFill>
                <a:latin typeface="Times" pitchFamily="2" charset="0"/>
              </a:rPr>
              <a:t> = (</a:t>
            </a:r>
            <a:r>
              <a:rPr lang="en-US" sz="1600" err="1">
                <a:solidFill>
                  <a:schemeClr val="tx1"/>
                </a:solidFill>
                <a:latin typeface="Times" pitchFamily="2" charset="0"/>
              </a:rPr>
              <a:t>global_active_power</a:t>
            </a:r>
            <a:r>
              <a:rPr lang="en-US" sz="1600">
                <a:solidFill>
                  <a:schemeClr val="tx1"/>
                </a:solidFill>
                <a:latin typeface="Times" pitchFamily="2" charset="0"/>
              </a:rPr>
              <a:t> * 1000 / 60) - (sub_metering_1 + sub_metering_2 + sub_metering_3)</a:t>
            </a:r>
            <a:endParaRPr lang="en-CN" sz="1600">
              <a:solidFill>
                <a:schemeClr val="tx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3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625;p20">
            <a:extLst>
              <a:ext uri="{FF2B5EF4-FFF2-40B4-BE49-F238E27FC236}">
                <a16:creationId xmlns:a16="http://schemas.microsoft.com/office/drawing/2014/main" id="{5C11E045-BE96-368E-C202-689668A0BC26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Property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-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Correlation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E7935-B234-2D47-DFC4-1A44FF538AB6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" name="图片 6" descr="图片包含 图表&#10;&#10;已自动生成说明">
            <a:extLst>
              <a:ext uri="{FF2B5EF4-FFF2-40B4-BE49-F238E27FC236}">
                <a16:creationId xmlns:a16="http://schemas.microsoft.com/office/drawing/2014/main" id="{F1B000AE-E3EA-1ECF-EFE4-FEC985751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346" y="2565235"/>
            <a:ext cx="4473145" cy="3931151"/>
          </a:xfrm>
          <a:prstGeom prst="rect">
            <a:avLst/>
          </a:prstGeom>
        </p:spPr>
      </p:pic>
      <p:pic>
        <p:nvPicPr>
          <p:cNvPr id="7" name="图片 8" descr="文本&#10;&#10;已自动生成说明">
            <a:extLst>
              <a:ext uri="{FF2B5EF4-FFF2-40B4-BE49-F238E27FC236}">
                <a16:creationId xmlns:a16="http://schemas.microsoft.com/office/drawing/2014/main" id="{86D9316D-ED79-9A08-10DC-D05923A5EB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4" r="-95" b="-446"/>
          <a:stretch/>
        </p:blipFill>
        <p:spPr>
          <a:xfrm>
            <a:off x="790832" y="1080412"/>
            <a:ext cx="7191596" cy="154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4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8" name="Google Shape;1625;p20">
            <a:extLst>
              <a:ext uri="{FF2B5EF4-FFF2-40B4-BE49-F238E27FC236}">
                <a16:creationId xmlns:a16="http://schemas.microsoft.com/office/drawing/2014/main" id="{5BC55FD0-8CEB-EAC8-718A-F01879921AAB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Property - Stationarity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2A429-7D0F-87F1-3192-8E9A4A9A95C1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2DF524F-8C00-43B5-FB4A-879B5DE53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19" y="4507212"/>
            <a:ext cx="4256932" cy="22874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A5E2B3-60A9-F244-CCD6-7E95D9D0A852}"/>
              </a:ext>
            </a:extLst>
          </p:cNvPr>
          <p:cNvSpPr txBox="1"/>
          <p:nvPr/>
        </p:nvSpPr>
        <p:spPr>
          <a:xfrm>
            <a:off x="880790" y="1440627"/>
            <a:ext cx="43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Sub_metering_1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109D7E95-2404-3467-5EAB-9DCB0F21A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" y="4530522"/>
            <a:ext cx="4259927" cy="2224177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57256548-EDEA-D0EB-E311-A18EC076A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418" y="1922511"/>
            <a:ext cx="4202028" cy="2243024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0193D163-9680-00A1-62E0-51D677FFB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0" y="1922511"/>
            <a:ext cx="4202028" cy="22241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C67BCA0-83D9-9ED5-CEAD-CCEBEA22C3E0}"/>
              </a:ext>
            </a:extLst>
          </p:cNvPr>
          <p:cNvSpPr txBox="1"/>
          <p:nvPr/>
        </p:nvSpPr>
        <p:spPr>
          <a:xfrm>
            <a:off x="5202418" y="1440627"/>
            <a:ext cx="43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Sub_metering_2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327FC-DE3E-1F70-CE9A-7433115DEBCF}"/>
              </a:ext>
            </a:extLst>
          </p:cNvPr>
          <p:cNvSpPr txBox="1"/>
          <p:nvPr/>
        </p:nvSpPr>
        <p:spPr>
          <a:xfrm>
            <a:off x="880790" y="4093421"/>
            <a:ext cx="43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Sub_metering_3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2C5D07-DD12-D704-95EA-53317A451FDB}"/>
              </a:ext>
            </a:extLst>
          </p:cNvPr>
          <p:cNvSpPr txBox="1"/>
          <p:nvPr/>
        </p:nvSpPr>
        <p:spPr>
          <a:xfrm>
            <a:off x="5202418" y="4167391"/>
            <a:ext cx="43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Global_Active_Power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B6475-E86D-5D22-F4CA-AB0C243CAF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BD76AB2-1678-42D9-D20E-741FA1198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19893"/>
              </p:ext>
            </p:extLst>
          </p:nvPr>
        </p:nvGraphicFramePr>
        <p:xfrm>
          <a:off x="880790" y="1742079"/>
          <a:ext cx="7289175" cy="414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858">
                  <a:extLst>
                    <a:ext uri="{9D8B030D-6E8A-4147-A177-3AD203B41FA5}">
                      <a16:colId xmlns:a16="http://schemas.microsoft.com/office/drawing/2014/main" val="1711966275"/>
                    </a:ext>
                  </a:extLst>
                </a:gridCol>
                <a:gridCol w="1392330">
                  <a:extLst>
                    <a:ext uri="{9D8B030D-6E8A-4147-A177-3AD203B41FA5}">
                      <a16:colId xmlns:a16="http://schemas.microsoft.com/office/drawing/2014/main" val="1076295185"/>
                    </a:ext>
                  </a:extLst>
                </a:gridCol>
                <a:gridCol w="1587292">
                  <a:extLst>
                    <a:ext uri="{9D8B030D-6E8A-4147-A177-3AD203B41FA5}">
                      <a16:colId xmlns:a16="http://schemas.microsoft.com/office/drawing/2014/main" val="2339351157"/>
                    </a:ext>
                  </a:extLst>
                </a:gridCol>
                <a:gridCol w="1470695">
                  <a:extLst>
                    <a:ext uri="{9D8B030D-6E8A-4147-A177-3AD203B41FA5}">
                      <a16:colId xmlns:a16="http://schemas.microsoft.com/office/drawing/2014/main" val="1732314667"/>
                    </a:ext>
                  </a:extLst>
                </a:gridCol>
              </a:tblGrid>
              <a:tr h="51856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KPSS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ADF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76343"/>
                  </a:ext>
                </a:extLst>
              </a:tr>
              <a:tr h="51856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Sub_metering_1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26360"/>
                  </a:ext>
                </a:extLst>
              </a:tr>
              <a:tr h="51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Sub_metering_2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195271"/>
                  </a:ext>
                </a:extLst>
              </a:tr>
              <a:tr h="51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Sub_metering_3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47532"/>
                  </a:ext>
                </a:extLst>
              </a:tr>
              <a:tr h="51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0">
                          <a:latin typeface="Times" pitchFamily="2" charset="0"/>
                          <a:cs typeface="Arial" panose="020B0604020202020204" pitchFamily="34" charset="0"/>
                        </a:rPr>
                        <a:t>Global Active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26248"/>
                  </a:ext>
                </a:extLst>
              </a:tr>
              <a:tr h="51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0">
                          <a:latin typeface="Times" pitchFamily="2" charset="0"/>
                          <a:cs typeface="Arial" panose="020B0604020202020204" pitchFamily="34" charset="0"/>
                        </a:rPr>
                        <a:t>Global Reactive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67717"/>
                  </a:ext>
                </a:extLst>
              </a:tr>
              <a:tr h="51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0">
                          <a:latin typeface="Times" pitchFamily="2" charset="0"/>
                          <a:cs typeface="Arial" panose="020B0604020202020204" pitchFamily="34" charset="0"/>
                        </a:rPr>
                        <a:t>Global 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88903"/>
                  </a:ext>
                </a:extLst>
              </a:tr>
              <a:tr h="51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0">
                          <a:latin typeface="Times" pitchFamily="2" charset="0"/>
                          <a:cs typeface="Arial" panose="020B0604020202020204" pitchFamily="34" charset="0"/>
                        </a:rPr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0">
                          <a:latin typeface="Times" pitchFamily="2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3666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2494C1B-DCA0-9769-F6BF-86396819898B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Google Shape;1625;p20">
            <a:extLst>
              <a:ext uri="{FF2B5EF4-FFF2-40B4-BE49-F238E27FC236}">
                <a16:creationId xmlns:a16="http://schemas.microsoft.com/office/drawing/2014/main" id="{D730D718-6CB2-0B3F-8D8B-99AE20A8B36A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Property - Stationarity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3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F4792-321E-D9FC-C5C0-BC0A8662A7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75"/>
          <a:stretch/>
        </p:blipFill>
        <p:spPr>
          <a:xfrm>
            <a:off x="1422184" y="4068327"/>
            <a:ext cx="5311049" cy="268800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72FB2CA-4FA3-8567-0B25-A995B1A210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84" y="1053324"/>
            <a:ext cx="5311049" cy="2991745"/>
          </a:xfrm>
          <a:prstGeom prst="rect">
            <a:avLst/>
          </a:prstGeom>
        </p:spPr>
      </p:pic>
      <p:sp>
        <p:nvSpPr>
          <p:cNvPr id="8" name="Google Shape;1625;p20">
            <a:extLst>
              <a:ext uri="{FF2B5EF4-FFF2-40B4-BE49-F238E27FC236}">
                <a16:creationId xmlns:a16="http://schemas.microsoft.com/office/drawing/2014/main" id="{62D1FC96-8C98-7630-F838-8376C6662BEE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Property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-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Seasonality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0D8D79-5AA3-6600-4C80-94E1753E5A7A}"/>
              </a:ext>
            </a:extLst>
          </p:cNvPr>
          <p:cNvSpPr/>
          <p:nvPr/>
        </p:nvSpPr>
        <p:spPr>
          <a:xfrm>
            <a:off x="265043" y="976945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A5C208-5ACB-F8FA-74D4-F9A604C91C51}"/>
              </a:ext>
            </a:extLst>
          </p:cNvPr>
          <p:cNvCxnSpPr>
            <a:cxnSpLocks/>
          </p:cNvCxnSpPr>
          <p:nvPr/>
        </p:nvCxnSpPr>
        <p:spPr>
          <a:xfrm flipV="1">
            <a:off x="3194906" y="2524315"/>
            <a:ext cx="0" cy="108667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82C9D6-E28E-548A-8080-E9FB5C0A20DA}"/>
              </a:ext>
            </a:extLst>
          </p:cNvPr>
          <p:cNvCxnSpPr>
            <a:cxnSpLocks/>
          </p:cNvCxnSpPr>
          <p:nvPr/>
        </p:nvCxnSpPr>
        <p:spPr>
          <a:xfrm flipV="1">
            <a:off x="4314715" y="2524315"/>
            <a:ext cx="0" cy="108667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7A481F-EEEF-49F2-5EBC-D12E395CD6D4}"/>
              </a:ext>
            </a:extLst>
          </p:cNvPr>
          <p:cNvCxnSpPr>
            <a:cxnSpLocks/>
          </p:cNvCxnSpPr>
          <p:nvPr/>
        </p:nvCxnSpPr>
        <p:spPr>
          <a:xfrm flipV="1">
            <a:off x="5441150" y="2524315"/>
            <a:ext cx="0" cy="108667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83231E-953B-9253-7488-9E6A567AD62F}"/>
              </a:ext>
            </a:extLst>
          </p:cNvPr>
          <p:cNvGrpSpPr/>
          <p:nvPr/>
        </p:nvGrpSpPr>
        <p:grpSpPr>
          <a:xfrm>
            <a:off x="6855815" y="3292941"/>
            <a:ext cx="874644" cy="1967948"/>
            <a:chOff x="6506817" y="2570922"/>
            <a:chExt cx="874644" cy="196794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874C4B-3C50-44C8-BCF1-CB518C3C63E5}"/>
                </a:ext>
              </a:extLst>
            </p:cNvPr>
            <p:cNvCxnSpPr/>
            <p:nvPr/>
          </p:nvCxnSpPr>
          <p:spPr>
            <a:xfrm>
              <a:off x="6506817" y="2570922"/>
              <a:ext cx="450574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E5D92F-FC23-1697-DDE3-49D66EB1EC05}"/>
                </a:ext>
              </a:extLst>
            </p:cNvPr>
            <p:cNvCxnSpPr/>
            <p:nvPr/>
          </p:nvCxnSpPr>
          <p:spPr>
            <a:xfrm>
              <a:off x="6506817" y="4538870"/>
              <a:ext cx="450574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1B58ED-A80B-3DF3-06B4-E4550DD69CD9}"/>
                </a:ext>
              </a:extLst>
            </p:cNvPr>
            <p:cNvCxnSpPr>
              <a:cxnSpLocks/>
            </p:cNvCxnSpPr>
            <p:nvPr/>
          </p:nvCxnSpPr>
          <p:spPr>
            <a:xfrm>
              <a:off x="6957391" y="2570922"/>
              <a:ext cx="0" cy="196794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0FCD72-0A72-DC52-9196-A48CA5C3F058}"/>
                </a:ext>
              </a:extLst>
            </p:cNvPr>
            <p:cNvCxnSpPr/>
            <p:nvPr/>
          </p:nvCxnSpPr>
          <p:spPr>
            <a:xfrm>
              <a:off x="6957391" y="3525078"/>
              <a:ext cx="42407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2B51A2C-6D16-D8D2-90A5-3277E98AF127}"/>
              </a:ext>
            </a:extLst>
          </p:cNvPr>
          <p:cNvSpPr txBox="1"/>
          <p:nvPr/>
        </p:nvSpPr>
        <p:spPr>
          <a:xfrm>
            <a:off x="7879546" y="3893154"/>
            <a:ext cx="1461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b="1">
                <a:solidFill>
                  <a:schemeClr val="accent2"/>
                </a:solidFill>
                <a:latin typeface="Times" pitchFamily="2" charset="0"/>
              </a:rPr>
              <a:t>Yearly</a:t>
            </a:r>
          </a:p>
          <a:p>
            <a:r>
              <a:rPr lang="en-CN" sz="2000" b="1">
                <a:solidFill>
                  <a:schemeClr val="accent2"/>
                </a:solidFill>
                <a:latin typeface="Times" pitchFamily="2" charset="0"/>
              </a:rPr>
              <a:t>Seasonality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88710E-3C3B-800E-8A2C-EF379AD02FEE}"/>
              </a:ext>
            </a:extLst>
          </p:cNvPr>
          <p:cNvCxnSpPr/>
          <p:nvPr/>
        </p:nvCxnSpPr>
        <p:spPr>
          <a:xfrm>
            <a:off x="6733233" y="2232183"/>
            <a:ext cx="57315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F6A61B9-7201-FC94-5C0D-ED7174CBBD1E}"/>
              </a:ext>
            </a:extLst>
          </p:cNvPr>
          <p:cNvSpPr txBox="1"/>
          <p:nvPr/>
        </p:nvSpPr>
        <p:spPr>
          <a:xfrm>
            <a:off x="7432770" y="1878240"/>
            <a:ext cx="1390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>
                <a:solidFill>
                  <a:schemeClr val="accent3"/>
                </a:solidFill>
                <a:latin typeface="Times" pitchFamily="2" charset="0"/>
              </a:rPr>
              <a:t>Decreasing</a:t>
            </a:r>
          </a:p>
          <a:p>
            <a:r>
              <a:rPr lang="en-CN" sz="2000" b="1">
                <a:solidFill>
                  <a:schemeClr val="accent3"/>
                </a:solidFill>
                <a:latin typeface="Times" pitchFamily="2" charset="0"/>
              </a:rPr>
              <a:t>Trend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495D55-E3D4-813D-05E9-3DF87E75DAAC}"/>
              </a:ext>
            </a:extLst>
          </p:cNvPr>
          <p:cNvSpPr/>
          <p:nvPr/>
        </p:nvSpPr>
        <p:spPr>
          <a:xfrm>
            <a:off x="2406400" y="1905425"/>
            <a:ext cx="3816630" cy="653515"/>
          </a:xfrm>
          <a:prstGeom prst="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744E-51E9-39A1-53CC-127CB6373842}"/>
              </a:ext>
            </a:extLst>
          </p:cNvPr>
          <p:cNvSpPr txBox="1"/>
          <p:nvPr/>
        </p:nvSpPr>
        <p:spPr>
          <a:xfrm rot="16200000">
            <a:off x="-15124" y="2182967"/>
            <a:ext cx="248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Global Active Power</a:t>
            </a:r>
          </a:p>
        </p:txBody>
      </p:sp>
    </p:spTree>
    <p:extLst>
      <p:ext uri="{BB962C8B-B14F-4D97-AF65-F5344CB8AC3E}">
        <p14:creationId xmlns:p14="http://schemas.microsoft.com/office/powerpoint/2010/main" val="19778792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8" name="Google Shape;1625;p20">
            <a:extLst>
              <a:ext uri="{FF2B5EF4-FFF2-40B4-BE49-F238E27FC236}">
                <a16:creationId xmlns:a16="http://schemas.microsoft.com/office/drawing/2014/main" id="{D2FCFE2C-D876-BFAC-F0C3-BCC3AF1207E3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Property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- Distribution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9A5F8-008C-377E-90A4-8B09A770BF59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" name="图片 3" descr="图表, 直方图&#10;&#10;已自动生成说明">
            <a:extLst>
              <a:ext uri="{FF2B5EF4-FFF2-40B4-BE49-F238E27FC236}">
                <a16:creationId xmlns:a16="http://schemas.microsoft.com/office/drawing/2014/main" id="{20531127-1066-EB1B-09FD-A295C438C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20" y="1145387"/>
            <a:ext cx="3656227" cy="2288095"/>
          </a:xfrm>
          <a:prstGeom prst="rect">
            <a:avLst/>
          </a:prstGeom>
        </p:spPr>
      </p:pic>
      <p:pic>
        <p:nvPicPr>
          <p:cNvPr id="4" name="图片 5" descr="图表, 直方图&#10;&#10;已自动生成说明">
            <a:extLst>
              <a:ext uri="{FF2B5EF4-FFF2-40B4-BE49-F238E27FC236}">
                <a16:creationId xmlns:a16="http://schemas.microsoft.com/office/drawing/2014/main" id="{E8004AF5-2837-FCCF-2D0C-12BF73266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78" y="1141614"/>
            <a:ext cx="3656226" cy="2281910"/>
          </a:xfrm>
          <a:prstGeom prst="rect">
            <a:avLst/>
          </a:prstGeom>
        </p:spPr>
      </p:pic>
      <p:pic>
        <p:nvPicPr>
          <p:cNvPr id="6" name="图片 6" descr="图表, 直方图&#10;&#10;已自动生成说明">
            <a:extLst>
              <a:ext uri="{FF2B5EF4-FFF2-40B4-BE49-F238E27FC236}">
                <a16:creationId xmlns:a16="http://schemas.microsoft.com/office/drawing/2014/main" id="{4615C03D-2137-CFE5-061D-56882146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51" y="4100976"/>
            <a:ext cx="2743200" cy="1704049"/>
          </a:xfrm>
          <a:prstGeom prst="rect">
            <a:avLst/>
          </a:prstGeom>
        </p:spPr>
      </p:pic>
      <p:pic>
        <p:nvPicPr>
          <p:cNvPr id="7" name="图片 8" descr="图表, 直方图&#10;&#10;已自动生成说明">
            <a:extLst>
              <a:ext uri="{FF2B5EF4-FFF2-40B4-BE49-F238E27FC236}">
                <a16:creationId xmlns:a16="http://schemas.microsoft.com/office/drawing/2014/main" id="{AB5B65A2-C1F5-48EA-EEB9-C8EEB9AF0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292" y="4062147"/>
            <a:ext cx="2743200" cy="1699327"/>
          </a:xfrm>
          <a:prstGeom prst="rect">
            <a:avLst/>
          </a:prstGeom>
        </p:spPr>
      </p:pic>
      <p:pic>
        <p:nvPicPr>
          <p:cNvPr id="9" name="图片 9" descr="图表, 直方图&#10;&#10;已自动生成说明">
            <a:extLst>
              <a:ext uri="{FF2B5EF4-FFF2-40B4-BE49-F238E27FC236}">
                <a16:creationId xmlns:a16="http://schemas.microsoft.com/office/drawing/2014/main" id="{852050C1-E1EB-36D0-A817-930A50E58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6562" y="4111716"/>
            <a:ext cx="2743200" cy="16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14559"/>
      </p:ext>
    </p:extLst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9B7E801EF614418A510277F2488623" ma:contentTypeVersion="2" ma:contentTypeDescription="Create a new document." ma:contentTypeScope="" ma:versionID="4a270e2dfcc33e5538106f450b30eb5c">
  <xsd:schema xmlns:xsd="http://www.w3.org/2001/XMLSchema" xmlns:xs="http://www.w3.org/2001/XMLSchema" xmlns:p="http://schemas.microsoft.com/office/2006/metadata/properties" xmlns:ns2="c60be4b8-01a5-4db9-9d66-274471814071" targetNamespace="http://schemas.microsoft.com/office/2006/metadata/properties" ma:root="true" ma:fieldsID="f0fe2cad2dbe4cf803e4b3df862be7b2" ns2:_="">
    <xsd:import namespace="c60be4b8-01a5-4db9-9d66-2744718140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be4b8-01a5-4db9-9d66-2744718140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74AB21-28E5-4D14-B347-61D64E00A79A}">
  <ds:schemaRefs>
    <ds:schemaRef ds:uri="c60be4b8-01a5-4db9-9d66-274471814071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9B1488A-5729-4D3A-A49D-E4A7574DAC14}">
  <ds:schemaRefs>
    <ds:schemaRef ds:uri="c60be4b8-01a5-4db9-9d66-2744718140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7FDA3CE-1D70-4040-9CFD-E6A9922F0A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998</Words>
  <Application>Microsoft Macintosh PowerPoint</Application>
  <PresentationFormat>Widescreen</PresentationFormat>
  <Paragraphs>358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等线</vt:lpstr>
      <vt:lpstr>Encode Sans Semi Condensed</vt:lpstr>
      <vt:lpstr>Encode Sans Semi Condensed Light</vt:lpstr>
      <vt:lpstr>Amatic SC</vt:lpstr>
      <vt:lpstr>Arial</vt:lpstr>
      <vt:lpstr>Calibri</vt:lpstr>
      <vt:lpstr>Source Sans Pro</vt:lpstr>
      <vt:lpstr>Times</vt:lpstr>
      <vt:lpstr>Times New Roman</vt:lpstr>
      <vt:lpstr>Ephesus template</vt:lpstr>
      <vt:lpstr>Household Power Consumption Forecast</vt:lpstr>
      <vt:lpstr>PowerPoint Presentation</vt:lpstr>
      <vt:lpstr>Data Overview &amp;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A750</cp:lastModifiedBy>
  <cp:revision>1</cp:revision>
  <dcterms:created xsi:type="dcterms:W3CDTF">2022-05-25T02:45:48Z</dcterms:created>
  <dcterms:modified xsi:type="dcterms:W3CDTF">2022-06-01T05:58:38Z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0x010100909B7E801EF614418A510277F2488623</vt:lpwstr>
  </property>
</Properties>
</file>