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modernComment_114_75E40AA9.xml" ContentType="application/vnd.ms-powerpoint.comments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</p:sldMasterIdLst>
  <p:notesMasterIdLst>
    <p:notesMasterId r:id="rId24"/>
  </p:notesMasterIdLst>
  <p:sldIdLst>
    <p:sldId id="257" r:id="rId5"/>
    <p:sldId id="283" r:id="rId6"/>
    <p:sldId id="261" r:id="rId7"/>
    <p:sldId id="264" r:id="rId8"/>
    <p:sldId id="275" r:id="rId9"/>
    <p:sldId id="259" r:id="rId10"/>
    <p:sldId id="274" r:id="rId11"/>
    <p:sldId id="276" r:id="rId12"/>
    <p:sldId id="272" r:id="rId13"/>
    <p:sldId id="271" r:id="rId14"/>
    <p:sldId id="290" r:id="rId15"/>
    <p:sldId id="265" r:id="rId16"/>
    <p:sldId id="277" r:id="rId17"/>
    <p:sldId id="284" r:id="rId18"/>
    <p:sldId id="287" r:id="rId19"/>
    <p:sldId id="288" r:id="rId20"/>
    <p:sldId id="267" r:id="rId21"/>
    <p:sldId id="285" r:id="rId22"/>
    <p:sldId id="28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2A4BEA1-0288-2626-94FF-4C36D51F8691}" name="Jingyi Xie" initials="JX" userId="S::jingyix@uchicago.edu::85447c95-2d82-43da-81fa-70ec066de278" providerId="AD"/>
  <p188:author id="{DC26F4E0-4A17-E20F-546B-93C41EFB1D1C}" name="Haoyu Chen" initials="HC" userId="S::hchen99@uchicago.edu::7f1a5e31-d490-4000-a5d0-5cb8c0d2cef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392903-BBCA-4554-99D6-23B097614452}" v="670" dt="2022-05-31T23:58:44.338"/>
    <p1510:client id="{26BBF103-975F-D64C-9EB8-4164002640A1}" v="2314" dt="2022-06-01T01:03:37.208"/>
    <p1510:client id="{52474D5C-9870-4849-B983-D598658021E8}" v="2007" dt="2022-06-01T00:42:37.011"/>
    <p1510:client id="{DA765C1F-8AE4-4FD2-A5A2-B41928686066}" v="10" dt="2022-06-01T01:05:49.3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essa Li" userId="S::duo@uchicago.edu::3fc80632-922f-469a-82ad-d9a03c39d7fd" providerId="AD" clId="Web-{00FB7266-9B3A-4D66-8262-4F49F4EFAFC1}"/>
    <pc:docChg chg="addSld delSld addMainMaster modMainMaster">
      <pc:chgData name="Vanessa Li" userId="S::duo@uchicago.edu::3fc80632-922f-469a-82ad-d9a03c39d7fd" providerId="AD" clId="Web-{00FB7266-9B3A-4D66-8262-4F49F4EFAFC1}" dt="2022-05-25T02:46:39.102" v="3"/>
      <pc:docMkLst>
        <pc:docMk/>
      </pc:docMkLst>
      <pc:sldChg chg="del">
        <pc:chgData name="Vanessa Li" userId="S::duo@uchicago.edu::3fc80632-922f-469a-82ad-d9a03c39d7fd" providerId="AD" clId="Web-{00FB7266-9B3A-4D66-8262-4F49F4EFAFC1}" dt="2022-05-25T02:46:08.946" v="1"/>
        <pc:sldMkLst>
          <pc:docMk/>
          <pc:sldMk cId="703088496" sldId="256"/>
        </pc:sldMkLst>
      </pc:sldChg>
      <pc:sldChg chg="add">
        <pc:chgData name="Vanessa Li" userId="S::duo@uchicago.edu::3fc80632-922f-469a-82ad-d9a03c39d7fd" providerId="AD" clId="Web-{00FB7266-9B3A-4D66-8262-4F49F4EFAFC1}" dt="2022-05-25T02:46:05.274" v="0"/>
        <pc:sldMkLst>
          <pc:docMk/>
          <pc:sldMk cId="1152411189" sldId="257"/>
        </pc:sldMkLst>
      </pc:sldChg>
      <pc:sldChg chg="add">
        <pc:chgData name="Vanessa Li" userId="S::duo@uchicago.edu::3fc80632-922f-469a-82ad-d9a03c39d7fd" providerId="AD" clId="Web-{00FB7266-9B3A-4D66-8262-4F49F4EFAFC1}" dt="2022-05-25T02:46:31.337" v="2"/>
        <pc:sldMkLst>
          <pc:docMk/>
          <pc:sldMk cId="4293940974" sldId="258"/>
        </pc:sldMkLst>
      </pc:sldChg>
      <pc:sldChg chg="add">
        <pc:chgData name="Vanessa Li" userId="S::duo@uchicago.edu::3fc80632-922f-469a-82ad-d9a03c39d7fd" providerId="AD" clId="Web-{00FB7266-9B3A-4D66-8262-4F49F4EFAFC1}" dt="2022-05-25T02:46:39.102" v="3"/>
        <pc:sldMkLst>
          <pc:docMk/>
          <pc:sldMk cId="3990505404" sldId="259"/>
        </pc:sldMkLst>
      </pc:sldChg>
      <pc:sldMasterChg chg="add addSldLayout">
        <pc:chgData name="Vanessa Li" userId="S::duo@uchicago.edu::3fc80632-922f-469a-82ad-d9a03c39d7fd" providerId="AD" clId="Web-{00FB7266-9B3A-4D66-8262-4F49F4EFAFC1}" dt="2022-05-25T02:46:05.274" v="0"/>
        <pc:sldMasterMkLst>
          <pc:docMk/>
          <pc:sldMasterMk cId="0" sldId="2147483659"/>
        </pc:sldMasterMkLst>
        <pc:sldLayoutChg chg="add">
          <pc:chgData name="Vanessa Li" userId="S::duo@uchicago.edu::3fc80632-922f-469a-82ad-d9a03c39d7fd" providerId="AD" clId="Web-{00FB7266-9B3A-4D66-8262-4F49F4EFAFC1}" dt="2022-05-25T02:46:05.274" v="0"/>
          <pc:sldLayoutMkLst>
            <pc:docMk/>
            <pc:sldMasterMk cId="0" sldId="2147483659"/>
            <pc:sldLayoutMk cId="0" sldId="2147483648"/>
          </pc:sldLayoutMkLst>
        </pc:sldLayoutChg>
        <pc:sldLayoutChg chg="add">
          <pc:chgData name="Vanessa Li" userId="S::duo@uchicago.edu::3fc80632-922f-469a-82ad-d9a03c39d7fd" providerId="AD" clId="Web-{00FB7266-9B3A-4D66-8262-4F49F4EFAFC1}" dt="2022-05-25T02:46:05.274" v="0"/>
          <pc:sldLayoutMkLst>
            <pc:docMk/>
            <pc:sldMasterMk cId="0" sldId="2147483659"/>
            <pc:sldLayoutMk cId="0" sldId="2147483649"/>
          </pc:sldLayoutMkLst>
        </pc:sldLayoutChg>
        <pc:sldLayoutChg chg="add">
          <pc:chgData name="Vanessa Li" userId="S::duo@uchicago.edu::3fc80632-922f-469a-82ad-d9a03c39d7fd" providerId="AD" clId="Web-{00FB7266-9B3A-4D66-8262-4F49F4EFAFC1}" dt="2022-05-25T02:46:05.274" v="0"/>
          <pc:sldLayoutMkLst>
            <pc:docMk/>
            <pc:sldMasterMk cId="0" sldId="2147483659"/>
            <pc:sldLayoutMk cId="0" sldId="2147483650"/>
          </pc:sldLayoutMkLst>
        </pc:sldLayoutChg>
        <pc:sldLayoutChg chg="add">
          <pc:chgData name="Vanessa Li" userId="S::duo@uchicago.edu::3fc80632-922f-469a-82ad-d9a03c39d7fd" providerId="AD" clId="Web-{00FB7266-9B3A-4D66-8262-4F49F4EFAFC1}" dt="2022-05-25T02:46:05.274" v="0"/>
          <pc:sldLayoutMkLst>
            <pc:docMk/>
            <pc:sldMasterMk cId="0" sldId="2147483659"/>
            <pc:sldLayoutMk cId="0" sldId="2147483651"/>
          </pc:sldLayoutMkLst>
        </pc:sldLayoutChg>
        <pc:sldLayoutChg chg="add">
          <pc:chgData name="Vanessa Li" userId="S::duo@uchicago.edu::3fc80632-922f-469a-82ad-d9a03c39d7fd" providerId="AD" clId="Web-{00FB7266-9B3A-4D66-8262-4F49F4EFAFC1}" dt="2022-05-25T02:46:05.274" v="0"/>
          <pc:sldLayoutMkLst>
            <pc:docMk/>
            <pc:sldMasterMk cId="0" sldId="2147483659"/>
            <pc:sldLayoutMk cId="0" sldId="2147483652"/>
          </pc:sldLayoutMkLst>
        </pc:sldLayoutChg>
        <pc:sldLayoutChg chg="add">
          <pc:chgData name="Vanessa Li" userId="S::duo@uchicago.edu::3fc80632-922f-469a-82ad-d9a03c39d7fd" providerId="AD" clId="Web-{00FB7266-9B3A-4D66-8262-4F49F4EFAFC1}" dt="2022-05-25T02:46:05.274" v="0"/>
          <pc:sldLayoutMkLst>
            <pc:docMk/>
            <pc:sldMasterMk cId="0" sldId="2147483659"/>
            <pc:sldLayoutMk cId="0" sldId="2147483653"/>
          </pc:sldLayoutMkLst>
        </pc:sldLayoutChg>
        <pc:sldLayoutChg chg="add">
          <pc:chgData name="Vanessa Li" userId="S::duo@uchicago.edu::3fc80632-922f-469a-82ad-d9a03c39d7fd" providerId="AD" clId="Web-{00FB7266-9B3A-4D66-8262-4F49F4EFAFC1}" dt="2022-05-25T02:46:05.274" v="0"/>
          <pc:sldLayoutMkLst>
            <pc:docMk/>
            <pc:sldMasterMk cId="0" sldId="2147483659"/>
            <pc:sldLayoutMk cId="0" sldId="2147483654"/>
          </pc:sldLayoutMkLst>
        </pc:sldLayoutChg>
        <pc:sldLayoutChg chg="add">
          <pc:chgData name="Vanessa Li" userId="S::duo@uchicago.edu::3fc80632-922f-469a-82ad-d9a03c39d7fd" providerId="AD" clId="Web-{00FB7266-9B3A-4D66-8262-4F49F4EFAFC1}" dt="2022-05-25T02:46:05.274" v="0"/>
          <pc:sldLayoutMkLst>
            <pc:docMk/>
            <pc:sldMasterMk cId="0" sldId="2147483659"/>
            <pc:sldLayoutMk cId="0" sldId="2147483655"/>
          </pc:sldLayoutMkLst>
        </pc:sldLayoutChg>
        <pc:sldLayoutChg chg="add">
          <pc:chgData name="Vanessa Li" userId="S::duo@uchicago.edu::3fc80632-922f-469a-82ad-d9a03c39d7fd" providerId="AD" clId="Web-{00FB7266-9B3A-4D66-8262-4F49F4EFAFC1}" dt="2022-05-25T02:46:05.274" v="0"/>
          <pc:sldLayoutMkLst>
            <pc:docMk/>
            <pc:sldMasterMk cId="0" sldId="2147483659"/>
            <pc:sldLayoutMk cId="0" sldId="2147483656"/>
          </pc:sldLayoutMkLst>
        </pc:sldLayoutChg>
        <pc:sldLayoutChg chg="add">
          <pc:chgData name="Vanessa Li" userId="S::duo@uchicago.edu::3fc80632-922f-469a-82ad-d9a03c39d7fd" providerId="AD" clId="Web-{00FB7266-9B3A-4D66-8262-4F49F4EFAFC1}" dt="2022-05-25T02:46:05.274" v="0"/>
          <pc:sldLayoutMkLst>
            <pc:docMk/>
            <pc:sldMasterMk cId="0" sldId="2147483659"/>
            <pc:sldLayoutMk cId="0" sldId="2147483657"/>
          </pc:sldLayoutMkLst>
        </pc:sldLayoutChg>
        <pc:sldLayoutChg chg="add">
          <pc:chgData name="Vanessa Li" userId="S::duo@uchicago.edu::3fc80632-922f-469a-82ad-d9a03c39d7fd" providerId="AD" clId="Web-{00FB7266-9B3A-4D66-8262-4F49F4EFAFC1}" dt="2022-05-25T02:46:05.274" v="0"/>
          <pc:sldLayoutMkLst>
            <pc:docMk/>
            <pc:sldMasterMk cId="0" sldId="2147483659"/>
            <pc:sldLayoutMk cId="0" sldId="2147483658"/>
          </pc:sldLayoutMkLst>
        </pc:sldLayoutChg>
      </pc:sldMasterChg>
      <pc:sldMasterChg chg="replId modSldLayout">
        <pc:chgData name="Vanessa Li" userId="S::duo@uchicago.edu::3fc80632-922f-469a-82ad-d9a03c39d7fd" providerId="AD" clId="Web-{00FB7266-9B3A-4D66-8262-4F49F4EFAFC1}" dt="2022-05-25T02:46:05.274" v="0"/>
        <pc:sldMasterMkLst>
          <pc:docMk/>
          <pc:sldMasterMk cId="2563146177" sldId="2147483661"/>
        </pc:sldMasterMkLst>
        <pc:sldLayoutChg chg="replId">
          <pc:chgData name="Vanessa Li" userId="S::duo@uchicago.edu::3fc80632-922f-469a-82ad-d9a03c39d7fd" providerId="AD" clId="Web-{00FB7266-9B3A-4D66-8262-4F49F4EFAFC1}" dt="2022-05-25T02:46:05.274" v="0"/>
          <pc:sldLayoutMkLst>
            <pc:docMk/>
            <pc:sldMasterMk cId="2563146177" sldId="2147483661"/>
            <pc:sldLayoutMk cId="72881644" sldId="2147483660"/>
          </pc:sldLayoutMkLst>
        </pc:sldLayoutChg>
        <pc:sldLayoutChg chg="replId">
          <pc:chgData name="Vanessa Li" userId="S::duo@uchicago.edu::3fc80632-922f-469a-82ad-d9a03c39d7fd" providerId="AD" clId="Web-{00FB7266-9B3A-4D66-8262-4F49F4EFAFC1}" dt="2022-05-25T02:46:05.274" v="0"/>
          <pc:sldLayoutMkLst>
            <pc:docMk/>
            <pc:sldMasterMk cId="2563146177" sldId="2147483661"/>
            <pc:sldLayoutMk cId="2805086613" sldId="2147483662"/>
          </pc:sldLayoutMkLst>
        </pc:sldLayoutChg>
        <pc:sldLayoutChg chg="replId">
          <pc:chgData name="Vanessa Li" userId="S::duo@uchicago.edu::3fc80632-922f-469a-82ad-d9a03c39d7fd" providerId="AD" clId="Web-{00FB7266-9B3A-4D66-8262-4F49F4EFAFC1}" dt="2022-05-25T02:46:05.274" v="0"/>
          <pc:sldLayoutMkLst>
            <pc:docMk/>
            <pc:sldMasterMk cId="2563146177" sldId="2147483661"/>
            <pc:sldLayoutMk cId="2074015890" sldId="2147483663"/>
          </pc:sldLayoutMkLst>
        </pc:sldLayoutChg>
        <pc:sldLayoutChg chg="replId">
          <pc:chgData name="Vanessa Li" userId="S::duo@uchicago.edu::3fc80632-922f-469a-82ad-d9a03c39d7fd" providerId="AD" clId="Web-{00FB7266-9B3A-4D66-8262-4F49F4EFAFC1}" dt="2022-05-25T02:46:05.274" v="0"/>
          <pc:sldLayoutMkLst>
            <pc:docMk/>
            <pc:sldMasterMk cId="2563146177" sldId="2147483661"/>
            <pc:sldLayoutMk cId="3407052612" sldId="2147483664"/>
          </pc:sldLayoutMkLst>
        </pc:sldLayoutChg>
        <pc:sldLayoutChg chg="replId">
          <pc:chgData name="Vanessa Li" userId="S::duo@uchicago.edu::3fc80632-922f-469a-82ad-d9a03c39d7fd" providerId="AD" clId="Web-{00FB7266-9B3A-4D66-8262-4F49F4EFAFC1}" dt="2022-05-25T02:46:05.274" v="0"/>
          <pc:sldLayoutMkLst>
            <pc:docMk/>
            <pc:sldMasterMk cId="2563146177" sldId="2147483661"/>
            <pc:sldLayoutMk cId="188702279" sldId="2147483665"/>
          </pc:sldLayoutMkLst>
        </pc:sldLayoutChg>
        <pc:sldLayoutChg chg="replId">
          <pc:chgData name="Vanessa Li" userId="S::duo@uchicago.edu::3fc80632-922f-469a-82ad-d9a03c39d7fd" providerId="AD" clId="Web-{00FB7266-9B3A-4D66-8262-4F49F4EFAFC1}" dt="2022-05-25T02:46:05.274" v="0"/>
          <pc:sldLayoutMkLst>
            <pc:docMk/>
            <pc:sldMasterMk cId="2563146177" sldId="2147483661"/>
            <pc:sldLayoutMk cId="4068082727" sldId="2147483666"/>
          </pc:sldLayoutMkLst>
        </pc:sldLayoutChg>
        <pc:sldLayoutChg chg="replId">
          <pc:chgData name="Vanessa Li" userId="S::duo@uchicago.edu::3fc80632-922f-469a-82ad-d9a03c39d7fd" providerId="AD" clId="Web-{00FB7266-9B3A-4D66-8262-4F49F4EFAFC1}" dt="2022-05-25T02:46:05.274" v="0"/>
          <pc:sldLayoutMkLst>
            <pc:docMk/>
            <pc:sldMasterMk cId="2563146177" sldId="2147483661"/>
            <pc:sldLayoutMk cId="4187196136" sldId="2147483667"/>
          </pc:sldLayoutMkLst>
        </pc:sldLayoutChg>
        <pc:sldLayoutChg chg="replId">
          <pc:chgData name="Vanessa Li" userId="S::duo@uchicago.edu::3fc80632-922f-469a-82ad-d9a03c39d7fd" providerId="AD" clId="Web-{00FB7266-9B3A-4D66-8262-4F49F4EFAFC1}" dt="2022-05-25T02:46:05.274" v="0"/>
          <pc:sldLayoutMkLst>
            <pc:docMk/>
            <pc:sldMasterMk cId="2563146177" sldId="2147483661"/>
            <pc:sldLayoutMk cId="1200569556" sldId="2147483668"/>
          </pc:sldLayoutMkLst>
        </pc:sldLayoutChg>
        <pc:sldLayoutChg chg="replId">
          <pc:chgData name="Vanessa Li" userId="S::duo@uchicago.edu::3fc80632-922f-469a-82ad-d9a03c39d7fd" providerId="AD" clId="Web-{00FB7266-9B3A-4D66-8262-4F49F4EFAFC1}" dt="2022-05-25T02:46:05.274" v="0"/>
          <pc:sldLayoutMkLst>
            <pc:docMk/>
            <pc:sldMasterMk cId="2563146177" sldId="2147483661"/>
            <pc:sldLayoutMk cId="3153261149" sldId="2147483669"/>
          </pc:sldLayoutMkLst>
        </pc:sldLayoutChg>
        <pc:sldLayoutChg chg="replId">
          <pc:chgData name="Vanessa Li" userId="S::duo@uchicago.edu::3fc80632-922f-469a-82ad-d9a03c39d7fd" providerId="AD" clId="Web-{00FB7266-9B3A-4D66-8262-4F49F4EFAFC1}" dt="2022-05-25T02:46:05.274" v="0"/>
          <pc:sldLayoutMkLst>
            <pc:docMk/>
            <pc:sldMasterMk cId="2563146177" sldId="2147483661"/>
            <pc:sldLayoutMk cId="2390041774" sldId="2147483670"/>
          </pc:sldLayoutMkLst>
        </pc:sldLayoutChg>
        <pc:sldLayoutChg chg="replId">
          <pc:chgData name="Vanessa Li" userId="S::duo@uchicago.edu::3fc80632-922f-469a-82ad-d9a03c39d7fd" providerId="AD" clId="Web-{00FB7266-9B3A-4D66-8262-4F49F4EFAFC1}" dt="2022-05-25T02:46:05.274" v="0"/>
          <pc:sldLayoutMkLst>
            <pc:docMk/>
            <pc:sldMasterMk cId="2563146177" sldId="2147483661"/>
            <pc:sldLayoutMk cId="2577302498" sldId="2147483671"/>
          </pc:sldLayoutMkLst>
        </pc:sldLayoutChg>
      </pc:sldMasterChg>
    </pc:docChg>
  </pc:docChgLst>
  <pc:docChgLst>
    <pc:chgData name="Haoyu Chen" userId="7f1a5e31-d490-4000-a5d0-5cb8c0d2cefc" providerId="ADAL" clId="{26BBF103-975F-D64C-9EB8-4164002640A1}"/>
    <pc:docChg chg="undo custSel addSld delSld modSld sldOrd">
      <pc:chgData name="Haoyu Chen" userId="7f1a5e31-d490-4000-a5d0-5cb8c0d2cefc" providerId="ADAL" clId="{26BBF103-975F-D64C-9EB8-4164002640A1}" dt="2022-06-01T01:03:37.208" v="2873"/>
      <pc:docMkLst>
        <pc:docMk/>
      </pc:docMkLst>
      <pc:sldChg chg="addSp modSp mod">
        <pc:chgData name="Haoyu Chen" userId="7f1a5e31-d490-4000-a5d0-5cb8c0d2cefc" providerId="ADAL" clId="{26BBF103-975F-D64C-9EB8-4164002640A1}" dt="2022-05-29T21:44:17.160" v="2641" actId="1076"/>
        <pc:sldMkLst>
          <pc:docMk/>
          <pc:sldMk cId="1152411189" sldId="257"/>
        </pc:sldMkLst>
        <pc:spChg chg="add mod">
          <ac:chgData name="Haoyu Chen" userId="7f1a5e31-d490-4000-a5d0-5cb8c0d2cefc" providerId="ADAL" clId="{26BBF103-975F-D64C-9EB8-4164002640A1}" dt="2022-05-29T21:44:17.160" v="2641" actId="1076"/>
          <ac:spMkLst>
            <pc:docMk/>
            <pc:sldMk cId="1152411189" sldId="257"/>
            <ac:spMk id="2" creationId="{A54C65CF-D47B-1B05-F9F4-7A3D5574A002}"/>
          </ac:spMkLst>
        </pc:spChg>
        <pc:spChg chg="mod">
          <ac:chgData name="Haoyu Chen" userId="7f1a5e31-d490-4000-a5d0-5cb8c0d2cefc" providerId="ADAL" clId="{26BBF103-975F-D64C-9EB8-4164002640A1}" dt="2022-05-29T21:42:35.332" v="2574" actId="122"/>
          <ac:spMkLst>
            <pc:docMk/>
            <pc:sldMk cId="1152411189" sldId="257"/>
            <ac:spMk id="1571" creationId="{00000000-0000-0000-0000-000000000000}"/>
          </ac:spMkLst>
        </pc:spChg>
      </pc:sldChg>
      <pc:sldChg chg="del">
        <pc:chgData name="Haoyu Chen" userId="7f1a5e31-d490-4000-a5d0-5cb8c0d2cefc" providerId="ADAL" clId="{26BBF103-975F-D64C-9EB8-4164002640A1}" dt="2022-05-29T21:41:26.600" v="2516" actId="2696"/>
        <pc:sldMkLst>
          <pc:docMk/>
          <pc:sldMk cId="4293940974" sldId="258"/>
        </pc:sldMkLst>
      </pc:sldChg>
      <pc:sldChg chg="addSp delSp modSp mod">
        <pc:chgData name="Haoyu Chen" userId="7f1a5e31-d490-4000-a5d0-5cb8c0d2cefc" providerId="ADAL" clId="{26BBF103-975F-D64C-9EB8-4164002640A1}" dt="2022-05-28T23:55:35.640" v="1881" actId="2711"/>
        <pc:sldMkLst>
          <pc:docMk/>
          <pc:sldMk cId="3990505404" sldId="259"/>
        </pc:sldMkLst>
        <pc:spChg chg="add mod">
          <ac:chgData name="Haoyu Chen" userId="7f1a5e31-d490-4000-a5d0-5cb8c0d2cefc" providerId="ADAL" clId="{26BBF103-975F-D64C-9EB8-4164002640A1}" dt="2022-05-28T23:55:35.640" v="1881" actId="2711"/>
          <ac:spMkLst>
            <pc:docMk/>
            <pc:sldMk cId="3990505404" sldId="259"/>
            <ac:spMk id="8" creationId="{5BC55FD0-8CEB-EAC8-718A-F01879921AAB}"/>
          </ac:spMkLst>
        </pc:spChg>
        <pc:spChg chg="add mod">
          <ac:chgData name="Haoyu Chen" userId="7f1a5e31-d490-4000-a5d0-5cb8c0d2cefc" providerId="ADAL" clId="{26BBF103-975F-D64C-9EB8-4164002640A1}" dt="2022-05-28T23:02:04.571" v="1107"/>
          <ac:spMkLst>
            <pc:docMk/>
            <pc:sldMk cId="3990505404" sldId="259"/>
            <ac:spMk id="9" creationId="{6A32A429-7D0F-87F1-3192-8E9A4A9A95C1}"/>
          </ac:spMkLst>
        </pc:spChg>
        <pc:spChg chg="mod">
          <ac:chgData name="Haoyu Chen" userId="7f1a5e31-d490-4000-a5d0-5cb8c0d2cefc" providerId="ADAL" clId="{26BBF103-975F-D64C-9EB8-4164002640A1}" dt="2022-05-28T22:22:21.605" v="150" actId="20577"/>
          <ac:spMkLst>
            <pc:docMk/>
            <pc:sldMk cId="3990505404" sldId="259"/>
            <ac:spMk id="11" creationId="{DB454E82-B63E-1E15-588C-873A2219CD11}"/>
          </ac:spMkLst>
        </pc:spChg>
        <pc:spChg chg="del mod">
          <ac:chgData name="Haoyu Chen" userId="7f1a5e31-d490-4000-a5d0-5cb8c0d2cefc" providerId="ADAL" clId="{26BBF103-975F-D64C-9EB8-4164002640A1}" dt="2022-05-28T23:00:27.163" v="1027" actId="478"/>
          <ac:spMkLst>
            <pc:docMk/>
            <pc:sldMk cId="3990505404" sldId="259"/>
            <ac:spMk id="1576" creationId="{00000000-0000-0000-0000-000000000000}"/>
          </ac:spMkLst>
        </pc:spChg>
        <pc:picChg chg="mod">
          <ac:chgData name="Haoyu Chen" userId="7f1a5e31-d490-4000-a5d0-5cb8c0d2cefc" providerId="ADAL" clId="{26BBF103-975F-D64C-9EB8-4164002640A1}" dt="2022-05-28T23:06:04.708" v="1158" actId="1076"/>
          <ac:picMkLst>
            <pc:docMk/>
            <pc:sldMk cId="3990505404" sldId="259"/>
            <ac:picMk id="3" creationId="{491A8A3D-E0B3-8D3C-C79A-DB89DC2846F5}"/>
          </ac:picMkLst>
        </pc:picChg>
      </pc:sldChg>
      <pc:sldChg chg="del">
        <pc:chgData name="Haoyu Chen" userId="7f1a5e31-d490-4000-a5d0-5cb8c0d2cefc" providerId="ADAL" clId="{26BBF103-975F-D64C-9EB8-4164002640A1}" dt="2022-05-28T22:17:25.805" v="1" actId="2696"/>
        <pc:sldMkLst>
          <pc:docMk/>
          <pc:sldMk cId="1701630508" sldId="260"/>
        </pc:sldMkLst>
      </pc:sldChg>
      <pc:sldChg chg="addSp delSp modSp mod">
        <pc:chgData name="Haoyu Chen" userId="7f1a5e31-d490-4000-a5d0-5cb8c0d2cefc" providerId="ADAL" clId="{26BBF103-975F-D64C-9EB8-4164002640A1}" dt="2022-06-01T01:03:37.208" v="2873"/>
        <pc:sldMkLst>
          <pc:docMk/>
          <pc:sldMk cId="2442349540" sldId="261"/>
        </pc:sldMkLst>
        <pc:spChg chg="add del mod">
          <ac:chgData name="Haoyu Chen" userId="7f1a5e31-d490-4000-a5d0-5cb8c0d2cefc" providerId="ADAL" clId="{26BBF103-975F-D64C-9EB8-4164002640A1}" dt="2022-05-28T22:28:03.056" v="197"/>
          <ac:spMkLst>
            <pc:docMk/>
            <pc:sldMk cId="2442349540" sldId="261"/>
            <ac:spMk id="2" creationId="{5F4D125F-9690-0543-3E1F-07971619282B}"/>
          </ac:spMkLst>
        </pc:spChg>
        <pc:spChg chg="mod">
          <ac:chgData name="Haoyu Chen" userId="7f1a5e31-d490-4000-a5d0-5cb8c0d2cefc" providerId="ADAL" clId="{26BBF103-975F-D64C-9EB8-4164002640A1}" dt="2022-06-01T01:03:37.208" v="2873"/>
          <ac:spMkLst>
            <pc:docMk/>
            <pc:sldMk cId="2442349540" sldId="261"/>
            <ac:spMk id="5" creationId="{9D4CC977-8055-0F7B-80B9-E7347A774D5B}"/>
          </ac:spMkLst>
        </pc:spChg>
        <pc:spChg chg="del mod">
          <ac:chgData name="Haoyu Chen" userId="7f1a5e31-d490-4000-a5d0-5cb8c0d2cefc" providerId="ADAL" clId="{26BBF103-975F-D64C-9EB8-4164002640A1}" dt="2022-05-28T22:52:25.522" v="790" actId="478"/>
          <ac:spMkLst>
            <pc:docMk/>
            <pc:sldMk cId="2442349540" sldId="261"/>
            <ac:spMk id="8" creationId="{4B120B67-8E02-9A32-3832-42F959CA2E27}"/>
          </ac:spMkLst>
        </pc:spChg>
        <pc:spChg chg="add mod">
          <ac:chgData name="Haoyu Chen" userId="7f1a5e31-d490-4000-a5d0-5cb8c0d2cefc" providerId="ADAL" clId="{26BBF103-975F-D64C-9EB8-4164002640A1}" dt="2022-05-28T23:02:02.944" v="1105"/>
          <ac:spMkLst>
            <pc:docMk/>
            <pc:sldMk cId="2442349540" sldId="261"/>
            <ac:spMk id="9" creationId="{294656B9-2E61-7D54-C74C-9DA0A87A0C25}"/>
          </ac:spMkLst>
        </pc:spChg>
        <pc:spChg chg="mod">
          <ac:chgData name="Haoyu Chen" userId="7f1a5e31-d490-4000-a5d0-5cb8c0d2cefc" providerId="ADAL" clId="{26BBF103-975F-D64C-9EB8-4164002640A1}" dt="2022-05-29T21:48:44.780" v="2645" actId="1076"/>
          <ac:spMkLst>
            <pc:docMk/>
            <pc:sldMk cId="2442349540" sldId="261"/>
            <ac:spMk id="11" creationId="{49A54846-372F-BEE7-4BC6-4F54DAF092B3}"/>
          </ac:spMkLst>
        </pc:spChg>
        <pc:spChg chg="del mod">
          <ac:chgData name="Haoyu Chen" userId="7f1a5e31-d490-4000-a5d0-5cb8c0d2cefc" providerId="ADAL" clId="{26BBF103-975F-D64C-9EB8-4164002640A1}" dt="2022-05-28T22:52:21.850" v="788" actId="478"/>
          <ac:spMkLst>
            <pc:docMk/>
            <pc:sldMk cId="2442349540" sldId="261"/>
            <ac:spMk id="1624" creationId="{00000000-0000-0000-0000-000000000000}"/>
          </ac:spMkLst>
        </pc:spChg>
        <pc:spChg chg="mod">
          <ac:chgData name="Haoyu Chen" userId="7f1a5e31-d490-4000-a5d0-5cb8c0d2cefc" providerId="ADAL" clId="{26BBF103-975F-D64C-9EB8-4164002640A1}" dt="2022-05-28T23:55:08.167" v="1877" actId="2711"/>
          <ac:spMkLst>
            <pc:docMk/>
            <pc:sldMk cId="2442349540" sldId="261"/>
            <ac:spMk id="1625" creationId="{00000000-0000-0000-0000-000000000000}"/>
          </ac:spMkLst>
        </pc:spChg>
      </pc:sldChg>
      <pc:sldChg chg="del">
        <pc:chgData name="Haoyu Chen" userId="7f1a5e31-d490-4000-a5d0-5cb8c0d2cefc" providerId="ADAL" clId="{26BBF103-975F-D64C-9EB8-4164002640A1}" dt="2022-05-28T22:17:26.808" v="2" actId="2696"/>
        <pc:sldMkLst>
          <pc:docMk/>
          <pc:sldMk cId="3933219510" sldId="263"/>
        </pc:sldMkLst>
      </pc:sldChg>
      <pc:sldChg chg="addSp delSp modSp mod addCm delCm modCm">
        <pc:chgData name="Haoyu Chen" userId="7f1a5e31-d490-4000-a5d0-5cb8c0d2cefc" providerId="ADAL" clId="{26BBF103-975F-D64C-9EB8-4164002640A1}" dt="2022-05-31T03:36:11.300" v="2869"/>
        <pc:sldMkLst>
          <pc:docMk/>
          <pc:sldMk cId="1157937578" sldId="264"/>
        </pc:sldMkLst>
        <pc:spChg chg="add mod">
          <ac:chgData name="Haoyu Chen" userId="7f1a5e31-d490-4000-a5d0-5cb8c0d2cefc" providerId="ADAL" clId="{26BBF103-975F-D64C-9EB8-4164002640A1}" dt="2022-05-29T21:41:20.188" v="2515" actId="1076"/>
          <ac:spMkLst>
            <pc:docMk/>
            <pc:sldMk cId="1157937578" sldId="264"/>
            <ac:spMk id="2" creationId="{6B70421D-2055-5F42-68A4-0293A3041C18}"/>
          </ac:spMkLst>
        </pc:spChg>
        <pc:spChg chg="add mod">
          <ac:chgData name="Haoyu Chen" userId="7f1a5e31-d490-4000-a5d0-5cb8c0d2cefc" providerId="ADAL" clId="{26BBF103-975F-D64C-9EB8-4164002640A1}" dt="2022-05-29T21:41:16.681" v="2514" actId="1076"/>
          <ac:spMkLst>
            <pc:docMk/>
            <pc:sldMk cId="1157937578" sldId="264"/>
            <ac:spMk id="3" creationId="{715B3574-5658-7E2C-F7EF-C3872BDD859A}"/>
          </ac:spMkLst>
        </pc:spChg>
        <pc:spChg chg="del mod">
          <ac:chgData name="Haoyu Chen" userId="7f1a5e31-d490-4000-a5d0-5cb8c0d2cefc" providerId="ADAL" clId="{26BBF103-975F-D64C-9EB8-4164002640A1}" dt="2022-05-28T22:49:42.473" v="755" actId="478"/>
          <ac:spMkLst>
            <pc:docMk/>
            <pc:sldMk cId="1157937578" sldId="264"/>
            <ac:spMk id="6" creationId="{1648DF77-03D4-F237-6598-479B3AC358C2}"/>
          </ac:spMkLst>
        </pc:spChg>
        <pc:spChg chg="del mod">
          <ac:chgData name="Haoyu Chen" userId="7f1a5e31-d490-4000-a5d0-5cb8c0d2cefc" providerId="ADAL" clId="{26BBF103-975F-D64C-9EB8-4164002640A1}" dt="2022-05-28T22:46:59.825" v="705" actId="478"/>
          <ac:spMkLst>
            <pc:docMk/>
            <pc:sldMk cId="1157937578" sldId="264"/>
            <ac:spMk id="7" creationId="{79C35B49-A129-B9C8-6734-6FCD445B1ADA}"/>
          </ac:spMkLst>
        </pc:spChg>
        <pc:spChg chg="del mod">
          <ac:chgData name="Haoyu Chen" userId="7f1a5e31-d490-4000-a5d0-5cb8c0d2cefc" providerId="ADAL" clId="{26BBF103-975F-D64C-9EB8-4164002640A1}" dt="2022-05-28T22:48:48.304" v="743" actId="478"/>
          <ac:spMkLst>
            <pc:docMk/>
            <pc:sldMk cId="1157937578" sldId="264"/>
            <ac:spMk id="8" creationId="{4B120B67-8E02-9A32-3832-42F959CA2E27}"/>
          </ac:spMkLst>
        </pc:spChg>
        <pc:spChg chg="add del mod">
          <ac:chgData name="Haoyu Chen" userId="7f1a5e31-d490-4000-a5d0-5cb8c0d2cefc" providerId="ADAL" clId="{26BBF103-975F-D64C-9EB8-4164002640A1}" dt="2022-05-28T22:50:51.377" v="777" actId="478"/>
          <ac:spMkLst>
            <pc:docMk/>
            <pc:sldMk cId="1157937578" sldId="264"/>
            <ac:spMk id="9" creationId="{6B4EC111-331B-2218-2664-A05F9EC870EC}"/>
          </ac:spMkLst>
        </pc:spChg>
        <pc:spChg chg="del mod">
          <ac:chgData name="Haoyu Chen" userId="7f1a5e31-d490-4000-a5d0-5cb8c0d2cefc" providerId="ADAL" clId="{26BBF103-975F-D64C-9EB8-4164002640A1}" dt="2022-05-29T21:41:04.604" v="2512" actId="478"/>
          <ac:spMkLst>
            <pc:docMk/>
            <pc:sldMk cId="1157937578" sldId="264"/>
            <ac:spMk id="10" creationId="{628ED0B8-CBF1-ECC1-C8D1-D88ACD2E5BD7}"/>
          </ac:spMkLst>
        </pc:spChg>
        <pc:spChg chg="add mod">
          <ac:chgData name="Haoyu Chen" userId="7f1a5e31-d490-4000-a5d0-5cb8c0d2cefc" providerId="ADAL" clId="{26BBF103-975F-D64C-9EB8-4164002640A1}" dt="2022-05-28T23:55:29.480" v="1880" actId="2711"/>
          <ac:spMkLst>
            <pc:docMk/>
            <pc:sldMk cId="1157937578" sldId="264"/>
            <ac:spMk id="11" creationId="{A3EF4D40-2AEB-9024-2F7C-1E78B9FDFD31}"/>
          </ac:spMkLst>
        </pc:spChg>
        <pc:spChg chg="add mod">
          <ac:chgData name="Haoyu Chen" userId="7f1a5e31-d490-4000-a5d0-5cb8c0d2cefc" providerId="ADAL" clId="{26BBF103-975F-D64C-9EB8-4164002640A1}" dt="2022-05-28T23:06:49.056" v="1160" actId="167"/>
          <ac:spMkLst>
            <pc:docMk/>
            <pc:sldMk cId="1157937578" sldId="264"/>
            <ac:spMk id="13" creationId="{CE0CDEF1-8B8D-1A47-4D05-DF86CC9F738F}"/>
          </ac:spMkLst>
        </pc:spChg>
        <pc:spChg chg="del mod">
          <ac:chgData name="Haoyu Chen" userId="7f1a5e31-d490-4000-a5d0-5cb8c0d2cefc" providerId="ADAL" clId="{26BBF103-975F-D64C-9EB8-4164002640A1}" dt="2022-05-28T22:47:33.905" v="714" actId="478"/>
          <ac:spMkLst>
            <pc:docMk/>
            <pc:sldMk cId="1157937578" sldId="264"/>
            <ac:spMk id="1624" creationId="{00000000-0000-0000-0000-000000000000}"/>
          </ac:spMkLst>
        </pc:spChg>
        <pc:spChg chg="del mod">
          <ac:chgData name="Haoyu Chen" userId="7f1a5e31-d490-4000-a5d0-5cb8c0d2cefc" providerId="ADAL" clId="{26BBF103-975F-D64C-9EB8-4164002640A1}" dt="2022-05-28T22:46:34.158" v="698" actId="478"/>
          <ac:spMkLst>
            <pc:docMk/>
            <pc:sldMk cId="1157937578" sldId="264"/>
            <ac:spMk id="1625" creationId="{00000000-0000-0000-0000-000000000000}"/>
          </ac:spMkLst>
        </pc:spChg>
      </pc:sldChg>
      <pc:sldChg chg="addSp delSp modSp mod">
        <pc:chgData name="Haoyu Chen" userId="7f1a5e31-d490-4000-a5d0-5cb8c0d2cefc" providerId="ADAL" clId="{26BBF103-975F-D64C-9EB8-4164002640A1}" dt="2022-06-01T00:22:00.627" v="2870" actId="20577"/>
        <pc:sldMkLst>
          <pc:docMk/>
          <pc:sldMk cId="3580978245" sldId="265"/>
        </pc:sldMkLst>
        <pc:spChg chg="del">
          <ac:chgData name="Haoyu Chen" userId="7f1a5e31-d490-4000-a5d0-5cb8c0d2cefc" providerId="ADAL" clId="{26BBF103-975F-D64C-9EB8-4164002640A1}" dt="2022-05-28T23:13:55.531" v="1292" actId="478"/>
          <ac:spMkLst>
            <pc:docMk/>
            <pc:sldMk cId="3580978245" sldId="265"/>
            <ac:spMk id="2" creationId="{8CC161E1-8703-AE36-3281-44B70955564C}"/>
          </ac:spMkLst>
        </pc:spChg>
        <pc:spChg chg="del mod">
          <ac:chgData name="Haoyu Chen" userId="7f1a5e31-d490-4000-a5d0-5cb8c0d2cefc" providerId="ADAL" clId="{26BBF103-975F-D64C-9EB8-4164002640A1}" dt="2022-05-28T23:14:16.495" v="1298" actId="478"/>
          <ac:spMkLst>
            <pc:docMk/>
            <pc:sldMk cId="3580978245" sldId="265"/>
            <ac:spMk id="3" creationId="{F4169CD2-59C8-9ED6-ED05-2558E408EA37}"/>
          </ac:spMkLst>
        </pc:spChg>
        <pc:spChg chg="add del mod">
          <ac:chgData name="Haoyu Chen" userId="7f1a5e31-d490-4000-a5d0-5cb8c0d2cefc" providerId="ADAL" clId="{26BBF103-975F-D64C-9EB8-4164002640A1}" dt="2022-05-28T23:19:15.684" v="1462" actId="478"/>
          <ac:spMkLst>
            <pc:docMk/>
            <pc:sldMk cId="3580978245" sldId="265"/>
            <ac:spMk id="6" creationId="{03A62313-18CC-4FBA-D6FF-FFD05B594B9C}"/>
          </ac:spMkLst>
        </pc:spChg>
        <pc:spChg chg="add mod">
          <ac:chgData name="Haoyu Chen" userId="7f1a5e31-d490-4000-a5d0-5cb8c0d2cefc" providerId="ADAL" clId="{26BBF103-975F-D64C-9EB8-4164002640A1}" dt="2022-05-28T23:02:10.982" v="1113"/>
          <ac:spMkLst>
            <pc:docMk/>
            <pc:sldMk cId="3580978245" sldId="265"/>
            <ac:spMk id="7" creationId="{51DFB3AA-7A61-76C9-D7F8-166F044115F6}"/>
          </ac:spMkLst>
        </pc:spChg>
        <pc:spChg chg="add mod">
          <ac:chgData name="Haoyu Chen" userId="7f1a5e31-d490-4000-a5d0-5cb8c0d2cefc" providerId="ADAL" clId="{26BBF103-975F-D64C-9EB8-4164002640A1}" dt="2022-05-28T23:56:20.171" v="1888" actId="2711"/>
          <ac:spMkLst>
            <pc:docMk/>
            <pc:sldMk cId="3580978245" sldId="265"/>
            <ac:spMk id="8" creationId="{6A57A3A6-372F-9423-A0A8-0F0F67341A81}"/>
          </ac:spMkLst>
        </pc:spChg>
        <pc:spChg chg="add del mod">
          <ac:chgData name="Haoyu Chen" userId="7f1a5e31-d490-4000-a5d0-5cb8c0d2cefc" providerId="ADAL" clId="{26BBF103-975F-D64C-9EB8-4164002640A1}" dt="2022-05-28T23:13:58.369" v="1293" actId="478"/>
          <ac:spMkLst>
            <pc:docMk/>
            <pc:sldMk cId="3580978245" sldId="265"/>
            <ac:spMk id="9" creationId="{5D5BF337-3DDF-93D3-3618-9FAC71503F65}"/>
          </ac:spMkLst>
        </pc:spChg>
        <pc:spChg chg="add mod">
          <ac:chgData name="Haoyu Chen" userId="7f1a5e31-d490-4000-a5d0-5cb8c0d2cefc" providerId="ADAL" clId="{26BBF103-975F-D64C-9EB8-4164002640A1}" dt="2022-06-01T00:22:00.627" v="2870" actId="20577"/>
          <ac:spMkLst>
            <pc:docMk/>
            <pc:sldMk cId="3580978245" sldId="265"/>
            <ac:spMk id="10" creationId="{FDA1B61C-E6DB-6D42-44B3-0473D2722919}"/>
          </ac:spMkLst>
        </pc:spChg>
        <pc:spChg chg="add mod">
          <ac:chgData name="Haoyu Chen" userId="7f1a5e31-d490-4000-a5d0-5cb8c0d2cefc" providerId="ADAL" clId="{26BBF103-975F-D64C-9EB8-4164002640A1}" dt="2022-05-28T23:19:07.739" v="1460" actId="14100"/>
          <ac:spMkLst>
            <pc:docMk/>
            <pc:sldMk cId="3580978245" sldId="265"/>
            <ac:spMk id="11" creationId="{B8ABFD45-74FD-BC87-EF05-9255DF42EC9F}"/>
          </ac:spMkLst>
        </pc:spChg>
        <pc:spChg chg="add mod">
          <ac:chgData name="Haoyu Chen" userId="7f1a5e31-d490-4000-a5d0-5cb8c0d2cefc" providerId="ADAL" clId="{26BBF103-975F-D64C-9EB8-4164002640A1}" dt="2022-05-28T23:19:21.746" v="1465" actId="14100"/>
          <ac:spMkLst>
            <pc:docMk/>
            <pc:sldMk cId="3580978245" sldId="265"/>
            <ac:spMk id="12" creationId="{ED34B386-5794-25A3-6884-E6613FC3A2DC}"/>
          </ac:spMkLst>
        </pc:spChg>
      </pc:sldChg>
      <pc:sldChg chg="addSp delSp modSp mod">
        <pc:chgData name="Haoyu Chen" userId="7f1a5e31-d490-4000-a5d0-5cb8c0d2cefc" providerId="ADAL" clId="{26BBF103-975F-D64C-9EB8-4164002640A1}" dt="2022-05-29T21:40:17.711" v="2503" actId="1076"/>
        <pc:sldMkLst>
          <pc:docMk/>
          <pc:sldMk cId="903727492" sldId="267"/>
        </pc:sldMkLst>
        <pc:spChg chg="del">
          <ac:chgData name="Haoyu Chen" userId="7f1a5e31-d490-4000-a5d0-5cb8c0d2cefc" providerId="ADAL" clId="{26BBF103-975F-D64C-9EB8-4164002640A1}" dt="2022-05-29T00:00:20.549" v="2064" actId="478"/>
          <ac:spMkLst>
            <pc:docMk/>
            <pc:sldMk cId="903727492" sldId="267"/>
            <ac:spMk id="2" creationId="{B78193E7-1A29-1088-DDFD-356165C9E8C0}"/>
          </ac:spMkLst>
        </pc:spChg>
        <pc:spChg chg="mod">
          <ac:chgData name="Haoyu Chen" userId="7f1a5e31-d490-4000-a5d0-5cb8c0d2cefc" providerId="ADAL" clId="{26BBF103-975F-D64C-9EB8-4164002640A1}" dt="2022-05-29T21:40:17.711" v="2503" actId="1076"/>
          <ac:spMkLst>
            <pc:docMk/>
            <pc:sldMk cId="903727492" sldId="267"/>
            <ac:spMk id="3" creationId="{57B4426F-FF64-DCBB-3EF2-5D32E612598D}"/>
          </ac:spMkLst>
        </pc:spChg>
        <pc:spChg chg="del">
          <ac:chgData name="Haoyu Chen" userId="7f1a5e31-d490-4000-a5d0-5cb8c0d2cefc" providerId="ADAL" clId="{26BBF103-975F-D64C-9EB8-4164002640A1}" dt="2022-05-29T21:29:13.432" v="2158" actId="478"/>
          <ac:spMkLst>
            <pc:docMk/>
            <pc:sldMk cId="903727492" sldId="267"/>
            <ac:spMk id="4" creationId="{9F29EBAA-762D-5960-F57D-051850C032BE}"/>
          </ac:spMkLst>
        </pc:spChg>
        <pc:spChg chg="add mod">
          <ac:chgData name="Haoyu Chen" userId="7f1a5e31-d490-4000-a5d0-5cb8c0d2cefc" providerId="ADAL" clId="{26BBF103-975F-D64C-9EB8-4164002640A1}" dt="2022-05-29T21:39:08.831" v="2475" actId="1076"/>
          <ac:spMkLst>
            <pc:docMk/>
            <pc:sldMk cId="903727492" sldId="267"/>
            <ac:spMk id="6" creationId="{2A75339A-407C-38D8-B9E0-7789ECB4045F}"/>
          </ac:spMkLst>
        </pc:spChg>
        <pc:spChg chg="add mod">
          <ac:chgData name="Haoyu Chen" userId="7f1a5e31-d490-4000-a5d0-5cb8c0d2cefc" providerId="ADAL" clId="{26BBF103-975F-D64C-9EB8-4164002640A1}" dt="2022-05-29T21:27:36.795" v="2116"/>
          <ac:spMkLst>
            <pc:docMk/>
            <pc:sldMk cId="903727492" sldId="267"/>
            <ac:spMk id="7" creationId="{4A1816CC-4AC5-6056-0FCB-B9ED0EB5317A}"/>
          </ac:spMkLst>
        </pc:spChg>
      </pc:sldChg>
      <pc:sldChg chg="addSp delSp modSp mod">
        <pc:chgData name="Haoyu Chen" userId="7f1a5e31-d490-4000-a5d0-5cb8c0d2cefc" providerId="ADAL" clId="{26BBF103-975F-D64C-9EB8-4164002640A1}" dt="2022-05-28T23:56:30.383" v="1890" actId="2711"/>
        <pc:sldMkLst>
          <pc:docMk/>
          <pc:sldMk cId="3131777837" sldId="268"/>
        </pc:sldMkLst>
        <pc:spChg chg="del">
          <ac:chgData name="Haoyu Chen" userId="7f1a5e31-d490-4000-a5d0-5cb8c0d2cefc" providerId="ADAL" clId="{26BBF103-975F-D64C-9EB8-4164002640A1}" dt="2022-05-28T23:44:07.383" v="1696" actId="478"/>
          <ac:spMkLst>
            <pc:docMk/>
            <pc:sldMk cId="3131777837" sldId="268"/>
            <ac:spMk id="2" creationId="{6303E52B-0FFF-4C01-FFF6-2C988DDFEA1B}"/>
          </ac:spMkLst>
        </pc:spChg>
        <pc:spChg chg="add del mod">
          <ac:chgData name="Haoyu Chen" userId="7f1a5e31-d490-4000-a5d0-5cb8c0d2cefc" providerId="ADAL" clId="{26BBF103-975F-D64C-9EB8-4164002640A1}" dt="2022-05-28T23:44:10.671" v="1697" actId="478"/>
          <ac:spMkLst>
            <pc:docMk/>
            <pc:sldMk cId="3131777837" sldId="268"/>
            <ac:spMk id="4" creationId="{DD45B3DF-DE47-13A8-72F6-357D0F574E0C}"/>
          </ac:spMkLst>
        </pc:spChg>
        <pc:spChg chg="add mod">
          <ac:chgData name="Haoyu Chen" userId="7f1a5e31-d490-4000-a5d0-5cb8c0d2cefc" providerId="ADAL" clId="{26BBF103-975F-D64C-9EB8-4164002640A1}" dt="2022-05-28T23:44:42.052" v="1708" actId="167"/>
          <ac:spMkLst>
            <pc:docMk/>
            <pc:sldMk cId="3131777837" sldId="268"/>
            <ac:spMk id="6" creationId="{A2DDF8B1-0A44-76BD-EB74-074C86CC37ED}"/>
          </ac:spMkLst>
        </pc:spChg>
        <pc:spChg chg="add mod">
          <ac:chgData name="Haoyu Chen" userId="7f1a5e31-d490-4000-a5d0-5cb8c0d2cefc" providerId="ADAL" clId="{26BBF103-975F-D64C-9EB8-4164002640A1}" dt="2022-05-28T23:56:30.383" v="1890" actId="2711"/>
          <ac:spMkLst>
            <pc:docMk/>
            <pc:sldMk cId="3131777837" sldId="268"/>
            <ac:spMk id="7" creationId="{ACD774EE-E85F-4477-9C05-78F9C7596882}"/>
          </ac:spMkLst>
        </pc:spChg>
        <pc:graphicFrameChg chg="mod modGraphic">
          <ac:chgData name="Haoyu Chen" userId="7f1a5e31-d490-4000-a5d0-5cb8c0d2cefc" providerId="ADAL" clId="{26BBF103-975F-D64C-9EB8-4164002640A1}" dt="2022-05-28T23:51:53.986" v="1863" actId="2711"/>
          <ac:graphicFrameMkLst>
            <pc:docMk/>
            <pc:sldMk cId="3131777837" sldId="268"/>
            <ac:graphicFrameMk id="8" creationId="{3D63E5FB-81EA-AAD6-7A0E-3F2B342DE5C6}"/>
          </ac:graphicFrameMkLst>
        </pc:graphicFrameChg>
      </pc:sldChg>
      <pc:sldChg chg="addSp delSp modSp mod">
        <pc:chgData name="Haoyu Chen" userId="7f1a5e31-d490-4000-a5d0-5cb8c0d2cefc" providerId="ADAL" clId="{26BBF103-975F-D64C-9EB8-4164002640A1}" dt="2022-05-28T23:56:45.419" v="1892" actId="2711"/>
        <pc:sldMkLst>
          <pc:docMk/>
          <pc:sldMk cId="692313015" sldId="269"/>
        </pc:sldMkLst>
        <pc:spChg chg="del">
          <ac:chgData name="Haoyu Chen" userId="7f1a5e31-d490-4000-a5d0-5cb8c0d2cefc" providerId="ADAL" clId="{26BBF103-975F-D64C-9EB8-4164002640A1}" dt="2022-05-28T23:44:25.504" v="1705" actId="478"/>
          <ac:spMkLst>
            <pc:docMk/>
            <pc:sldMk cId="692313015" sldId="269"/>
            <ac:spMk id="2" creationId="{6303E52B-0FFF-4C01-FFF6-2C988DDFEA1B}"/>
          </ac:spMkLst>
        </pc:spChg>
        <pc:spChg chg="add del mod">
          <ac:chgData name="Haoyu Chen" userId="7f1a5e31-d490-4000-a5d0-5cb8c0d2cefc" providerId="ADAL" clId="{26BBF103-975F-D64C-9EB8-4164002640A1}" dt="2022-05-28T23:44:27.131" v="1706" actId="478"/>
          <ac:spMkLst>
            <pc:docMk/>
            <pc:sldMk cId="692313015" sldId="269"/>
            <ac:spMk id="4" creationId="{06BCC069-067F-AD30-34DF-CE5820B27597}"/>
          </ac:spMkLst>
        </pc:spChg>
        <pc:spChg chg="add mod">
          <ac:chgData name="Haoyu Chen" userId="7f1a5e31-d490-4000-a5d0-5cb8c0d2cefc" providerId="ADAL" clId="{26BBF103-975F-D64C-9EB8-4164002640A1}" dt="2022-05-28T23:45:27.279" v="1711" actId="167"/>
          <ac:spMkLst>
            <pc:docMk/>
            <pc:sldMk cId="692313015" sldId="269"/>
            <ac:spMk id="6" creationId="{655A2634-ECDA-03E1-4D57-8EE8035BA18F}"/>
          </ac:spMkLst>
        </pc:spChg>
        <pc:spChg chg="add mod">
          <ac:chgData name="Haoyu Chen" userId="7f1a5e31-d490-4000-a5d0-5cb8c0d2cefc" providerId="ADAL" clId="{26BBF103-975F-D64C-9EB8-4164002640A1}" dt="2022-05-28T23:56:45.419" v="1892" actId="2711"/>
          <ac:spMkLst>
            <pc:docMk/>
            <pc:sldMk cId="692313015" sldId="269"/>
            <ac:spMk id="7" creationId="{5EA543D4-6C47-7047-982E-D4A2A27378EC}"/>
          </ac:spMkLst>
        </pc:spChg>
        <pc:graphicFrameChg chg="mod modGraphic">
          <ac:chgData name="Haoyu Chen" userId="7f1a5e31-d490-4000-a5d0-5cb8c0d2cefc" providerId="ADAL" clId="{26BBF103-975F-D64C-9EB8-4164002640A1}" dt="2022-05-28T23:51:57.933" v="1864" actId="2711"/>
          <ac:graphicFrameMkLst>
            <pc:docMk/>
            <pc:sldMk cId="692313015" sldId="269"/>
            <ac:graphicFrameMk id="8" creationId="{3D63E5FB-81EA-AAD6-7A0E-3F2B342DE5C6}"/>
          </ac:graphicFrameMkLst>
        </pc:graphicFrameChg>
      </pc:sldChg>
      <pc:sldChg chg="addSp delSp modSp mod">
        <pc:chgData name="Haoyu Chen" userId="7f1a5e31-d490-4000-a5d0-5cb8c0d2cefc" providerId="ADAL" clId="{26BBF103-975F-D64C-9EB8-4164002640A1}" dt="2022-05-29T21:27:33.901" v="2115" actId="21"/>
        <pc:sldMkLst>
          <pc:docMk/>
          <pc:sldMk cId="3556296616" sldId="270"/>
        </pc:sldMkLst>
        <pc:spChg chg="del">
          <ac:chgData name="Haoyu Chen" userId="7f1a5e31-d490-4000-a5d0-5cb8c0d2cefc" providerId="ADAL" clId="{26BBF103-975F-D64C-9EB8-4164002640A1}" dt="2022-05-28T23:44:22.932" v="1704" actId="478"/>
          <ac:spMkLst>
            <pc:docMk/>
            <pc:sldMk cId="3556296616" sldId="270"/>
            <ac:spMk id="2" creationId="{6303E52B-0FFF-4C01-FFF6-2C988DDFEA1B}"/>
          </ac:spMkLst>
        </pc:spChg>
        <pc:spChg chg="add del mod">
          <ac:chgData name="Haoyu Chen" userId="7f1a5e31-d490-4000-a5d0-5cb8c0d2cefc" providerId="ADAL" clId="{26BBF103-975F-D64C-9EB8-4164002640A1}" dt="2022-05-28T23:45:32.945" v="1712" actId="478"/>
          <ac:spMkLst>
            <pc:docMk/>
            <pc:sldMk cId="3556296616" sldId="270"/>
            <ac:spMk id="4" creationId="{74E825B6-FF11-762E-7235-15B2AB964900}"/>
          </ac:spMkLst>
        </pc:spChg>
        <pc:spChg chg="add del mod">
          <ac:chgData name="Haoyu Chen" userId="7f1a5e31-d490-4000-a5d0-5cb8c0d2cefc" providerId="ADAL" clId="{26BBF103-975F-D64C-9EB8-4164002640A1}" dt="2022-05-29T21:27:33.901" v="2115" actId="21"/>
          <ac:spMkLst>
            <pc:docMk/>
            <pc:sldMk cId="3556296616" sldId="270"/>
            <ac:spMk id="6" creationId="{993E4D97-090E-9EE3-2B98-7E73381C120D}"/>
          </ac:spMkLst>
        </pc:spChg>
        <pc:spChg chg="add mod">
          <ac:chgData name="Haoyu Chen" userId="7f1a5e31-d490-4000-a5d0-5cb8c0d2cefc" providerId="ADAL" clId="{26BBF103-975F-D64C-9EB8-4164002640A1}" dt="2022-05-28T23:56:49.118" v="1893" actId="2711"/>
          <ac:spMkLst>
            <pc:docMk/>
            <pc:sldMk cId="3556296616" sldId="270"/>
            <ac:spMk id="7" creationId="{4257EE42-6986-B752-D816-B8829BACA93A}"/>
          </ac:spMkLst>
        </pc:spChg>
        <pc:graphicFrameChg chg="mod modGraphic">
          <ac:chgData name="Haoyu Chen" userId="7f1a5e31-d490-4000-a5d0-5cb8c0d2cefc" providerId="ADAL" clId="{26BBF103-975F-D64C-9EB8-4164002640A1}" dt="2022-05-28T23:52:01.741" v="1865" actId="2711"/>
          <ac:graphicFrameMkLst>
            <pc:docMk/>
            <pc:sldMk cId="3556296616" sldId="270"/>
            <ac:graphicFrameMk id="8" creationId="{3D63E5FB-81EA-AAD6-7A0E-3F2B342DE5C6}"/>
          </ac:graphicFrameMkLst>
        </pc:graphicFrameChg>
      </pc:sldChg>
      <pc:sldChg chg="addSp delSp modSp mod">
        <pc:chgData name="Haoyu Chen" userId="7f1a5e31-d490-4000-a5d0-5cb8c0d2cefc" providerId="ADAL" clId="{26BBF103-975F-D64C-9EB8-4164002640A1}" dt="2022-05-28T23:56:07.620" v="1887" actId="2711"/>
        <pc:sldMkLst>
          <pc:docMk/>
          <pc:sldMk cId="159602377" sldId="271"/>
        </pc:sldMkLst>
        <pc:spChg chg="del">
          <ac:chgData name="Haoyu Chen" userId="7f1a5e31-d490-4000-a5d0-5cb8c0d2cefc" providerId="ADAL" clId="{26BBF103-975F-D64C-9EB8-4164002640A1}" dt="2022-05-28T23:12:30.876" v="1270" actId="478"/>
          <ac:spMkLst>
            <pc:docMk/>
            <pc:sldMk cId="159602377" sldId="271"/>
            <ac:spMk id="2" creationId="{DF6F9784-597E-AAE7-09F7-34B36406454A}"/>
          </ac:spMkLst>
        </pc:spChg>
        <pc:spChg chg="mod">
          <ac:chgData name="Haoyu Chen" userId="7f1a5e31-d490-4000-a5d0-5cb8c0d2cefc" providerId="ADAL" clId="{26BBF103-975F-D64C-9EB8-4164002640A1}" dt="2022-05-28T23:51:41.126" v="1861" actId="113"/>
          <ac:spMkLst>
            <pc:docMk/>
            <pc:sldMk cId="159602377" sldId="271"/>
            <ac:spMk id="3" creationId="{465433AE-C6E0-8D77-62B0-7B5E7D720589}"/>
          </ac:spMkLst>
        </pc:spChg>
        <pc:spChg chg="del">
          <ac:chgData name="Haoyu Chen" userId="7f1a5e31-d490-4000-a5d0-5cb8c0d2cefc" providerId="ADAL" clId="{26BBF103-975F-D64C-9EB8-4164002640A1}" dt="2022-05-28T22:19:31.800" v="3" actId="478"/>
          <ac:spMkLst>
            <pc:docMk/>
            <pc:sldMk cId="159602377" sldId="271"/>
            <ac:spMk id="4" creationId="{0ED1237B-E10E-0756-1F67-E7606D90E6BE}"/>
          </ac:spMkLst>
        </pc:spChg>
        <pc:spChg chg="add mod">
          <ac:chgData name="Haoyu Chen" userId="7f1a5e31-d490-4000-a5d0-5cb8c0d2cefc" providerId="ADAL" clId="{26BBF103-975F-D64C-9EB8-4164002640A1}" dt="2022-05-28T23:02:10.230" v="1112"/>
          <ac:spMkLst>
            <pc:docMk/>
            <pc:sldMk cId="159602377" sldId="271"/>
            <ac:spMk id="6" creationId="{E3B77B06-11C2-72EF-84EF-395E50C3D89D}"/>
          </ac:spMkLst>
        </pc:spChg>
        <pc:spChg chg="add mod">
          <ac:chgData name="Haoyu Chen" userId="7f1a5e31-d490-4000-a5d0-5cb8c0d2cefc" providerId="ADAL" clId="{26BBF103-975F-D64C-9EB8-4164002640A1}" dt="2022-05-28T23:56:07.620" v="1887" actId="2711"/>
          <ac:spMkLst>
            <pc:docMk/>
            <pc:sldMk cId="159602377" sldId="271"/>
            <ac:spMk id="7" creationId="{9F636FC3-88B0-11EB-44B4-169D9B078F90}"/>
          </ac:spMkLst>
        </pc:spChg>
        <pc:spChg chg="add del mod">
          <ac:chgData name="Haoyu Chen" userId="7f1a5e31-d490-4000-a5d0-5cb8c0d2cefc" providerId="ADAL" clId="{26BBF103-975F-D64C-9EB8-4164002640A1}" dt="2022-05-28T23:13:04.955" v="1271" actId="478"/>
          <ac:spMkLst>
            <pc:docMk/>
            <pc:sldMk cId="159602377" sldId="271"/>
            <ac:spMk id="9" creationId="{B8280230-C92F-FCD9-7C15-B68B9D00B84F}"/>
          </ac:spMkLst>
        </pc:spChg>
      </pc:sldChg>
      <pc:sldChg chg="addSp delSp modSp add mod">
        <pc:chgData name="Haoyu Chen" userId="7f1a5e31-d490-4000-a5d0-5cb8c0d2cefc" providerId="ADAL" clId="{26BBF103-975F-D64C-9EB8-4164002640A1}" dt="2022-05-28T23:55:54.980" v="1885" actId="2711"/>
        <pc:sldMkLst>
          <pc:docMk/>
          <pc:sldMk cId="2894714559" sldId="272"/>
        </pc:sldMkLst>
        <pc:spChg chg="add mod">
          <ac:chgData name="Haoyu Chen" userId="7f1a5e31-d490-4000-a5d0-5cb8c0d2cefc" providerId="ADAL" clId="{26BBF103-975F-D64C-9EB8-4164002640A1}" dt="2022-05-28T22:36:10.011" v="580" actId="478"/>
          <ac:spMkLst>
            <pc:docMk/>
            <pc:sldMk cId="2894714559" sldId="272"/>
            <ac:spMk id="3" creationId="{E711DCCA-1A16-288E-2BAD-5398752EEAE5}"/>
          </ac:spMkLst>
        </pc:spChg>
        <pc:spChg chg="add mod">
          <ac:chgData name="Haoyu Chen" userId="7f1a5e31-d490-4000-a5d0-5cb8c0d2cefc" providerId="ADAL" clId="{26BBF103-975F-D64C-9EB8-4164002640A1}" dt="2022-05-28T23:01:28.771" v="1088" actId="478"/>
          <ac:spMkLst>
            <pc:docMk/>
            <pc:sldMk cId="2894714559" sldId="272"/>
            <ac:spMk id="5" creationId="{37AAEC68-3351-F327-236B-DE4B6301CE13}"/>
          </ac:spMkLst>
        </pc:spChg>
        <pc:spChg chg="add mod">
          <ac:chgData name="Haoyu Chen" userId="7f1a5e31-d490-4000-a5d0-5cb8c0d2cefc" providerId="ADAL" clId="{26BBF103-975F-D64C-9EB8-4164002640A1}" dt="2022-05-28T23:55:54.980" v="1885" actId="2711"/>
          <ac:spMkLst>
            <pc:docMk/>
            <pc:sldMk cId="2894714559" sldId="272"/>
            <ac:spMk id="8" creationId="{D2FCFE2C-D876-BFAC-F0C3-BCC3AF1207E3}"/>
          </ac:spMkLst>
        </pc:spChg>
        <pc:spChg chg="del">
          <ac:chgData name="Haoyu Chen" userId="7f1a5e31-d490-4000-a5d0-5cb8c0d2cefc" providerId="ADAL" clId="{26BBF103-975F-D64C-9EB8-4164002640A1}" dt="2022-05-28T22:36:11.202" v="581" actId="478"/>
          <ac:spMkLst>
            <pc:docMk/>
            <pc:sldMk cId="2894714559" sldId="272"/>
            <ac:spMk id="11" creationId="{DB454E82-B63E-1E15-588C-873A2219CD11}"/>
          </ac:spMkLst>
        </pc:spChg>
        <pc:spChg chg="add mod">
          <ac:chgData name="Haoyu Chen" userId="7f1a5e31-d490-4000-a5d0-5cb8c0d2cefc" providerId="ADAL" clId="{26BBF103-975F-D64C-9EB8-4164002640A1}" dt="2022-05-28T23:02:07.937" v="1110"/>
          <ac:spMkLst>
            <pc:docMk/>
            <pc:sldMk cId="2894714559" sldId="272"/>
            <ac:spMk id="12" creationId="{0419A5F8-008C-377E-90A4-8B09A770BF59}"/>
          </ac:spMkLst>
        </pc:spChg>
        <pc:spChg chg="del mod">
          <ac:chgData name="Haoyu Chen" userId="7f1a5e31-d490-4000-a5d0-5cb8c0d2cefc" providerId="ADAL" clId="{26BBF103-975F-D64C-9EB8-4164002640A1}" dt="2022-05-28T23:01:28.771" v="1088" actId="478"/>
          <ac:spMkLst>
            <pc:docMk/>
            <pc:sldMk cId="2894714559" sldId="272"/>
            <ac:spMk id="1576" creationId="{00000000-0000-0000-0000-000000000000}"/>
          </ac:spMkLst>
        </pc:spChg>
        <pc:spChg chg="del">
          <ac:chgData name="Haoyu Chen" userId="7f1a5e31-d490-4000-a5d0-5cb8c0d2cefc" providerId="ADAL" clId="{26BBF103-975F-D64C-9EB8-4164002640A1}" dt="2022-05-28T22:36:10.011" v="580" actId="478"/>
          <ac:spMkLst>
            <pc:docMk/>
            <pc:sldMk cId="2894714559" sldId="272"/>
            <ac:spMk id="1578" creationId="{00000000-0000-0000-0000-000000000000}"/>
          </ac:spMkLst>
        </pc:spChg>
      </pc:sldChg>
      <pc:sldChg chg="addSp delSp modSp add del mod ord">
        <pc:chgData name="Haoyu Chen" userId="7f1a5e31-d490-4000-a5d0-5cb8c0d2cefc" providerId="ADAL" clId="{26BBF103-975F-D64C-9EB8-4164002640A1}" dt="2022-05-28T23:10:21.348" v="1213" actId="2696"/>
        <pc:sldMkLst>
          <pc:docMk/>
          <pc:sldMk cId="3581050494" sldId="273"/>
        </pc:sldMkLst>
        <pc:spChg chg="del">
          <ac:chgData name="Haoyu Chen" userId="7f1a5e31-d490-4000-a5d0-5cb8c0d2cefc" providerId="ADAL" clId="{26BBF103-975F-D64C-9EB8-4164002640A1}" dt="2022-05-28T22:36:23.007" v="589" actId="478"/>
          <ac:spMkLst>
            <pc:docMk/>
            <pc:sldMk cId="3581050494" sldId="273"/>
            <ac:spMk id="3" creationId="{E711DCCA-1A16-288E-2BAD-5398752EEAE5}"/>
          </ac:spMkLst>
        </pc:spChg>
        <pc:spChg chg="add del mod">
          <ac:chgData name="Haoyu Chen" userId="7f1a5e31-d490-4000-a5d0-5cb8c0d2cefc" providerId="ADAL" clId="{26BBF103-975F-D64C-9EB8-4164002640A1}" dt="2022-05-28T23:01:08.639" v="1057" actId="478"/>
          <ac:spMkLst>
            <pc:docMk/>
            <pc:sldMk cId="3581050494" sldId="273"/>
            <ac:spMk id="6" creationId="{F9E02C54-21F1-4AD4-3D8F-47044393D307}"/>
          </ac:spMkLst>
        </pc:spChg>
        <pc:spChg chg="add mod">
          <ac:chgData name="Haoyu Chen" userId="7f1a5e31-d490-4000-a5d0-5cb8c0d2cefc" providerId="ADAL" clId="{26BBF103-975F-D64C-9EB8-4164002640A1}" dt="2022-05-28T23:00:56.552" v="1051" actId="20577"/>
          <ac:spMkLst>
            <pc:docMk/>
            <pc:sldMk cId="3581050494" sldId="273"/>
            <ac:spMk id="7" creationId="{B6D55578-5D4F-8965-C26D-B7BD54E6C185}"/>
          </ac:spMkLst>
        </pc:spChg>
        <pc:spChg chg="add mod">
          <ac:chgData name="Haoyu Chen" userId="7f1a5e31-d490-4000-a5d0-5cb8c0d2cefc" providerId="ADAL" clId="{26BBF103-975F-D64C-9EB8-4164002640A1}" dt="2022-05-28T23:02:06.529" v="1108"/>
          <ac:spMkLst>
            <pc:docMk/>
            <pc:sldMk cId="3581050494" sldId="273"/>
            <ac:spMk id="10" creationId="{90054A9B-B924-E859-DADF-ABE9B341EC65}"/>
          </ac:spMkLst>
        </pc:spChg>
        <pc:spChg chg="del mod">
          <ac:chgData name="Haoyu Chen" userId="7f1a5e31-d490-4000-a5d0-5cb8c0d2cefc" providerId="ADAL" clId="{26BBF103-975F-D64C-9EB8-4164002640A1}" dt="2022-05-28T23:00:58.935" v="1052" actId="478"/>
          <ac:spMkLst>
            <pc:docMk/>
            <pc:sldMk cId="3581050494" sldId="273"/>
            <ac:spMk id="1576" creationId="{00000000-0000-0000-0000-000000000000}"/>
          </ac:spMkLst>
        </pc:spChg>
        <pc:picChg chg="add del mod">
          <ac:chgData name="Haoyu Chen" userId="7f1a5e31-d490-4000-a5d0-5cb8c0d2cefc" providerId="ADAL" clId="{26BBF103-975F-D64C-9EB8-4164002640A1}" dt="2022-05-28T22:40:38.928" v="605" actId="21"/>
          <ac:picMkLst>
            <pc:docMk/>
            <pc:sldMk cId="3581050494" sldId="273"/>
            <ac:picMk id="4" creationId="{1835B861-A0AD-C8AD-05CC-5F10F6820D20}"/>
          </ac:picMkLst>
        </pc:picChg>
      </pc:sldChg>
      <pc:sldChg chg="add">
        <pc:chgData name="Haoyu Chen" userId="7f1a5e31-d490-4000-a5d0-5cb8c0d2cefc" providerId="ADAL" clId="{26BBF103-975F-D64C-9EB8-4164002640A1}" dt="2022-05-28T22:37:58.034" v="590" actId="2890"/>
        <pc:sldMkLst>
          <pc:docMk/>
          <pc:sldMk cId="942648235" sldId="274"/>
        </pc:sldMkLst>
      </pc:sldChg>
      <pc:sldChg chg="addSp delSp modSp mod">
        <pc:chgData name="Haoyu Chen" userId="7f1a5e31-d490-4000-a5d0-5cb8c0d2cefc" providerId="ADAL" clId="{26BBF103-975F-D64C-9EB8-4164002640A1}" dt="2022-05-28T23:55:44.812" v="1883" actId="478"/>
        <pc:sldMkLst>
          <pc:docMk/>
          <pc:sldMk cId="2026931546" sldId="274"/>
        </pc:sldMkLst>
        <pc:spChg chg="del">
          <ac:chgData name="Haoyu Chen" userId="7f1a5e31-d490-4000-a5d0-5cb8c0d2cefc" providerId="ADAL" clId="{26BBF103-975F-D64C-9EB8-4164002640A1}" dt="2022-05-28T23:00:38.527" v="1029" actId="478"/>
          <ac:spMkLst>
            <pc:docMk/>
            <pc:sldMk cId="2026931546" sldId="274"/>
            <ac:spMk id="2" creationId="{1A8E9BDD-8A68-D65E-63D7-F880CD2A6B93}"/>
          </ac:spMkLst>
        </pc:spChg>
        <pc:spChg chg="add del mod">
          <ac:chgData name="Haoyu Chen" userId="7f1a5e31-d490-4000-a5d0-5cb8c0d2cefc" providerId="ADAL" clId="{26BBF103-975F-D64C-9EB8-4164002640A1}" dt="2022-05-28T23:55:44.812" v="1883" actId="478"/>
          <ac:spMkLst>
            <pc:docMk/>
            <pc:sldMk cId="2026931546" sldId="274"/>
            <ac:spMk id="9" creationId="{184DEDD0-8E1F-F8EE-71F6-572ABACF30C8}"/>
          </ac:spMkLst>
        </pc:spChg>
        <pc:spChg chg="add del mod">
          <ac:chgData name="Haoyu Chen" userId="7f1a5e31-d490-4000-a5d0-5cb8c0d2cefc" providerId="ADAL" clId="{26BBF103-975F-D64C-9EB8-4164002640A1}" dt="2022-05-28T23:00:40.368" v="1030" actId="478"/>
          <ac:spMkLst>
            <pc:docMk/>
            <pc:sldMk cId="2026931546" sldId="274"/>
            <ac:spMk id="11" creationId="{D334520F-FF82-85F9-45FF-2C97FE2C989C}"/>
          </ac:spMkLst>
        </pc:spChg>
        <pc:spChg chg="add mod">
          <ac:chgData name="Haoyu Chen" userId="7f1a5e31-d490-4000-a5d0-5cb8c0d2cefc" providerId="ADAL" clId="{26BBF103-975F-D64C-9EB8-4164002640A1}" dt="2022-05-28T23:01:58.051" v="1104" actId="2085"/>
          <ac:spMkLst>
            <pc:docMk/>
            <pc:sldMk cId="2026931546" sldId="274"/>
            <ac:spMk id="12" creationId="{82494C1B-DCA0-9769-F6BF-86396819898B}"/>
          </ac:spMkLst>
        </pc:spChg>
        <pc:spChg chg="add mod">
          <ac:chgData name="Haoyu Chen" userId="7f1a5e31-d490-4000-a5d0-5cb8c0d2cefc" providerId="ADAL" clId="{26BBF103-975F-D64C-9EB8-4164002640A1}" dt="2022-05-28T23:55:42.956" v="1882"/>
          <ac:spMkLst>
            <pc:docMk/>
            <pc:sldMk cId="2026931546" sldId="274"/>
            <ac:spMk id="13" creationId="{D730D718-6CB2-0B3F-8D8B-99AE20A8B36A}"/>
          </ac:spMkLst>
        </pc:spChg>
        <pc:graphicFrameChg chg="modGraphic">
          <ac:chgData name="Haoyu Chen" userId="7f1a5e31-d490-4000-a5d0-5cb8c0d2cefc" providerId="ADAL" clId="{26BBF103-975F-D64C-9EB8-4164002640A1}" dt="2022-05-28T23:09:41.078" v="1212" actId="20577"/>
          <ac:graphicFrameMkLst>
            <pc:docMk/>
            <pc:sldMk cId="2026931546" sldId="274"/>
            <ac:graphicFrameMk id="8" creationId="{ABD76AB2-1678-42D9-D20E-741FA1198AD7}"/>
          </ac:graphicFrameMkLst>
        </pc:graphicFrameChg>
      </pc:sldChg>
      <pc:sldChg chg="addSp delSp modSp mod">
        <pc:chgData name="Haoyu Chen" userId="7f1a5e31-d490-4000-a5d0-5cb8c0d2cefc" providerId="ADAL" clId="{26BBF103-975F-D64C-9EB8-4164002640A1}" dt="2022-05-28T23:56:00.663" v="1886" actId="2711"/>
        <pc:sldMkLst>
          <pc:docMk/>
          <pc:sldMk cId="942648235" sldId="275"/>
        </pc:sldMkLst>
        <pc:spChg chg="add mod">
          <ac:chgData name="Haoyu Chen" userId="7f1a5e31-d490-4000-a5d0-5cb8c0d2cefc" providerId="ADAL" clId="{26BBF103-975F-D64C-9EB8-4164002640A1}" dt="2022-05-28T23:01:38.166" v="1101" actId="478"/>
          <ac:spMkLst>
            <pc:docMk/>
            <pc:sldMk cId="942648235" sldId="275"/>
            <ac:spMk id="4" creationId="{ED21E835-3A1E-F2B9-951D-5C0F635D840C}"/>
          </ac:spMkLst>
        </pc:spChg>
        <pc:spChg chg="add mod">
          <ac:chgData name="Haoyu Chen" userId="7f1a5e31-d490-4000-a5d0-5cb8c0d2cefc" providerId="ADAL" clId="{26BBF103-975F-D64C-9EB8-4164002640A1}" dt="2022-05-28T23:56:00.663" v="1886" actId="2711"/>
          <ac:spMkLst>
            <pc:docMk/>
            <pc:sldMk cId="942648235" sldId="275"/>
            <ac:spMk id="5" creationId="{5C11E045-BE96-368E-C202-689668A0BC26}"/>
          </ac:spMkLst>
        </pc:spChg>
        <pc:spChg chg="add mod">
          <ac:chgData name="Haoyu Chen" userId="7f1a5e31-d490-4000-a5d0-5cb8c0d2cefc" providerId="ADAL" clId="{26BBF103-975F-D64C-9EB8-4164002640A1}" dt="2022-05-28T23:02:08.658" v="1111"/>
          <ac:spMkLst>
            <pc:docMk/>
            <pc:sldMk cId="942648235" sldId="275"/>
            <ac:spMk id="8" creationId="{1F7E7935-B234-2D47-DFC4-1A44FF538AB6}"/>
          </ac:spMkLst>
        </pc:spChg>
        <pc:spChg chg="del mod">
          <ac:chgData name="Haoyu Chen" userId="7f1a5e31-d490-4000-a5d0-5cb8c0d2cefc" providerId="ADAL" clId="{26BBF103-975F-D64C-9EB8-4164002640A1}" dt="2022-05-28T23:01:38.166" v="1101" actId="478"/>
          <ac:spMkLst>
            <pc:docMk/>
            <pc:sldMk cId="942648235" sldId="275"/>
            <ac:spMk id="1576" creationId="{00000000-0000-0000-0000-000000000000}"/>
          </ac:spMkLst>
        </pc:spChg>
      </pc:sldChg>
      <pc:sldChg chg="addSp delSp modSp add mod">
        <pc:chgData name="Haoyu Chen" userId="7f1a5e31-d490-4000-a5d0-5cb8c0d2cefc" providerId="ADAL" clId="{26BBF103-975F-D64C-9EB8-4164002640A1}" dt="2022-05-28T23:55:50.879" v="1884" actId="2711"/>
        <pc:sldMkLst>
          <pc:docMk/>
          <pc:sldMk cId="1977879209" sldId="276"/>
        </pc:sldMkLst>
        <pc:spChg chg="add del mod">
          <ac:chgData name="Haoyu Chen" userId="7f1a5e31-d490-4000-a5d0-5cb8c0d2cefc" providerId="ADAL" clId="{26BBF103-975F-D64C-9EB8-4164002640A1}" dt="2022-05-28T22:45:03.177" v="681" actId="478"/>
          <ac:spMkLst>
            <pc:docMk/>
            <pc:sldMk cId="1977879209" sldId="276"/>
            <ac:spMk id="2" creationId="{BC6FDA95-41F3-8DA9-5693-4CF8BD4F2018}"/>
          </ac:spMkLst>
        </pc:spChg>
        <pc:spChg chg="add del mod">
          <ac:chgData name="Haoyu Chen" userId="7f1a5e31-d490-4000-a5d0-5cb8c0d2cefc" providerId="ADAL" clId="{26BBF103-975F-D64C-9EB8-4164002640A1}" dt="2022-05-28T23:02:24.472" v="1121" actId="478"/>
          <ac:spMkLst>
            <pc:docMk/>
            <pc:sldMk cId="1977879209" sldId="276"/>
            <ac:spMk id="7" creationId="{CE48F68E-4C73-8552-1842-46B6B2E7DBB0}"/>
          </ac:spMkLst>
        </pc:spChg>
        <pc:spChg chg="add mod">
          <ac:chgData name="Haoyu Chen" userId="7f1a5e31-d490-4000-a5d0-5cb8c0d2cefc" providerId="ADAL" clId="{26BBF103-975F-D64C-9EB8-4164002640A1}" dt="2022-05-28T23:55:50.879" v="1884" actId="2711"/>
          <ac:spMkLst>
            <pc:docMk/>
            <pc:sldMk cId="1977879209" sldId="276"/>
            <ac:spMk id="8" creationId="{62D1FC96-8C98-7630-F838-8376C6662BEE}"/>
          </ac:spMkLst>
        </pc:spChg>
        <pc:spChg chg="add mod">
          <ac:chgData name="Haoyu Chen" userId="7f1a5e31-d490-4000-a5d0-5cb8c0d2cefc" providerId="ADAL" clId="{26BBF103-975F-D64C-9EB8-4164002640A1}" dt="2022-05-28T23:02:07.214" v="1109"/>
          <ac:spMkLst>
            <pc:docMk/>
            <pc:sldMk cId="1977879209" sldId="276"/>
            <ac:spMk id="11" creationId="{EA0D8D79-5AA3-6600-4C80-94E1753E5A7A}"/>
          </ac:spMkLst>
        </pc:spChg>
        <pc:spChg chg="add del mod">
          <ac:chgData name="Haoyu Chen" userId="7f1a5e31-d490-4000-a5d0-5cb8c0d2cefc" providerId="ADAL" clId="{26BBF103-975F-D64C-9EB8-4164002640A1}" dt="2022-05-28T23:08:47.275" v="1204"/>
          <ac:spMkLst>
            <pc:docMk/>
            <pc:sldMk cId="1977879209" sldId="276"/>
            <ac:spMk id="30" creationId="{D3FB71B9-6897-A6F6-76E0-1CCA656B2CB4}"/>
          </ac:spMkLst>
        </pc:spChg>
        <pc:spChg chg="add mod">
          <ac:chgData name="Haoyu Chen" userId="7f1a5e31-d490-4000-a5d0-5cb8c0d2cefc" providerId="ADAL" clId="{26BBF103-975F-D64C-9EB8-4164002640A1}" dt="2022-05-28T23:12:07.657" v="1255" actId="207"/>
          <ac:spMkLst>
            <pc:docMk/>
            <pc:sldMk cId="1977879209" sldId="276"/>
            <ac:spMk id="34" creationId="{E2B51A2C-6D16-D8D2-90A5-3277E98AF127}"/>
          </ac:spMkLst>
        </pc:spChg>
        <pc:spChg chg="add mod">
          <ac:chgData name="Haoyu Chen" userId="7f1a5e31-d490-4000-a5d0-5cb8c0d2cefc" providerId="ADAL" clId="{26BBF103-975F-D64C-9EB8-4164002640A1}" dt="2022-05-28T23:11:44.113" v="1251" actId="207"/>
          <ac:spMkLst>
            <pc:docMk/>
            <pc:sldMk cId="1977879209" sldId="276"/>
            <ac:spMk id="35" creationId="{7F6A61B9-7201-FC94-5C0D-ED7174CBBD1E}"/>
          </ac:spMkLst>
        </pc:spChg>
        <pc:spChg chg="add mod">
          <ac:chgData name="Haoyu Chen" userId="7f1a5e31-d490-4000-a5d0-5cb8c0d2cefc" providerId="ADAL" clId="{26BBF103-975F-D64C-9EB8-4164002640A1}" dt="2022-05-28T23:11:39.272" v="1250" actId="1076"/>
          <ac:spMkLst>
            <pc:docMk/>
            <pc:sldMk cId="1977879209" sldId="276"/>
            <ac:spMk id="36" creationId="{0A495D55-E3D4-813D-05E9-3DF87E75DAAC}"/>
          </ac:spMkLst>
        </pc:spChg>
        <pc:spChg chg="del mod">
          <ac:chgData name="Haoyu Chen" userId="7f1a5e31-d490-4000-a5d0-5cb8c0d2cefc" providerId="ADAL" clId="{26BBF103-975F-D64C-9EB8-4164002640A1}" dt="2022-05-28T23:01:19.245" v="1070" actId="478"/>
          <ac:spMkLst>
            <pc:docMk/>
            <pc:sldMk cId="1977879209" sldId="276"/>
            <ac:spMk id="1576" creationId="{00000000-0000-0000-0000-000000000000}"/>
          </ac:spMkLst>
        </pc:spChg>
        <pc:grpChg chg="add mod">
          <ac:chgData name="Haoyu Chen" userId="7f1a5e31-d490-4000-a5d0-5cb8c0d2cefc" providerId="ADAL" clId="{26BBF103-975F-D64C-9EB8-4164002640A1}" dt="2022-05-28T23:10:27.207" v="1214" actId="1076"/>
          <ac:grpSpMkLst>
            <pc:docMk/>
            <pc:sldMk cId="1977879209" sldId="276"/>
            <ac:grpSpMk id="29" creationId="{BA83231E-953B-9253-7488-9E6A567AD62F}"/>
          </ac:grpSpMkLst>
        </pc:grpChg>
        <pc:picChg chg="add mod modCrop">
          <ac:chgData name="Haoyu Chen" userId="7f1a5e31-d490-4000-a5d0-5cb8c0d2cefc" providerId="ADAL" clId="{26BBF103-975F-D64C-9EB8-4164002640A1}" dt="2022-05-28T23:05:47.857" v="1154" actId="14100"/>
          <ac:picMkLst>
            <pc:docMk/>
            <pc:sldMk cId="1977879209" sldId="276"/>
            <ac:picMk id="4" creationId="{4D9F4792-321E-D9FC-C5C0-BC0A8662A76C}"/>
          </ac:picMkLst>
        </pc:picChg>
        <pc:picChg chg="add mod">
          <ac:chgData name="Haoyu Chen" userId="7f1a5e31-d490-4000-a5d0-5cb8c0d2cefc" providerId="ADAL" clId="{26BBF103-975F-D64C-9EB8-4164002640A1}" dt="2022-05-28T23:05:23.363" v="1149" actId="14100"/>
          <ac:picMkLst>
            <pc:docMk/>
            <pc:sldMk cId="1977879209" sldId="276"/>
            <ac:picMk id="5" creationId="{672FB2CA-4FA3-8567-0B25-A995B1A21006}"/>
          </ac:picMkLst>
        </pc:picChg>
        <pc:cxnChg chg="add mod">
          <ac:chgData name="Haoyu Chen" userId="7f1a5e31-d490-4000-a5d0-5cb8c0d2cefc" providerId="ADAL" clId="{26BBF103-975F-D64C-9EB8-4164002640A1}" dt="2022-05-28T23:11:59.093" v="1253" actId="692"/>
          <ac:cxnSpMkLst>
            <pc:docMk/>
            <pc:sldMk cId="1977879209" sldId="276"/>
            <ac:cxnSpMk id="10" creationId="{5DA5C208-5ACB-F8FA-74D4-F9A604C91C51}"/>
          </ac:cxnSpMkLst>
        </pc:cxnChg>
        <pc:cxnChg chg="add mod">
          <ac:chgData name="Haoyu Chen" userId="7f1a5e31-d490-4000-a5d0-5cb8c0d2cefc" providerId="ADAL" clId="{26BBF103-975F-D64C-9EB8-4164002640A1}" dt="2022-05-28T23:11:59.093" v="1253" actId="692"/>
          <ac:cxnSpMkLst>
            <pc:docMk/>
            <pc:sldMk cId="1977879209" sldId="276"/>
            <ac:cxnSpMk id="14" creationId="{3482C9D6-E28E-548A-8080-E9FB5C0A20DA}"/>
          </ac:cxnSpMkLst>
        </pc:cxnChg>
        <pc:cxnChg chg="add mod">
          <ac:chgData name="Haoyu Chen" userId="7f1a5e31-d490-4000-a5d0-5cb8c0d2cefc" providerId="ADAL" clId="{26BBF103-975F-D64C-9EB8-4164002640A1}" dt="2022-05-28T23:11:59.093" v="1253" actId="692"/>
          <ac:cxnSpMkLst>
            <pc:docMk/>
            <pc:sldMk cId="1977879209" sldId="276"/>
            <ac:cxnSpMk id="15" creationId="{B07A481F-EEEF-49F2-5EBC-D12E395CD6D4}"/>
          </ac:cxnSpMkLst>
        </pc:cxnChg>
        <pc:cxnChg chg="add mod">
          <ac:chgData name="Haoyu Chen" userId="7f1a5e31-d490-4000-a5d0-5cb8c0d2cefc" providerId="ADAL" clId="{26BBF103-975F-D64C-9EB8-4164002640A1}" dt="2022-05-28T23:11:59.093" v="1253" actId="692"/>
          <ac:cxnSpMkLst>
            <pc:docMk/>
            <pc:sldMk cId="1977879209" sldId="276"/>
            <ac:cxnSpMk id="22" creationId="{D0874C4B-3C50-44C8-BCF1-CB518C3C63E5}"/>
          </ac:cxnSpMkLst>
        </pc:cxnChg>
        <pc:cxnChg chg="add mod">
          <ac:chgData name="Haoyu Chen" userId="7f1a5e31-d490-4000-a5d0-5cb8c0d2cefc" providerId="ADAL" clId="{26BBF103-975F-D64C-9EB8-4164002640A1}" dt="2022-05-28T23:11:59.093" v="1253" actId="692"/>
          <ac:cxnSpMkLst>
            <pc:docMk/>
            <pc:sldMk cId="1977879209" sldId="276"/>
            <ac:cxnSpMk id="24" creationId="{4D1B58ED-A80B-3DF3-06B4-E4550DD69CD9}"/>
          </ac:cxnSpMkLst>
        </pc:cxnChg>
        <pc:cxnChg chg="add mod">
          <ac:chgData name="Haoyu Chen" userId="7f1a5e31-d490-4000-a5d0-5cb8c0d2cefc" providerId="ADAL" clId="{26BBF103-975F-D64C-9EB8-4164002640A1}" dt="2022-05-28T23:11:59.093" v="1253" actId="692"/>
          <ac:cxnSpMkLst>
            <pc:docMk/>
            <pc:sldMk cId="1977879209" sldId="276"/>
            <ac:cxnSpMk id="25" creationId="{BCE5D92F-FC23-1697-DDE3-49D66EB1EC05}"/>
          </ac:cxnSpMkLst>
        </pc:cxnChg>
        <pc:cxnChg chg="add mod">
          <ac:chgData name="Haoyu Chen" userId="7f1a5e31-d490-4000-a5d0-5cb8c0d2cefc" providerId="ADAL" clId="{26BBF103-975F-D64C-9EB8-4164002640A1}" dt="2022-05-28T23:11:59.093" v="1253" actId="692"/>
          <ac:cxnSpMkLst>
            <pc:docMk/>
            <pc:sldMk cId="1977879209" sldId="276"/>
            <ac:cxnSpMk id="28" creationId="{230FCD72-0A72-DC52-9196-A48CA5C3F058}"/>
          </ac:cxnSpMkLst>
        </pc:cxnChg>
        <pc:cxnChg chg="add mod">
          <ac:chgData name="Haoyu Chen" userId="7f1a5e31-d490-4000-a5d0-5cb8c0d2cefc" providerId="ADAL" clId="{26BBF103-975F-D64C-9EB8-4164002640A1}" dt="2022-05-28T23:11:47.491" v="1252" actId="692"/>
          <ac:cxnSpMkLst>
            <pc:docMk/>
            <pc:sldMk cId="1977879209" sldId="276"/>
            <ac:cxnSpMk id="33" creationId="{E288710E-3C3B-800E-8A2C-EF379AD02FEE}"/>
          </ac:cxnSpMkLst>
        </pc:cxnChg>
      </pc:sldChg>
      <pc:sldChg chg="addSp delSp modSp mod">
        <pc:chgData name="Haoyu Chen" userId="7f1a5e31-d490-4000-a5d0-5cb8c0d2cefc" providerId="ADAL" clId="{26BBF103-975F-D64C-9EB8-4164002640A1}" dt="2022-05-30T21:33:44.533" v="2695" actId="20577"/>
        <pc:sldMkLst>
          <pc:docMk/>
          <pc:sldMk cId="1683769397" sldId="277"/>
        </pc:sldMkLst>
        <pc:spChg chg="del mod">
          <ac:chgData name="Haoyu Chen" userId="7f1a5e31-d490-4000-a5d0-5cb8c0d2cefc" providerId="ADAL" clId="{26BBF103-975F-D64C-9EB8-4164002640A1}" dt="2022-05-28T23:19:45.837" v="1470" actId="478"/>
          <ac:spMkLst>
            <pc:docMk/>
            <pc:sldMk cId="1683769397" sldId="277"/>
            <ac:spMk id="2" creationId="{6303E52B-0FFF-4C01-FFF6-2C988DDFEA1B}"/>
          </ac:spMkLst>
        </pc:spChg>
        <pc:spChg chg="add mod">
          <ac:chgData name="Haoyu Chen" userId="7f1a5e31-d490-4000-a5d0-5cb8c0d2cefc" providerId="ADAL" clId="{26BBF103-975F-D64C-9EB8-4164002640A1}" dt="2022-05-29T21:26:29.240" v="2112" actId="1076"/>
          <ac:spMkLst>
            <pc:docMk/>
            <pc:sldMk cId="1683769397" sldId="277"/>
            <ac:spMk id="6" creationId="{7A668D16-4541-6BE6-E8E3-7DB9DF03F82E}"/>
          </ac:spMkLst>
        </pc:spChg>
        <pc:spChg chg="add mod">
          <ac:chgData name="Haoyu Chen" userId="7f1a5e31-d490-4000-a5d0-5cb8c0d2cefc" providerId="ADAL" clId="{26BBF103-975F-D64C-9EB8-4164002640A1}" dt="2022-05-28T23:56:25.121" v="1889" actId="2711"/>
          <ac:spMkLst>
            <pc:docMk/>
            <pc:sldMk cId="1683769397" sldId="277"/>
            <ac:spMk id="7" creationId="{A07F8EFE-AA8A-16CB-352A-48F61FEA9C9C}"/>
          </ac:spMkLst>
        </pc:spChg>
        <pc:graphicFrameChg chg="mod modGraphic">
          <ac:chgData name="Haoyu Chen" userId="7f1a5e31-d490-4000-a5d0-5cb8c0d2cefc" providerId="ADAL" clId="{26BBF103-975F-D64C-9EB8-4164002640A1}" dt="2022-05-30T21:33:44.533" v="2695" actId="20577"/>
          <ac:graphicFrameMkLst>
            <pc:docMk/>
            <pc:sldMk cId="1683769397" sldId="277"/>
            <ac:graphicFrameMk id="8" creationId="{3D63E5FB-81EA-AAD6-7A0E-3F2B342DE5C6}"/>
          </ac:graphicFrameMkLst>
        </pc:graphicFrameChg>
      </pc:sldChg>
      <pc:sldChg chg="addSp delSp modSp del">
        <pc:chgData name="Haoyu Chen" userId="7f1a5e31-d490-4000-a5d0-5cb8c0d2cefc" providerId="ADAL" clId="{26BBF103-975F-D64C-9EB8-4164002640A1}" dt="2022-05-28T23:43:55.491" v="1693" actId="2696"/>
        <pc:sldMkLst>
          <pc:docMk/>
          <pc:sldMk cId="721436087" sldId="278"/>
        </pc:sldMkLst>
        <pc:spChg chg="add mod">
          <ac:chgData name="Haoyu Chen" userId="7f1a5e31-d490-4000-a5d0-5cb8c0d2cefc" providerId="ADAL" clId="{26BBF103-975F-D64C-9EB8-4164002640A1}" dt="2022-05-28T23:02:12.922" v="1115"/>
          <ac:spMkLst>
            <pc:docMk/>
            <pc:sldMk cId="721436087" sldId="278"/>
            <ac:spMk id="6" creationId="{23D88823-04DB-8F19-3A88-43A386BDBA96}"/>
          </ac:spMkLst>
        </pc:spChg>
        <pc:spChg chg="add del mod">
          <ac:chgData name="Haoyu Chen" userId="7f1a5e31-d490-4000-a5d0-5cb8c0d2cefc" providerId="ADAL" clId="{26BBF103-975F-D64C-9EB8-4164002640A1}" dt="2022-05-28T23:02:16.014" v="1117"/>
          <ac:spMkLst>
            <pc:docMk/>
            <pc:sldMk cId="721436087" sldId="278"/>
            <ac:spMk id="7" creationId="{FC2DFC7A-21D0-B485-D999-168B63A222CF}"/>
          </ac:spMkLst>
        </pc:spChg>
      </pc:sldChg>
      <pc:sldChg chg="addSp delSp modSp add del mod setBg modNotes">
        <pc:chgData name="Haoyu Chen" userId="7f1a5e31-d490-4000-a5d0-5cb8c0d2cefc" providerId="ADAL" clId="{26BBF103-975F-D64C-9EB8-4164002640A1}" dt="2022-05-28T23:59:39.586" v="2020" actId="207"/>
        <pc:sldMkLst>
          <pc:docMk/>
          <pc:sldMk cId="0" sldId="283"/>
        </pc:sldMkLst>
        <pc:spChg chg="add del mod">
          <ac:chgData name="Haoyu Chen" userId="7f1a5e31-d490-4000-a5d0-5cb8c0d2cefc" providerId="ADAL" clId="{26BBF103-975F-D64C-9EB8-4164002640A1}" dt="2022-05-28T23:54:30.554" v="1873"/>
          <ac:spMkLst>
            <pc:docMk/>
            <pc:sldMk cId="0" sldId="283"/>
            <ac:spMk id="2" creationId="{3F7DD888-27A0-8B3B-7B2D-310CC29EE7B2}"/>
          </ac:spMkLst>
        </pc:spChg>
        <pc:spChg chg="add mod">
          <ac:chgData name="Haoyu Chen" userId="7f1a5e31-d490-4000-a5d0-5cb8c0d2cefc" providerId="ADAL" clId="{26BBF103-975F-D64C-9EB8-4164002640A1}" dt="2022-05-28T23:57:14.759" v="1901" actId="108"/>
          <ac:spMkLst>
            <pc:docMk/>
            <pc:sldMk cId="0" sldId="283"/>
            <ac:spMk id="31" creationId="{A8ABA752-9C55-6B42-31CA-5670FC0B4B70}"/>
          </ac:spMkLst>
        </pc:spChg>
        <pc:spChg chg="del">
          <ac:chgData name="Haoyu Chen" userId="7f1a5e31-d490-4000-a5d0-5cb8c0d2cefc" providerId="ADAL" clId="{26BBF103-975F-D64C-9EB8-4164002640A1}" dt="2022-05-28T23:54:59.980" v="1876" actId="478"/>
          <ac:spMkLst>
            <pc:docMk/>
            <pc:sldMk cId="0" sldId="283"/>
            <ac:spMk id="1929" creationId="{00000000-0000-0000-0000-000000000000}"/>
          </ac:spMkLst>
        </pc:spChg>
        <pc:spChg chg="mod">
          <ac:chgData name="Haoyu Chen" userId="7f1a5e31-d490-4000-a5d0-5cb8c0d2cefc" providerId="ADAL" clId="{26BBF103-975F-D64C-9EB8-4164002640A1}" dt="2022-05-28T23:59:39.586" v="2020" actId="207"/>
          <ac:spMkLst>
            <pc:docMk/>
            <pc:sldMk cId="0" sldId="283"/>
            <ac:spMk id="1951" creationId="{00000000-0000-0000-0000-000000000000}"/>
          </ac:spMkLst>
        </pc:spChg>
        <pc:spChg chg="mod">
          <ac:chgData name="Haoyu Chen" userId="7f1a5e31-d490-4000-a5d0-5cb8c0d2cefc" providerId="ADAL" clId="{26BBF103-975F-D64C-9EB8-4164002640A1}" dt="2022-05-28T23:59:39.586" v="2020" actId="207"/>
          <ac:spMkLst>
            <pc:docMk/>
            <pc:sldMk cId="0" sldId="283"/>
            <ac:spMk id="1952" creationId="{00000000-0000-0000-0000-000000000000}"/>
          </ac:spMkLst>
        </pc:spChg>
        <pc:spChg chg="mod">
          <ac:chgData name="Haoyu Chen" userId="7f1a5e31-d490-4000-a5d0-5cb8c0d2cefc" providerId="ADAL" clId="{26BBF103-975F-D64C-9EB8-4164002640A1}" dt="2022-05-28T23:59:39.586" v="2020" actId="207"/>
          <ac:spMkLst>
            <pc:docMk/>
            <pc:sldMk cId="0" sldId="283"/>
            <ac:spMk id="1953" creationId="{00000000-0000-0000-0000-000000000000}"/>
          </ac:spMkLst>
        </pc:spChg>
        <pc:spChg chg="mod">
          <ac:chgData name="Haoyu Chen" userId="7f1a5e31-d490-4000-a5d0-5cb8c0d2cefc" providerId="ADAL" clId="{26BBF103-975F-D64C-9EB8-4164002640A1}" dt="2022-05-28T23:59:39.586" v="2020" actId="207"/>
          <ac:spMkLst>
            <pc:docMk/>
            <pc:sldMk cId="0" sldId="283"/>
            <ac:spMk id="1954" creationId="{00000000-0000-0000-0000-000000000000}"/>
          </ac:spMkLst>
        </pc:spChg>
        <pc:spChg chg="mod">
          <ac:chgData name="Haoyu Chen" userId="7f1a5e31-d490-4000-a5d0-5cb8c0d2cefc" providerId="ADAL" clId="{26BBF103-975F-D64C-9EB8-4164002640A1}" dt="2022-05-28T23:59:39.586" v="2020" actId="207"/>
          <ac:spMkLst>
            <pc:docMk/>
            <pc:sldMk cId="0" sldId="283"/>
            <ac:spMk id="1955" creationId="{00000000-0000-0000-0000-000000000000}"/>
          </ac:spMkLst>
        </pc:spChg>
        <pc:spChg chg="mod">
          <ac:chgData name="Haoyu Chen" userId="7f1a5e31-d490-4000-a5d0-5cb8c0d2cefc" providerId="ADAL" clId="{26BBF103-975F-D64C-9EB8-4164002640A1}" dt="2022-05-28T23:59:39.586" v="2020" actId="207"/>
          <ac:spMkLst>
            <pc:docMk/>
            <pc:sldMk cId="0" sldId="283"/>
            <ac:spMk id="1956" creationId="{00000000-0000-0000-0000-000000000000}"/>
          </ac:spMkLst>
        </pc:spChg>
      </pc:sldChg>
      <pc:sldChg chg="modSp mod">
        <pc:chgData name="Haoyu Chen" userId="7f1a5e31-d490-4000-a5d0-5cb8c0d2cefc" providerId="ADAL" clId="{26BBF103-975F-D64C-9EB8-4164002640A1}" dt="2022-06-01T00:22:25.874" v="2872" actId="113"/>
        <pc:sldMkLst>
          <pc:docMk/>
          <pc:sldMk cId="3738995399" sldId="284"/>
        </pc:sldMkLst>
        <pc:spChg chg="mod">
          <ac:chgData name="Haoyu Chen" userId="7f1a5e31-d490-4000-a5d0-5cb8c0d2cefc" providerId="ADAL" clId="{26BBF103-975F-D64C-9EB8-4164002640A1}" dt="2022-05-28T23:56:40.747" v="1891" actId="2711"/>
          <ac:spMkLst>
            <pc:docMk/>
            <pc:sldMk cId="3738995399" sldId="284"/>
            <ac:spMk id="7" creationId="{5EA543D4-6C47-7047-982E-D4A2A27378EC}"/>
          </ac:spMkLst>
        </pc:spChg>
        <pc:graphicFrameChg chg="modGraphic">
          <ac:chgData name="Haoyu Chen" userId="7f1a5e31-d490-4000-a5d0-5cb8c0d2cefc" providerId="ADAL" clId="{26BBF103-975F-D64C-9EB8-4164002640A1}" dt="2022-06-01T00:22:25.874" v="2872" actId="113"/>
          <ac:graphicFrameMkLst>
            <pc:docMk/>
            <pc:sldMk cId="3738995399" sldId="284"/>
            <ac:graphicFrameMk id="8" creationId="{3D63E5FB-81EA-AAD6-7A0E-3F2B342DE5C6}"/>
          </ac:graphicFrameMkLst>
        </pc:graphicFrameChg>
      </pc:sldChg>
      <pc:sldChg chg="addSp delSp modSp add mod ord">
        <pc:chgData name="Haoyu Chen" userId="7f1a5e31-d490-4000-a5d0-5cb8c0d2cefc" providerId="ADAL" clId="{26BBF103-975F-D64C-9EB8-4164002640A1}" dt="2022-05-29T00:02:44.482" v="2080" actId="20578"/>
        <pc:sldMkLst>
          <pc:docMk/>
          <pc:sldMk cId="2243013605" sldId="285"/>
        </pc:sldMkLst>
        <pc:spChg chg="del">
          <ac:chgData name="Haoyu Chen" userId="7f1a5e31-d490-4000-a5d0-5cb8c0d2cefc" providerId="ADAL" clId="{26BBF103-975F-D64C-9EB8-4164002640A1}" dt="2022-05-29T00:02:15.730" v="2066" actId="478"/>
          <ac:spMkLst>
            <pc:docMk/>
            <pc:sldMk cId="2243013605" sldId="285"/>
            <ac:spMk id="2" creationId="{E9AD26AB-4418-B348-1A7E-5E3BC13A14BB}"/>
          </ac:spMkLst>
        </pc:spChg>
        <pc:spChg chg="add mod">
          <ac:chgData name="Haoyu Chen" userId="7f1a5e31-d490-4000-a5d0-5cb8c0d2cefc" providerId="ADAL" clId="{26BBF103-975F-D64C-9EB8-4164002640A1}" dt="2022-05-29T00:02:32.575" v="2078" actId="1076"/>
          <ac:spMkLst>
            <pc:docMk/>
            <pc:sldMk cId="2243013605" sldId="285"/>
            <ac:spMk id="4" creationId="{5F456B8A-DCE7-46D6-088C-84B8EADC3219}"/>
          </ac:spMkLst>
        </pc:spChg>
      </pc:sldChg>
      <pc:sldChg chg="addSp delSp modSp add mod">
        <pc:chgData name="Haoyu Chen" userId="7f1a5e31-d490-4000-a5d0-5cb8c0d2cefc" providerId="ADAL" clId="{26BBF103-975F-D64C-9EB8-4164002640A1}" dt="2022-05-29T21:47:24.857" v="2643" actId="2710"/>
        <pc:sldMkLst>
          <pc:docMk/>
          <pc:sldMk cId="742001887" sldId="286"/>
        </pc:sldMkLst>
        <pc:spChg chg="add mod">
          <ac:chgData name="Haoyu Chen" userId="7f1a5e31-d490-4000-a5d0-5cb8c0d2cefc" providerId="ADAL" clId="{26BBF103-975F-D64C-9EB8-4164002640A1}" dt="2022-05-29T21:47:24.857" v="2643" actId="2710"/>
          <ac:spMkLst>
            <pc:docMk/>
            <pc:sldMk cId="742001887" sldId="286"/>
            <ac:spMk id="2" creationId="{6F9B6DCC-F7ED-4445-D49B-E4E2CA265D92}"/>
          </ac:spMkLst>
        </pc:spChg>
        <pc:spChg chg="del">
          <ac:chgData name="Haoyu Chen" userId="7f1a5e31-d490-4000-a5d0-5cb8c0d2cefc" providerId="ADAL" clId="{26BBF103-975F-D64C-9EB8-4164002640A1}" dt="2022-05-29T00:03:06.668" v="2091" actId="478"/>
          <ac:spMkLst>
            <pc:docMk/>
            <pc:sldMk cId="742001887" sldId="286"/>
            <ac:spMk id="3" creationId="{57B4426F-FF64-DCBB-3EF2-5D32E612598D}"/>
          </ac:spMkLst>
        </pc:spChg>
        <pc:spChg chg="del">
          <ac:chgData name="Haoyu Chen" userId="7f1a5e31-d490-4000-a5d0-5cb8c0d2cefc" providerId="ADAL" clId="{26BBF103-975F-D64C-9EB8-4164002640A1}" dt="2022-05-29T00:03:07.908" v="2092" actId="478"/>
          <ac:spMkLst>
            <pc:docMk/>
            <pc:sldMk cId="742001887" sldId="286"/>
            <ac:spMk id="4" creationId="{9F29EBAA-762D-5960-F57D-051850C032BE}"/>
          </ac:spMkLst>
        </pc:spChg>
        <pc:spChg chg="mod">
          <ac:chgData name="Haoyu Chen" userId="7f1a5e31-d490-4000-a5d0-5cb8c0d2cefc" providerId="ADAL" clId="{26BBF103-975F-D64C-9EB8-4164002640A1}" dt="2022-05-29T00:03:04.546" v="2090" actId="20577"/>
          <ac:spMkLst>
            <pc:docMk/>
            <pc:sldMk cId="742001887" sldId="286"/>
            <ac:spMk id="6" creationId="{2A75339A-407C-38D8-B9E0-7789ECB4045F}"/>
          </ac:spMkLst>
        </pc:spChg>
      </pc:sldChg>
      <pc:sldChg chg="modSp mod">
        <pc:chgData name="Haoyu Chen" userId="7f1a5e31-d490-4000-a5d0-5cb8c0d2cefc" providerId="ADAL" clId="{26BBF103-975F-D64C-9EB8-4164002640A1}" dt="2022-05-30T21:35:24.533" v="2810" actId="20577"/>
        <pc:sldMkLst>
          <pc:docMk/>
          <pc:sldMk cId="3222318567" sldId="287"/>
        </pc:sldMkLst>
        <pc:graphicFrameChg chg="modGraphic">
          <ac:chgData name="Haoyu Chen" userId="7f1a5e31-d490-4000-a5d0-5cb8c0d2cefc" providerId="ADAL" clId="{26BBF103-975F-D64C-9EB8-4164002640A1}" dt="2022-05-30T21:35:24.533" v="2810" actId="20577"/>
          <ac:graphicFrameMkLst>
            <pc:docMk/>
            <pc:sldMk cId="3222318567" sldId="287"/>
            <ac:graphicFrameMk id="8" creationId="{3D63E5FB-81EA-AAD6-7A0E-3F2B342DE5C6}"/>
          </ac:graphicFrameMkLst>
        </pc:graphicFrameChg>
      </pc:sldChg>
      <pc:sldChg chg="modSp mod">
        <pc:chgData name="Haoyu Chen" userId="7f1a5e31-d490-4000-a5d0-5cb8c0d2cefc" providerId="ADAL" clId="{26BBF103-975F-D64C-9EB8-4164002640A1}" dt="2022-05-30T21:36:15.704" v="2867" actId="20577"/>
        <pc:sldMkLst>
          <pc:docMk/>
          <pc:sldMk cId="1621879883" sldId="288"/>
        </pc:sldMkLst>
        <pc:graphicFrameChg chg="modGraphic">
          <ac:chgData name="Haoyu Chen" userId="7f1a5e31-d490-4000-a5d0-5cb8c0d2cefc" providerId="ADAL" clId="{26BBF103-975F-D64C-9EB8-4164002640A1}" dt="2022-05-30T21:36:15.704" v="2867" actId="20577"/>
          <ac:graphicFrameMkLst>
            <pc:docMk/>
            <pc:sldMk cId="1621879883" sldId="288"/>
            <ac:graphicFrameMk id="8" creationId="{3D63E5FB-81EA-AAD6-7A0E-3F2B342DE5C6}"/>
          </ac:graphicFrameMkLst>
        </pc:graphicFrameChg>
      </pc:sldChg>
      <pc:sldMasterChg chg="delSldLayout">
        <pc:chgData name="Haoyu Chen" userId="7f1a5e31-d490-4000-a5d0-5cb8c0d2cefc" providerId="ADAL" clId="{26BBF103-975F-D64C-9EB8-4164002640A1}" dt="2022-05-28T23:53:26.653" v="1867" actId="2696"/>
        <pc:sldMasterMkLst>
          <pc:docMk/>
          <pc:sldMasterMk cId="0" sldId="2147483659"/>
        </pc:sldMasterMkLst>
        <pc:sldLayoutChg chg="del">
          <pc:chgData name="Haoyu Chen" userId="7f1a5e31-d490-4000-a5d0-5cb8c0d2cefc" providerId="ADAL" clId="{26BBF103-975F-D64C-9EB8-4164002640A1}" dt="2022-05-28T23:53:26.653" v="1867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Eric Li" userId="S::zewenli@uchicago.edu::daac2275-caea-41d3-a645-c8840623fa4b" providerId="AD" clId="Web-{C44C5BDA-5F21-44DB-8FF2-2B777E1D34F6}"/>
    <pc:docChg chg="modSld">
      <pc:chgData name="Eric Li" userId="S::zewenli@uchicago.edu::daac2275-caea-41d3-a645-c8840623fa4b" providerId="AD" clId="Web-{C44C5BDA-5F21-44DB-8FF2-2B777E1D34F6}" dt="2022-05-28T20:42:39.772" v="44" actId="20577"/>
      <pc:docMkLst>
        <pc:docMk/>
      </pc:docMkLst>
      <pc:sldChg chg="modSp">
        <pc:chgData name="Eric Li" userId="S::zewenli@uchicago.edu::daac2275-caea-41d3-a645-c8840623fa4b" providerId="AD" clId="Web-{C44C5BDA-5F21-44DB-8FF2-2B777E1D34F6}" dt="2022-05-28T20:42:39.772" v="44" actId="20577"/>
        <pc:sldMkLst>
          <pc:docMk/>
          <pc:sldMk cId="3990505404" sldId="259"/>
        </pc:sldMkLst>
        <pc:spChg chg="mod">
          <ac:chgData name="Eric Li" userId="S::zewenli@uchicago.edu::daac2275-caea-41d3-a645-c8840623fa4b" providerId="AD" clId="Web-{C44C5BDA-5F21-44DB-8FF2-2B777E1D34F6}" dt="2022-05-28T20:42:39.772" v="44" actId="20577"/>
          <ac:spMkLst>
            <pc:docMk/>
            <pc:sldMk cId="3990505404" sldId="259"/>
            <ac:spMk id="1578" creationId="{00000000-0000-0000-0000-000000000000}"/>
          </ac:spMkLst>
        </pc:spChg>
      </pc:sldChg>
    </pc:docChg>
  </pc:docChgLst>
  <pc:docChgLst>
    <pc:chgData name="Eric Li" userId="S::zewenli@uchicago.edu::daac2275-caea-41d3-a645-c8840623fa4b" providerId="AD" clId="Web-{278C20F7-5606-483B-88E7-EC76FB56FF8C}"/>
    <pc:docChg chg="modSld">
      <pc:chgData name="Eric Li" userId="S::zewenli@uchicago.edu::daac2275-caea-41d3-a645-c8840623fa4b" providerId="AD" clId="Web-{278C20F7-5606-483B-88E7-EC76FB56FF8C}" dt="2022-05-28T20:43:26.513" v="1" actId="20577"/>
      <pc:docMkLst>
        <pc:docMk/>
      </pc:docMkLst>
      <pc:sldChg chg="modSp">
        <pc:chgData name="Eric Li" userId="S::zewenli@uchicago.edu::daac2275-caea-41d3-a645-c8840623fa4b" providerId="AD" clId="Web-{278C20F7-5606-483B-88E7-EC76FB56FF8C}" dt="2022-05-28T20:43:26.513" v="1" actId="20577"/>
        <pc:sldMkLst>
          <pc:docMk/>
          <pc:sldMk cId="3990505404" sldId="259"/>
        </pc:sldMkLst>
        <pc:spChg chg="mod">
          <ac:chgData name="Eric Li" userId="S::zewenli@uchicago.edu::daac2275-caea-41d3-a645-c8840623fa4b" providerId="AD" clId="Web-{278C20F7-5606-483B-88E7-EC76FB56FF8C}" dt="2022-05-28T20:43:26.513" v="1" actId="20577"/>
          <ac:spMkLst>
            <pc:docMk/>
            <pc:sldMk cId="3990505404" sldId="259"/>
            <ac:spMk id="1578" creationId="{00000000-0000-0000-0000-000000000000}"/>
          </ac:spMkLst>
        </pc:spChg>
      </pc:sldChg>
    </pc:docChg>
  </pc:docChgLst>
  <pc:docChgLst>
    <pc:chgData name="Vanessa Li" userId="S::duo@uchicago.edu::3fc80632-922f-469a-82ad-d9a03c39d7fd" providerId="AD" clId="Web-{650FF5D1-E07D-4B42-90F5-C36000307F42}"/>
    <pc:docChg chg="addSld delSld modSld">
      <pc:chgData name="Vanessa Li" userId="S::duo@uchicago.edu::3fc80632-922f-469a-82ad-d9a03c39d7fd" providerId="AD" clId="Web-{650FF5D1-E07D-4B42-90F5-C36000307F42}" dt="2022-05-30T02:12:41.739" v="77"/>
      <pc:docMkLst>
        <pc:docMk/>
      </pc:docMkLst>
      <pc:sldChg chg="modSp">
        <pc:chgData name="Vanessa Li" userId="S::duo@uchicago.edu::3fc80632-922f-469a-82ad-d9a03c39d7fd" providerId="AD" clId="Web-{650FF5D1-E07D-4B42-90F5-C36000307F42}" dt="2022-05-29T21:39:21.324" v="5" actId="20577"/>
        <pc:sldMkLst>
          <pc:docMk/>
          <pc:sldMk cId="903727492" sldId="267"/>
        </pc:sldMkLst>
        <pc:spChg chg="mod">
          <ac:chgData name="Vanessa Li" userId="S::duo@uchicago.edu::3fc80632-922f-469a-82ad-d9a03c39d7fd" providerId="AD" clId="Web-{650FF5D1-E07D-4B42-90F5-C36000307F42}" dt="2022-05-29T21:39:21.324" v="5" actId="20577"/>
          <ac:spMkLst>
            <pc:docMk/>
            <pc:sldMk cId="903727492" sldId="267"/>
            <ac:spMk id="3" creationId="{57B4426F-FF64-DCBB-3EF2-5D32E612598D}"/>
          </ac:spMkLst>
        </pc:spChg>
      </pc:sldChg>
      <pc:sldChg chg="addSp delSp modSp">
        <pc:chgData name="Vanessa Li" userId="S::duo@uchicago.edu::3fc80632-922f-469a-82ad-d9a03c39d7fd" providerId="AD" clId="Web-{650FF5D1-E07D-4B42-90F5-C36000307F42}" dt="2022-05-30T02:10:18.083" v="73" actId="1076"/>
        <pc:sldMkLst>
          <pc:docMk/>
          <pc:sldMk cId="159602377" sldId="271"/>
        </pc:sldMkLst>
        <pc:picChg chg="add del mod">
          <ac:chgData name="Vanessa Li" userId="S::duo@uchicago.edu::3fc80632-922f-469a-82ad-d9a03c39d7fd" providerId="AD" clId="Web-{650FF5D1-E07D-4B42-90F5-C36000307F42}" dt="2022-05-30T02:10:00.114" v="68"/>
          <ac:picMkLst>
            <pc:docMk/>
            <pc:sldMk cId="159602377" sldId="271"/>
            <ac:picMk id="2" creationId="{9A5EFE99-771F-613A-BDD7-5FE82A729E52}"/>
          </ac:picMkLst>
        </pc:picChg>
        <pc:picChg chg="add mod">
          <ac:chgData name="Vanessa Li" userId="S::duo@uchicago.edu::3fc80632-922f-469a-82ad-d9a03c39d7fd" providerId="AD" clId="Web-{650FF5D1-E07D-4B42-90F5-C36000307F42}" dt="2022-05-30T02:10:18.083" v="73" actId="1076"/>
          <ac:picMkLst>
            <pc:docMk/>
            <pc:sldMk cId="159602377" sldId="271"/>
            <ac:picMk id="4" creationId="{0192571F-8EFC-0DBC-79F6-E3726838DE3F}"/>
          </ac:picMkLst>
        </pc:picChg>
      </pc:sldChg>
      <pc:sldChg chg="addSp delSp modSp">
        <pc:chgData name="Vanessa Li" userId="S::duo@uchicago.edu::3fc80632-922f-469a-82ad-d9a03c39d7fd" providerId="AD" clId="Web-{650FF5D1-E07D-4B42-90F5-C36000307F42}" dt="2022-05-30T01:09:00.002" v="49" actId="1076"/>
        <pc:sldMkLst>
          <pc:docMk/>
          <pc:sldMk cId="2894714559" sldId="272"/>
        </pc:sldMkLst>
        <pc:spChg chg="del">
          <ac:chgData name="Vanessa Li" userId="S::duo@uchicago.edu::3fc80632-922f-469a-82ad-d9a03c39d7fd" providerId="AD" clId="Web-{650FF5D1-E07D-4B42-90F5-C36000307F42}" dt="2022-05-30T01:07:14.317" v="16"/>
          <ac:spMkLst>
            <pc:docMk/>
            <pc:sldMk cId="2894714559" sldId="272"/>
            <ac:spMk id="3" creationId="{E711DCCA-1A16-288E-2BAD-5398752EEAE5}"/>
          </ac:spMkLst>
        </pc:spChg>
        <pc:spChg chg="del">
          <ac:chgData name="Vanessa Li" userId="S::duo@uchicago.edu::3fc80632-922f-469a-82ad-d9a03c39d7fd" providerId="AD" clId="Web-{650FF5D1-E07D-4B42-90F5-C36000307F42}" dt="2022-05-30T01:07:12.020" v="15"/>
          <ac:spMkLst>
            <pc:docMk/>
            <pc:sldMk cId="2894714559" sldId="272"/>
            <ac:spMk id="5" creationId="{37AAEC68-3351-F327-236B-DE4B6301CE13}"/>
          </ac:spMkLst>
        </pc:spChg>
        <pc:picChg chg="add mod">
          <ac:chgData name="Vanessa Li" userId="S::duo@uchicago.edu::3fc80632-922f-469a-82ad-d9a03c39d7fd" providerId="AD" clId="Web-{650FF5D1-E07D-4B42-90F5-C36000307F42}" dt="2022-05-30T01:09:00.002" v="49" actId="1076"/>
          <ac:picMkLst>
            <pc:docMk/>
            <pc:sldMk cId="2894714559" sldId="272"/>
            <ac:picMk id="2" creationId="{20531127-1066-EB1B-09FD-A295C438CB56}"/>
          </ac:picMkLst>
        </pc:picChg>
        <pc:picChg chg="add mod">
          <ac:chgData name="Vanessa Li" userId="S::duo@uchicago.edu::3fc80632-922f-469a-82ad-d9a03c39d7fd" providerId="AD" clId="Web-{650FF5D1-E07D-4B42-90F5-C36000307F42}" dt="2022-05-30T01:08:53.815" v="47" actId="1076"/>
          <ac:picMkLst>
            <pc:docMk/>
            <pc:sldMk cId="2894714559" sldId="272"/>
            <ac:picMk id="4" creationId="{E8004AF5-2837-FCCF-2D0C-12BF73266ECC}"/>
          </ac:picMkLst>
        </pc:picChg>
        <pc:picChg chg="add mod">
          <ac:chgData name="Vanessa Li" userId="S::duo@uchicago.edu::3fc80632-922f-469a-82ad-d9a03c39d7fd" providerId="AD" clId="Web-{650FF5D1-E07D-4B42-90F5-C36000307F42}" dt="2022-05-30T01:07:41.473" v="26" actId="1076"/>
          <ac:picMkLst>
            <pc:docMk/>
            <pc:sldMk cId="2894714559" sldId="272"/>
            <ac:picMk id="6" creationId="{4615C03D-2137-CFE5-061D-568821462A90}"/>
          </ac:picMkLst>
        </pc:picChg>
        <pc:picChg chg="add mod">
          <ac:chgData name="Vanessa Li" userId="S::duo@uchicago.edu::3fc80632-922f-469a-82ad-d9a03c39d7fd" providerId="AD" clId="Web-{650FF5D1-E07D-4B42-90F5-C36000307F42}" dt="2022-05-30T01:07:46.207" v="28" actId="1076"/>
          <ac:picMkLst>
            <pc:docMk/>
            <pc:sldMk cId="2894714559" sldId="272"/>
            <ac:picMk id="7" creationId="{AB5B65A2-C1F5-48EA-EEB9-C8EEB9AF0B34}"/>
          </ac:picMkLst>
        </pc:picChg>
        <pc:picChg chg="add mod">
          <ac:chgData name="Vanessa Li" userId="S::duo@uchicago.edu::3fc80632-922f-469a-82ad-d9a03c39d7fd" providerId="AD" clId="Web-{650FF5D1-E07D-4B42-90F5-C36000307F42}" dt="2022-05-30T01:07:51.832" v="30" actId="1076"/>
          <ac:picMkLst>
            <pc:docMk/>
            <pc:sldMk cId="2894714559" sldId="272"/>
            <ac:picMk id="9" creationId="{852050C1-E1EB-36D0-A817-930A50E580A6}"/>
          </ac:picMkLst>
        </pc:picChg>
      </pc:sldChg>
      <pc:sldChg chg="addSp delSp modSp">
        <pc:chgData name="Vanessa Li" userId="S::duo@uchicago.edu::3fc80632-922f-469a-82ad-d9a03c39d7fd" providerId="AD" clId="Web-{650FF5D1-E07D-4B42-90F5-C36000307F42}" dt="2022-05-30T02:12:41.739" v="77"/>
        <pc:sldMkLst>
          <pc:docMk/>
          <pc:sldMk cId="942648235" sldId="275"/>
        </pc:sldMkLst>
        <pc:spChg chg="add del">
          <ac:chgData name="Vanessa Li" userId="S::duo@uchicago.edu::3fc80632-922f-469a-82ad-d9a03c39d7fd" providerId="AD" clId="Web-{650FF5D1-E07D-4B42-90F5-C36000307F42}" dt="2022-05-30T02:12:41.739" v="77"/>
          <ac:spMkLst>
            <pc:docMk/>
            <pc:sldMk cId="942648235" sldId="275"/>
            <ac:spMk id="3" creationId="{45375033-13C5-D805-6DAE-C7CCDF19B987}"/>
          </ac:spMkLst>
        </pc:spChg>
        <pc:spChg chg="del">
          <ac:chgData name="Vanessa Li" userId="S::duo@uchicago.edu::3fc80632-922f-469a-82ad-d9a03c39d7fd" providerId="AD" clId="Web-{650FF5D1-E07D-4B42-90F5-C36000307F42}" dt="2022-05-30T01:18:06.351" v="60"/>
          <ac:spMkLst>
            <pc:docMk/>
            <pc:sldMk cId="942648235" sldId="275"/>
            <ac:spMk id="3" creationId="{E711DCCA-1A16-288E-2BAD-5398752EEAE5}"/>
          </ac:spMkLst>
        </pc:spChg>
        <pc:spChg chg="del">
          <ac:chgData name="Vanessa Li" userId="S::duo@uchicago.edu::3fc80632-922f-469a-82ad-d9a03c39d7fd" providerId="AD" clId="Web-{650FF5D1-E07D-4B42-90F5-C36000307F42}" dt="2022-05-30T01:04:48.007" v="11"/>
          <ac:spMkLst>
            <pc:docMk/>
            <pc:sldMk cId="942648235" sldId="275"/>
            <ac:spMk id="4" creationId="{ED21E835-3A1E-F2B9-951D-5C0F635D840C}"/>
          </ac:spMkLst>
        </pc:spChg>
        <pc:picChg chg="add del mod">
          <ac:chgData name="Vanessa Li" userId="S::duo@uchicago.edu::3fc80632-922f-469a-82ad-d9a03c39d7fd" providerId="AD" clId="Web-{650FF5D1-E07D-4B42-90F5-C36000307F42}" dt="2022-05-30T02:09:02.145" v="62"/>
          <ac:picMkLst>
            <pc:docMk/>
            <pc:sldMk cId="942648235" sldId="275"/>
            <ac:picMk id="2" creationId="{2472F28F-15A8-0FC1-4A3A-A5FCC832E37A}"/>
          </ac:picMkLst>
        </pc:picChg>
        <pc:picChg chg="add del mod">
          <ac:chgData name="Vanessa Li" userId="S::duo@uchicago.edu::3fc80632-922f-469a-82ad-d9a03c39d7fd" providerId="AD" clId="Web-{650FF5D1-E07D-4B42-90F5-C36000307F42}" dt="2022-05-30T01:15:54.072" v="50"/>
          <ac:picMkLst>
            <pc:docMk/>
            <pc:sldMk cId="942648235" sldId="275"/>
            <ac:picMk id="2" creationId="{2BBBA414-CA5A-7E03-C8D4-82DE2C239A27}"/>
          </ac:picMkLst>
        </pc:picChg>
        <pc:picChg chg="add mod">
          <ac:chgData name="Vanessa Li" userId="S::duo@uchicago.edu::3fc80632-922f-469a-82ad-d9a03c39d7fd" providerId="AD" clId="Web-{650FF5D1-E07D-4B42-90F5-C36000307F42}" dt="2022-05-30T01:16:28.978" v="59" actId="1076"/>
          <ac:picMkLst>
            <pc:docMk/>
            <pc:sldMk cId="942648235" sldId="275"/>
            <ac:picMk id="6" creationId="{F1B000AE-E3EA-1ECF-EFE4-FEC985751369}"/>
          </ac:picMkLst>
        </pc:picChg>
        <pc:picChg chg="add mod modCrop">
          <ac:chgData name="Vanessa Li" userId="S::duo@uchicago.edu::3fc80632-922f-469a-82ad-d9a03c39d7fd" providerId="AD" clId="Web-{650FF5D1-E07D-4B42-90F5-C36000307F42}" dt="2022-05-30T02:12:36.177" v="75"/>
          <ac:picMkLst>
            <pc:docMk/>
            <pc:sldMk cId="942648235" sldId="275"/>
            <ac:picMk id="7" creationId="{86D9316D-ED79-9A08-10DC-D05923A5EB02}"/>
          </ac:picMkLst>
        </pc:picChg>
      </pc:sldChg>
      <pc:sldChg chg="new del">
        <pc:chgData name="Vanessa Li" userId="S::duo@uchicago.edu::3fc80632-922f-469a-82ad-d9a03c39d7fd" providerId="AD" clId="Web-{650FF5D1-E07D-4B42-90F5-C36000307F42}" dt="2022-05-29T21:20:45.702" v="1"/>
        <pc:sldMkLst>
          <pc:docMk/>
          <pc:sldMk cId="1328391550" sldId="287"/>
        </pc:sldMkLst>
      </pc:sldChg>
    </pc:docChg>
  </pc:docChgLst>
  <pc:docChgLst>
    <pc:chgData name="Vanessa Li" userId="S::duo@uchicago.edu::3fc80632-922f-469a-82ad-d9a03c39d7fd" providerId="AD" clId="Web-{07392903-BBCA-4554-99D6-23B097614452}"/>
    <pc:docChg chg="modSld">
      <pc:chgData name="Vanessa Li" userId="S::duo@uchicago.edu::3fc80632-922f-469a-82ad-d9a03c39d7fd" providerId="AD" clId="Web-{07392903-BBCA-4554-99D6-23B097614452}" dt="2022-05-31T23:58:42.916" v="476"/>
      <pc:docMkLst>
        <pc:docMk/>
      </pc:docMkLst>
      <pc:sldChg chg="modSp">
        <pc:chgData name="Vanessa Li" userId="S::duo@uchicago.edu::3fc80632-922f-469a-82ad-d9a03c39d7fd" providerId="AD" clId="Web-{07392903-BBCA-4554-99D6-23B097614452}" dt="2022-05-31T23:53:16.290" v="136"/>
        <pc:sldMkLst>
          <pc:docMk/>
          <pc:sldMk cId="3738995399" sldId="284"/>
        </pc:sldMkLst>
        <pc:graphicFrameChg chg="mod modGraphic">
          <ac:chgData name="Vanessa Li" userId="S::duo@uchicago.edu::3fc80632-922f-469a-82ad-d9a03c39d7fd" providerId="AD" clId="Web-{07392903-BBCA-4554-99D6-23B097614452}" dt="2022-05-31T23:53:16.290" v="136"/>
          <ac:graphicFrameMkLst>
            <pc:docMk/>
            <pc:sldMk cId="3738995399" sldId="284"/>
            <ac:graphicFrameMk id="8" creationId="{3D63E5FB-81EA-AAD6-7A0E-3F2B342DE5C6}"/>
          </ac:graphicFrameMkLst>
        </pc:graphicFrameChg>
      </pc:sldChg>
      <pc:sldChg chg="modSp">
        <pc:chgData name="Vanessa Li" userId="S::duo@uchicago.edu::3fc80632-922f-469a-82ad-d9a03c39d7fd" providerId="AD" clId="Web-{07392903-BBCA-4554-99D6-23B097614452}" dt="2022-05-31T23:56:04.884" v="306"/>
        <pc:sldMkLst>
          <pc:docMk/>
          <pc:sldMk cId="3222318567" sldId="287"/>
        </pc:sldMkLst>
        <pc:graphicFrameChg chg="mod modGraphic">
          <ac:chgData name="Vanessa Li" userId="S::duo@uchicago.edu::3fc80632-922f-469a-82ad-d9a03c39d7fd" providerId="AD" clId="Web-{07392903-BBCA-4554-99D6-23B097614452}" dt="2022-05-31T23:56:04.884" v="306"/>
          <ac:graphicFrameMkLst>
            <pc:docMk/>
            <pc:sldMk cId="3222318567" sldId="287"/>
            <ac:graphicFrameMk id="8" creationId="{3D63E5FB-81EA-AAD6-7A0E-3F2B342DE5C6}"/>
          </ac:graphicFrameMkLst>
        </pc:graphicFrameChg>
      </pc:sldChg>
      <pc:sldChg chg="modSp">
        <pc:chgData name="Vanessa Li" userId="S::duo@uchicago.edu::3fc80632-922f-469a-82ad-d9a03c39d7fd" providerId="AD" clId="Web-{07392903-BBCA-4554-99D6-23B097614452}" dt="2022-05-31T23:58:42.916" v="476"/>
        <pc:sldMkLst>
          <pc:docMk/>
          <pc:sldMk cId="1621879883" sldId="288"/>
        </pc:sldMkLst>
        <pc:graphicFrameChg chg="mod modGraphic">
          <ac:chgData name="Vanessa Li" userId="S::duo@uchicago.edu::3fc80632-922f-469a-82ad-d9a03c39d7fd" providerId="AD" clId="Web-{07392903-BBCA-4554-99D6-23B097614452}" dt="2022-05-31T23:58:42.916" v="476"/>
          <ac:graphicFrameMkLst>
            <pc:docMk/>
            <pc:sldMk cId="1621879883" sldId="288"/>
            <ac:graphicFrameMk id="8" creationId="{3D63E5FB-81EA-AAD6-7A0E-3F2B342DE5C6}"/>
          </ac:graphicFrameMkLst>
        </pc:graphicFrameChg>
      </pc:sldChg>
    </pc:docChg>
  </pc:docChgLst>
  <pc:docChgLst>
    <pc:chgData name="Eric Li" userId="S::zewenli@uchicago.edu::daac2275-caea-41d3-a645-c8840623fa4b" providerId="AD" clId="Web-{DA765C1F-8AE4-4FD2-A5A2-B41928686066}"/>
    <pc:docChg chg="modSld">
      <pc:chgData name="Eric Li" userId="S::zewenli@uchicago.edu::daac2275-caea-41d3-a645-c8840623fa4b" providerId="AD" clId="Web-{DA765C1F-8AE4-4FD2-A5A2-B41928686066}" dt="2022-06-01T01:05:49.373" v="5" actId="20577"/>
      <pc:docMkLst>
        <pc:docMk/>
      </pc:docMkLst>
      <pc:sldChg chg="modSp">
        <pc:chgData name="Eric Li" userId="S::zewenli@uchicago.edu::daac2275-caea-41d3-a645-c8840623fa4b" providerId="AD" clId="Web-{DA765C1F-8AE4-4FD2-A5A2-B41928686066}" dt="2022-06-01T01:05:49.373" v="5" actId="20577"/>
        <pc:sldMkLst>
          <pc:docMk/>
          <pc:sldMk cId="742001887" sldId="286"/>
        </pc:sldMkLst>
        <pc:spChg chg="mod">
          <ac:chgData name="Eric Li" userId="S::zewenli@uchicago.edu::daac2275-caea-41d3-a645-c8840623fa4b" providerId="AD" clId="Web-{DA765C1F-8AE4-4FD2-A5A2-B41928686066}" dt="2022-06-01T01:05:49.373" v="5" actId="20577"/>
          <ac:spMkLst>
            <pc:docMk/>
            <pc:sldMk cId="742001887" sldId="286"/>
            <ac:spMk id="2" creationId="{6F9B6DCC-F7ED-4445-D49B-E4E2CA265D92}"/>
          </ac:spMkLst>
        </pc:spChg>
      </pc:sldChg>
    </pc:docChg>
  </pc:docChgLst>
  <pc:docChgLst>
    <pc:chgData name="Jingyi Xie" userId="85447c95-2d82-43da-81fa-70ec066de278" providerId="ADAL" clId="{6AC7B472-734B-5C46-BDC1-CC4A79120AE3}"/>
    <pc:docChg chg="undo custSel addSld delSld modSld">
      <pc:chgData name="Jingyi Xie" userId="85447c95-2d82-43da-81fa-70ec066de278" providerId="ADAL" clId="{6AC7B472-734B-5C46-BDC1-CC4A79120AE3}" dt="2022-05-30T19:44:46.378" v="1112" actId="20577"/>
      <pc:docMkLst>
        <pc:docMk/>
      </pc:docMkLst>
      <pc:sldChg chg="modSp mod">
        <pc:chgData name="Jingyi Xie" userId="85447c95-2d82-43da-81fa-70ec066de278" providerId="ADAL" clId="{6AC7B472-734B-5C46-BDC1-CC4A79120AE3}" dt="2022-05-28T19:19:22.231" v="468" actId="14100"/>
        <pc:sldMkLst>
          <pc:docMk/>
          <pc:sldMk cId="1701630508" sldId="260"/>
        </pc:sldMkLst>
        <pc:spChg chg="mod">
          <ac:chgData name="Jingyi Xie" userId="85447c95-2d82-43da-81fa-70ec066de278" providerId="ADAL" clId="{6AC7B472-734B-5C46-BDC1-CC4A79120AE3}" dt="2022-05-28T19:19:22.231" v="468" actId="14100"/>
          <ac:spMkLst>
            <pc:docMk/>
            <pc:sldMk cId="1701630508" sldId="260"/>
            <ac:spMk id="1593" creationId="{00000000-0000-0000-0000-000000000000}"/>
          </ac:spMkLst>
        </pc:spChg>
      </pc:sldChg>
      <pc:sldChg chg="addSp delSp modSp mod">
        <pc:chgData name="Jingyi Xie" userId="85447c95-2d82-43da-81fa-70ec066de278" providerId="ADAL" clId="{6AC7B472-734B-5C46-BDC1-CC4A79120AE3}" dt="2022-05-30T19:42:01.720" v="1106" actId="14100"/>
        <pc:sldMkLst>
          <pc:docMk/>
          <pc:sldMk cId="2442349540" sldId="261"/>
        </pc:sldMkLst>
        <pc:spChg chg="add del mod">
          <ac:chgData name="Jingyi Xie" userId="85447c95-2d82-43da-81fa-70ec066de278" providerId="ADAL" clId="{6AC7B472-734B-5C46-BDC1-CC4A79120AE3}" dt="2022-05-28T19:11:54.035" v="8" actId="478"/>
          <ac:spMkLst>
            <pc:docMk/>
            <pc:sldMk cId="2442349540" sldId="261"/>
            <ac:spMk id="3" creationId="{34069782-4A6D-5188-3232-CD7F325A6E3A}"/>
          </ac:spMkLst>
        </pc:spChg>
        <pc:spChg chg="add del mod">
          <ac:chgData name="Jingyi Xie" userId="85447c95-2d82-43da-81fa-70ec066de278" providerId="ADAL" clId="{6AC7B472-734B-5C46-BDC1-CC4A79120AE3}" dt="2022-05-28T19:29:05.369" v="659"/>
          <ac:spMkLst>
            <pc:docMk/>
            <pc:sldMk cId="2442349540" sldId="261"/>
            <ac:spMk id="4" creationId="{3CBAFE03-8B99-4FAA-857F-B22341753752}"/>
          </ac:spMkLst>
        </pc:spChg>
        <pc:spChg chg="add mod">
          <ac:chgData name="Jingyi Xie" userId="85447c95-2d82-43da-81fa-70ec066de278" providerId="ADAL" clId="{6AC7B472-734B-5C46-BDC1-CC4A79120AE3}" dt="2022-05-28T19:50:50.828" v="866" actId="1038"/>
          <ac:spMkLst>
            <pc:docMk/>
            <pc:sldMk cId="2442349540" sldId="261"/>
            <ac:spMk id="5" creationId="{9D4CC977-8055-0F7B-80B9-E7347A774D5B}"/>
          </ac:spMkLst>
        </pc:spChg>
        <pc:spChg chg="add mod">
          <ac:chgData name="Jingyi Xie" userId="85447c95-2d82-43da-81fa-70ec066de278" providerId="ADAL" clId="{6AC7B472-734B-5C46-BDC1-CC4A79120AE3}" dt="2022-05-28T19:50:50.828" v="866" actId="1038"/>
          <ac:spMkLst>
            <pc:docMk/>
            <pc:sldMk cId="2442349540" sldId="261"/>
            <ac:spMk id="8" creationId="{4B120B67-8E02-9A32-3832-42F959CA2E27}"/>
          </ac:spMkLst>
        </pc:spChg>
        <pc:spChg chg="add mod">
          <ac:chgData name="Jingyi Xie" userId="85447c95-2d82-43da-81fa-70ec066de278" providerId="ADAL" clId="{6AC7B472-734B-5C46-BDC1-CC4A79120AE3}" dt="2022-05-30T19:42:01.720" v="1106" actId="14100"/>
          <ac:spMkLst>
            <pc:docMk/>
            <pc:sldMk cId="2442349540" sldId="261"/>
            <ac:spMk id="11" creationId="{49A54846-372F-BEE7-4BC6-4F54DAF092B3}"/>
          </ac:spMkLst>
        </pc:spChg>
        <pc:spChg chg="mod">
          <ac:chgData name="Jingyi Xie" userId="85447c95-2d82-43da-81fa-70ec066de278" providerId="ADAL" clId="{6AC7B472-734B-5C46-BDC1-CC4A79120AE3}" dt="2022-05-28T19:50:50.828" v="866" actId="1038"/>
          <ac:spMkLst>
            <pc:docMk/>
            <pc:sldMk cId="2442349540" sldId="261"/>
            <ac:spMk id="1624" creationId="{00000000-0000-0000-0000-000000000000}"/>
          </ac:spMkLst>
        </pc:spChg>
        <pc:spChg chg="mod">
          <ac:chgData name="Jingyi Xie" userId="85447c95-2d82-43da-81fa-70ec066de278" providerId="ADAL" clId="{6AC7B472-734B-5C46-BDC1-CC4A79120AE3}" dt="2022-05-28T19:29:02.695" v="657" actId="1076"/>
          <ac:spMkLst>
            <pc:docMk/>
            <pc:sldMk cId="2442349540" sldId="261"/>
            <ac:spMk id="1625" creationId="{00000000-0000-0000-0000-000000000000}"/>
          </ac:spMkLst>
        </pc:spChg>
        <pc:spChg chg="del">
          <ac:chgData name="Jingyi Xie" userId="85447c95-2d82-43da-81fa-70ec066de278" providerId="ADAL" clId="{6AC7B472-734B-5C46-BDC1-CC4A79120AE3}" dt="2022-05-28T19:11:51.406" v="6" actId="478"/>
          <ac:spMkLst>
            <pc:docMk/>
            <pc:sldMk cId="2442349540" sldId="261"/>
            <ac:spMk id="1626" creationId="{00000000-0000-0000-0000-000000000000}"/>
          </ac:spMkLst>
        </pc:spChg>
      </pc:sldChg>
      <pc:sldChg chg="modSp add del mod">
        <pc:chgData name="Jingyi Xie" userId="85447c95-2d82-43da-81fa-70ec066de278" providerId="ADAL" clId="{6AC7B472-734B-5C46-BDC1-CC4A79120AE3}" dt="2022-05-28T19:50:25.724" v="831" actId="2696"/>
        <pc:sldMkLst>
          <pc:docMk/>
          <pc:sldMk cId="1220001049" sldId="262"/>
        </pc:sldMkLst>
        <pc:spChg chg="mod">
          <ac:chgData name="Jingyi Xie" userId="85447c95-2d82-43da-81fa-70ec066de278" providerId="ADAL" clId="{6AC7B472-734B-5C46-BDC1-CC4A79120AE3}" dt="2022-05-28T19:20:41.063" v="491" actId="20577"/>
          <ac:spMkLst>
            <pc:docMk/>
            <pc:sldMk cId="1220001049" sldId="262"/>
            <ac:spMk id="1593" creationId="{00000000-0000-0000-0000-000000000000}"/>
          </ac:spMkLst>
        </pc:spChg>
        <pc:spChg chg="mod">
          <ac:chgData name="Jingyi Xie" userId="85447c95-2d82-43da-81fa-70ec066de278" providerId="ADAL" clId="{6AC7B472-734B-5C46-BDC1-CC4A79120AE3}" dt="2022-05-28T19:21:17.819" v="492" actId="20577"/>
          <ac:spMkLst>
            <pc:docMk/>
            <pc:sldMk cId="1220001049" sldId="262"/>
            <ac:spMk id="1595" creationId="{00000000-0000-0000-0000-000000000000}"/>
          </ac:spMkLst>
        </pc:spChg>
      </pc:sldChg>
      <pc:sldChg chg="modSp add mod">
        <pc:chgData name="Jingyi Xie" userId="85447c95-2d82-43da-81fa-70ec066de278" providerId="ADAL" clId="{6AC7B472-734B-5C46-BDC1-CC4A79120AE3}" dt="2022-05-28T19:22:53.966" v="534" actId="20577"/>
        <pc:sldMkLst>
          <pc:docMk/>
          <pc:sldMk cId="3933219510" sldId="263"/>
        </pc:sldMkLst>
        <pc:spChg chg="mod">
          <ac:chgData name="Jingyi Xie" userId="85447c95-2d82-43da-81fa-70ec066de278" providerId="ADAL" clId="{6AC7B472-734B-5C46-BDC1-CC4A79120AE3}" dt="2022-05-28T19:22:53.966" v="534" actId="20577"/>
          <ac:spMkLst>
            <pc:docMk/>
            <pc:sldMk cId="3933219510" sldId="263"/>
            <ac:spMk id="1593" creationId="{00000000-0000-0000-0000-000000000000}"/>
          </ac:spMkLst>
        </pc:spChg>
        <pc:spChg chg="mod">
          <ac:chgData name="Jingyi Xie" userId="85447c95-2d82-43da-81fa-70ec066de278" providerId="ADAL" clId="{6AC7B472-734B-5C46-BDC1-CC4A79120AE3}" dt="2022-05-28T19:21:35.682" v="494" actId="20577"/>
          <ac:spMkLst>
            <pc:docMk/>
            <pc:sldMk cId="3933219510" sldId="263"/>
            <ac:spMk id="1595" creationId="{00000000-0000-0000-0000-000000000000}"/>
          </ac:spMkLst>
        </pc:spChg>
      </pc:sldChg>
      <pc:sldChg chg="addSp delSp modSp add mod">
        <pc:chgData name="Jingyi Xie" userId="85447c95-2d82-43da-81fa-70ec066de278" providerId="ADAL" clId="{6AC7B472-734B-5C46-BDC1-CC4A79120AE3}" dt="2022-05-30T19:44:46.378" v="1112" actId="20577"/>
        <pc:sldMkLst>
          <pc:docMk/>
          <pc:sldMk cId="1157937578" sldId="264"/>
        </pc:sldMkLst>
        <pc:spChg chg="mod">
          <ac:chgData name="Jingyi Xie" userId="85447c95-2d82-43da-81fa-70ec066de278" providerId="ADAL" clId="{6AC7B472-734B-5C46-BDC1-CC4A79120AE3}" dt="2022-05-30T19:43:10.284" v="1107" actId="115"/>
          <ac:spMkLst>
            <pc:docMk/>
            <pc:sldMk cId="1157937578" sldId="264"/>
            <ac:spMk id="2" creationId="{6B70421D-2055-5F42-68A4-0293A3041C18}"/>
          </ac:spMkLst>
        </pc:spChg>
        <pc:spChg chg="mod">
          <ac:chgData name="Jingyi Xie" userId="85447c95-2d82-43da-81fa-70ec066de278" providerId="ADAL" clId="{6AC7B472-734B-5C46-BDC1-CC4A79120AE3}" dt="2022-05-30T19:44:46.378" v="1112" actId="20577"/>
          <ac:spMkLst>
            <pc:docMk/>
            <pc:sldMk cId="1157937578" sldId="264"/>
            <ac:spMk id="3" creationId="{715B3574-5658-7E2C-F7EF-C3872BDD859A}"/>
          </ac:spMkLst>
        </pc:spChg>
        <pc:spChg chg="add mod">
          <ac:chgData name="Jingyi Xie" userId="85447c95-2d82-43da-81fa-70ec066de278" providerId="ADAL" clId="{6AC7B472-734B-5C46-BDC1-CC4A79120AE3}" dt="2022-05-28T19:39:36.455" v="801" actId="207"/>
          <ac:spMkLst>
            <pc:docMk/>
            <pc:sldMk cId="1157937578" sldId="264"/>
            <ac:spMk id="6" creationId="{1648DF77-03D4-F237-6598-479B3AC358C2}"/>
          </ac:spMkLst>
        </pc:spChg>
        <pc:spChg chg="add del mod">
          <ac:chgData name="Jingyi Xie" userId="85447c95-2d82-43da-81fa-70ec066de278" providerId="ADAL" clId="{6AC7B472-734B-5C46-BDC1-CC4A79120AE3}" dt="2022-05-28T19:50:42.423" v="857" actId="1038"/>
          <ac:spMkLst>
            <pc:docMk/>
            <pc:sldMk cId="1157937578" sldId="264"/>
            <ac:spMk id="7" creationId="{79C35B49-A129-B9C8-6734-6FCD445B1ADA}"/>
          </ac:spMkLst>
        </pc:spChg>
        <pc:spChg chg="mod">
          <ac:chgData name="Jingyi Xie" userId="85447c95-2d82-43da-81fa-70ec066de278" providerId="ADAL" clId="{6AC7B472-734B-5C46-BDC1-CC4A79120AE3}" dt="2022-05-28T19:50:42.423" v="857" actId="1038"/>
          <ac:spMkLst>
            <pc:docMk/>
            <pc:sldMk cId="1157937578" sldId="264"/>
            <ac:spMk id="8" creationId="{4B120B67-8E02-9A32-3832-42F959CA2E27}"/>
          </ac:spMkLst>
        </pc:spChg>
        <pc:spChg chg="add mod">
          <ac:chgData name="Jingyi Xie" userId="85447c95-2d82-43da-81fa-70ec066de278" providerId="ADAL" clId="{6AC7B472-734B-5C46-BDC1-CC4A79120AE3}" dt="2022-05-28T19:50:42.423" v="857" actId="1038"/>
          <ac:spMkLst>
            <pc:docMk/>
            <pc:sldMk cId="1157937578" sldId="264"/>
            <ac:spMk id="9" creationId="{6B4EC111-331B-2218-2664-A05F9EC870EC}"/>
          </ac:spMkLst>
        </pc:spChg>
        <pc:spChg chg="add mod">
          <ac:chgData name="Jingyi Xie" userId="85447c95-2d82-43da-81fa-70ec066de278" providerId="ADAL" clId="{6AC7B472-734B-5C46-BDC1-CC4A79120AE3}" dt="2022-05-29T03:06:39.486" v="871" actId="404"/>
          <ac:spMkLst>
            <pc:docMk/>
            <pc:sldMk cId="1157937578" sldId="264"/>
            <ac:spMk id="10" creationId="{628ED0B8-CBF1-ECC1-C8D1-D88ACD2E5BD7}"/>
          </ac:spMkLst>
        </pc:spChg>
        <pc:spChg chg="mod">
          <ac:chgData name="Jingyi Xie" userId="85447c95-2d82-43da-81fa-70ec066de278" providerId="ADAL" clId="{6AC7B472-734B-5C46-BDC1-CC4A79120AE3}" dt="2022-05-30T19:36:08.661" v="1083" actId="20577"/>
          <ac:spMkLst>
            <pc:docMk/>
            <pc:sldMk cId="1157937578" sldId="264"/>
            <ac:spMk id="11" creationId="{A3EF4D40-2AEB-9024-2F7C-1E78B9FDFD31}"/>
          </ac:spMkLst>
        </pc:spChg>
        <pc:spChg chg="mod">
          <ac:chgData name="Jingyi Xie" userId="85447c95-2d82-43da-81fa-70ec066de278" providerId="ADAL" clId="{6AC7B472-734B-5C46-BDC1-CC4A79120AE3}" dt="2022-05-28T19:50:42.423" v="857" actId="1038"/>
          <ac:spMkLst>
            <pc:docMk/>
            <pc:sldMk cId="1157937578" sldId="264"/>
            <ac:spMk id="1624" creationId="{00000000-0000-0000-0000-000000000000}"/>
          </ac:spMkLst>
        </pc:spChg>
        <pc:spChg chg="mod">
          <ac:chgData name="Jingyi Xie" userId="85447c95-2d82-43da-81fa-70ec066de278" providerId="ADAL" clId="{6AC7B472-734B-5C46-BDC1-CC4A79120AE3}" dt="2022-05-28T19:28:01.570" v="632" actId="20577"/>
          <ac:spMkLst>
            <pc:docMk/>
            <pc:sldMk cId="1157937578" sldId="264"/>
            <ac:spMk id="1625" creationId="{00000000-0000-0000-0000-000000000000}"/>
          </ac:spMkLst>
        </pc:spChg>
      </pc:sldChg>
      <pc:sldChg chg="modSp mod">
        <pc:chgData name="Jingyi Xie" userId="85447c95-2d82-43da-81fa-70ec066de278" providerId="ADAL" clId="{6AC7B472-734B-5C46-BDC1-CC4A79120AE3}" dt="2022-05-29T03:21:44.645" v="1054" actId="207"/>
        <pc:sldMkLst>
          <pc:docMk/>
          <pc:sldMk cId="692313015" sldId="269"/>
        </pc:sldMkLst>
        <pc:graphicFrameChg chg="mod modGraphic">
          <ac:chgData name="Jingyi Xie" userId="85447c95-2d82-43da-81fa-70ec066de278" providerId="ADAL" clId="{6AC7B472-734B-5C46-BDC1-CC4A79120AE3}" dt="2022-05-29T03:21:44.645" v="1054" actId="207"/>
          <ac:graphicFrameMkLst>
            <pc:docMk/>
            <pc:sldMk cId="692313015" sldId="269"/>
            <ac:graphicFrameMk id="8" creationId="{3D63E5FB-81EA-AAD6-7A0E-3F2B342DE5C6}"/>
          </ac:graphicFrameMkLst>
        </pc:graphicFrameChg>
      </pc:sldChg>
      <pc:sldChg chg="modSp mod">
        <pc:chgData name="Jingyi Xie" userId="85447c95-2d82-43da-81fa-70ec066de278" providerId="ADAL" clId="{6AC7B472-734B-5C46-BDC1-CC4A79120AE3}" dt="2022-05-29T03:21:32.187" v="1052" actId="207"/>
        <pc:sldMkLst>
          <pc:docMk/>
          <pc:sldMk cId="3556296616" sldId="270"/>
        </pc:sldMkLst>
        <pc:graphicFrameChg chg="mod modGraphic">
          <ac:chgData name="Jingyi Xie" userId="85447c95-2d82-43da-81fa-70ec066de278" providerId="ADAL" clId="{6AC7B472-734B-5C46-BDC1-CC4A79120AE3}" dt="2022-05-29T03:21:32.187" v="1052" actId="207"/>
          <ac:graphicFrameMkLst>
            <pc:docMk/>
            <pc:sldMk cId="3556296616" sldId="270"/>
            <ac:graphicFrameMk id="8" creationId="{3D63E5FB-81EA-AAD6-7A0E-3F2B342DE5C6}"/>
          </ac:graphicFrameMkLst>
        </pc:graphicFrameChg>
      </pc:sldChg>
      <pc:sldChg chg="addCm">
        <pc:chgData name="Jingyi Xie" userId="85447c95-2d82-43da-81fa-70ec066de278" providerId="ADAL" clId="{6AC7B472-734B-5C46-BDC1-CC4A79120AE3}" dt="2022-05-30T19:23:07.611" v="1065"/>
        <pc:sldMkLst>
          <pc:docMk/>
          <pc:sldMk cId="1977879209" sldId="276"/>
        </pc:sldMkLst>
      </pc:sldChg>
      <pc:sldChg chg="modSp mod">
        <pc:chgData name="Jingyi Xie" userId="85447c95-2d82-43da-81fa-70ec066de278" providerId="ADAL" clId="{6AC7B472-734B-5C46-BDC1-CC4A79120AE3}" dt="2022-05-29T03:21:59.865" v="1057"/>
        <pc:sldMkLst>
          <pc:docMk/>
          <pc:sldMk cId="1683769397" sldId="277"/>
        </pc:sldMkLst>
        <pc:graphicFrameChg chg="mod modGraphic">
          <ac:chgData name="Jingyi Xie" userId="85447c95-2d82-43da-81fa-70ec066de278" providerId="ADAL" clId="{6AC7B472-734B-5C46-BDC1-CC4A79120AE3}" dt="2022-05-29T03:21:59.865" v="1057"/>
          <ac:graphicFrameMkLst>
            <pc:docMk/>
            <pc:sldMk cId="1683769397" sldId="277"/>
            <ac:graphicFrameMk id="8" creationId="{3D63E5FB-81EA-AAD6-7A0E-3F2B342DE5C6}"/>
          </ac:graphicFrameMkLst>
        </pc:graphicFrameChg>
      </pc:sldChg>
      <pc:sldChg chg="modSp mod">
        <pc:chgData name="Jingyi Xie" userId="85447c95-2d82-43da-81fa-70ec066de278" providerId="ADAL" clId="{6AC7B472-734B-5C46-BDC1-CC4A79120AE3}" dt="2022-05-30T19:36:50.076" v="1102" actId="14100"/>
        <pc:sldMkLst>
          <pc:docMk/>
          <pc:sldMk cId="0" sldId="283"/>
        </pc:sldMkLst>
        <pc:spChg chg="mod">
          <ac:chgData name="Jingyi Xie" userId="85447c95-2d82-43da-81fa-70ec066de278" providerId="ADAL" clId="{6AC7B472-734B-5C46-BDC1-CC4A79120AE3}" dt="2022-05-30T19:36:50.076" v="1102" actId="14100"/>
          <ac:spMkLst>
            <pc:docMk/>
            <pc:sldMk cId="0" sldId="283"/>
            <ac:spMk id="1954" creationId="{00000000-0000-0000-0000-000000000000}"/>
          </ac:spMkLst>
        </pc:spChg>
      </pc:sldChg>
      <pc:sldChg chg="modSp mod">
        <pc:chgData name="Jingyi Xie" userId="85447c95-2d82-43da-81fa-70ec066de278" providerId="ADAL" clId="{6AC7B472-734B-5C46-BDC1-CC4A79120AE3}" dt="2022-05-29T03:21:51.088" v="1056" actId="207"/>
        <pc:sldMkLst>
          <pc:docMk/>
          <pc:sldMk cId="3738995399" sldId="284"/>
        </pc:sldMkLst>
        <pc:graphicFrameChg chg="mod modGraphic">
          <ac:chgData name="Jingyi Xie" userId="85447c95-2d82-43da-81fa-70ec066de278" providerId="ADAL" clId="{6AC7B472-734B-5C46-BDC1-CC4A79120AE3}" dt="2022-05-29T03:21:51.088" v="1056" actId="207"/>
          <ac:graphicFrameMkLst>
            <pc:docMk/>
            <pc:sldMk cId="3738995399" sldId="284"/>
            <ac:graphicFrameMk id="8" creationId="{3D63E5FB-81EA-AAD6-7A0E-3F2B342DE5C6}"/>
          </ac:graphicFrameMkLst>
        </pc:graphicFrameChg>
      </pc:sldChg>
      <pc:sldChg chg="modSp mod">
        <pc:chgData name="Jingyi Xie" userId="85447c95-2d82-43da-81fa-70ec066de278" providerId="ADAL" clId="{6AC7B472-734B-5C46-BDC1-CC4A79120AE3}" dt="2022-05-29T03:22:55.520" v="1060" actId="1076"/>
        <pc:sldMkLst>
          <pc:docMk/>
          <pc:sldMk cId="742001887" sldId="286"/>
        </pc:sldMkLst>
        <pc:spChg chg="mod">
          <ac:chgData name="Jingyi Xie" userId="85447c95-2d82-43da-81fa-70ec066de278" providerId="ADAL" clId="{6AC7B472-734B-5C46-BDC1-CC4A79120AE3}" dt="2022-05-29T03:22:55.520" v="1060" actId="1076"/>
          <ac:spMkLst>
            <pc:docMk/>
            <pc:sldMk cId="742001887" sldId="286"/>
            <ac:spMk id="2" creationId="{6F9B6DCC-F7ED-4445-D49B-E4E2CA265D92}"/>
          </ac:spMkLst>
        </pc:spChg>
      </pc:sldChg>
      <pc:sldChg chg="modSp mod">
        <pc:chgData name="Jingyi Xie" userId="85447c95-2d82-43da-81fa-70ec066de278" providerId="ADAL" clId="{6AC7B472-734B-5C46-BDC1-CC4A79120AE3}" dt="2022-05-30T19:28:54.907" v="1069" actId="255"/>
        <pc:sldMkLst>
          <pc:docMk/>
          <pc:sldMk cId="3222318567" sldId="287"/>
        </pc:sldMkLst>
        <pc:graphicFrameChg chg="modGraphic">
          <ac:chgData name="Jingyi Xie" userId="85447c95-2d82-43da-81fa-70ec066de278" providerId="ADAL" clId="{6AC7B472-734B-5C46-BDC1-CC4A79120AE3}" dt="2022-05-30T19:28:54.907" v="1069" actId="255"/>
          <ac:graphicFrameMkLst>
            <pc:docMk/>
            <pc:sldMk cId="3222318567" sldId="287"/>
            <ac:graphicFrameMk id="8" creationId="{3D63E5FB-81EA-AAD6-7A0E-3F2B342DE5C6}"/>
          </ac:graphicFrameMkLst>
        </pc:graphicFrameChg>
      </pc:sldChg>
    </pc:docChg>
  </pc:docChgLst>
  <pc:docChgLst>
    <pc:chgData name="Eric Li" userId="daac2275-caea-41d3-a645-c8840623fa4b" providerId="ADAL" clId="{52474D5C-9870-4849-B983-D598658021E8}"/>
    <pc:docChg chg="undo custSel addSld delSld modSld sldOrd">
      <pc:chgData name="Eric Li" userId="daac2275-caea-41d3-a645-c8840623fa4b" providerId="ADAL" clId="{52474D5C-9870-4849-B983-D598658021E8}" dt="2022-06-01T00:42:37.011" v="2094" actId="20577"/>
      <pc:docMkLst>
        <pc:docMk/>
      </pc:docMkLst>
      <pc:sldChg chg="addSp delSp modSp mod">
        <pc:chgData name="Eric Li" userId="daac2275-caea-41d3-a645-c8840623fa4b" providerId="ADAL" clId="{52474D5C-9870-4849-B983-D598658021E8}" dt="2022-05-28T23:19:19.981" v="1936" actId="1076"/>
        <pc:sldMkLst>
          <pc:docMk/>
          <pc:sldMk cId="3990505404" sldId="259"/>
        </pc:sldMkLst>
        <pc:spChg chg="add del mod">
          <ac:chgData name="Eric Li" userId="daac2275-caea-41d3-a645-c8840623fa4b" providerId="ADAL" clId="{52474D5C-9870-4849-B983-D598658021E8}" dt="2022-05-28T20:45:53.964" v="190" actId="478"/>
          <ac:spMkLst>
            <pc:docMk/>
            <pc:sldMk cId="3990505404" sldId="259"/>
            <ac:spMk id="4" creationId="{5037DA23-DC34-E26B-555A-DF3F0F3998F5}"/>
          </ac:spMkLst>
        </pc:spChg>
        <pc:spChg chg="add del mod">
          <ac:chgData name="Eric Li" userId="daac2275-caea-41d3-a645-c8840623fa4b" providerId="ADAL" clId="{52474D5C-9870-4849-B983-D598658021E8}" dt="2022-05-28T23:07:57.393" v="1793" actId="478"/>
          <ac:spMkLst>
            <pc:docMk/>
            <pc:sldMk cId="3990505404" sldId="259"/>
            <ac:spMk id="7" creationId="{F7CBA1B7-A1C6-1624-FC98-3D87503F16CD}"/>
          </ac:spMkLst>
        </pc:spChg>
        <pc:spChg chg="add del">
          <ac:chgData name="Eric Li" userId="daac2275-caea-41d3-a645-c8840623fa4b" providerId="ADAL" clId="{52474D5C-9870-4849-B983-D598658021E8}" dt="2022-05-28T20:43:57.947" v="21" actId="22"/>
          <ac:spMkLst>
            <pc:docMk/>
            <pc:sldMk cId="3990505404" sldId="259"/>
            <ac:spMk id="8" creationId="{4CB9FC8E-F67A-4A73-2C1E-9724130193CB}"/>
          </ac:spMkLst>
        </pc:spChg>
        <pc:spChg chg="add del mod">
          <ac:chgData name="Eric Li" userId="daac2275-caea-41d3-a645-c8840623fa4b" providerId="ADAL" clId="{52474D5C-9870-4849-B983-D598658021E8}" dt="2022-05-28T22:37:56.476" v="1318" actId="21"/>
          <ac:spMkLst>
            <pc:docMk/>
            <pc:sldMk cId="3990505404" sldId="259"/>
            <ac:spMk id="11" creationId="{DB454E82-B63E-1E15-588C-873A2219CD11}"/>
          </ac:spMkLst>
        </pc:spChg>
        <pc:spChg chg="add mod">
          <ac:chgData name="Eric Li" userId="daac2275-caea-41d3-a645-c8840623fa4b" providerId="ADAL" clId="{52474D5C-9870-4849-B983-D598658021E8}" dt="2022-05-28T23:17:42.279" v="1879" actId="1076"/>
          <ac:spMkLst>
            <pc:docMk/>
            <pc:sldMk cId="3990505404" sldId="259"/>
            <ac:spMk id="13" creationId="{7BA5E2B3-60A9-F244-CCD6-7E95D9D0A852}"/>
          </ac:spMkLst>
        </pc:spChg>
        <pc:spChg chg="add mod">
          <ac:chgData name="Eric Li" userId="daac2275-caea-41d3-a645-c8840623fa4b" providerId="ADAL" clId="{52474D5C-9870-4849-B983-D598658021E8}" dt="2022-05-28T23:17:55.616" v="1885" actId="20577"/>
          <ac:spMkLst>
            <pc:docMk/>
            <pc:sldMk cId="3990505404" sldId="259"/>
            <ac:spMk id="23" creationId="{2C67BCA0-83D9-9ED5-CEAD-CCEBEA22C3E0}"/>
          </ac:spMkLst>
        </pc:spChg>
        <pc:spChg chg="add mod">
          <ac:chgData name="Eric Li" userId="daac2275-caea-41d3-a645-c8840623fa4b" providerId="ADAL" clId="{52474D5C-9870-4849-B983-D598658021E8}" dt="2022-05-28T23:18:24.565" v="1897" actId="1076"/>
          <ac:spMkLst>
            <pc:docMk/>
            <pc:sldMk cId="3990505404" sldId="259"/>
            <ac:spMk id="24" creationId="{F07327FC-DE3E-1F70-CE9A-7433115DEBCF}"/>
          </ac:spMkLst>
        </pc:spChg>
        <pc:spChg chg="add mod">
          <ac:chgData name="Eric Li" userId="daac2275-caea-41d3-a645-c8840623fa4b" providerId="ADAL" clId="{52474D5C-9870-4849-B983-D598658021E8}" dt="2022-05-28T23:18:50.049" v="1927" actId="20577"/>
          <ac:spMkLst>
            <pc:docMk/>
            <pc:sldMk cId="3990505404" sldId="259"/>
            <ac:spMk id="25" creationId="{112C5D07-DD12-D704-95EA-53317A451FDB}"/>
          </ac:spMkLst>
        </pc:spChg>
        <pc:spChg chg="mod">
          <ac:chgData name="Eric Li" userId="daac2275-caea-41d3-a645-c8840623fa4b" providerId="ADAL" clId="{52474D5C-9870-4849-B983-D598658021E8}" dt="2022-05-28T22:44:31.059" v="1354" actId="20577"/>
          <ac:spMkLst>
            <pc:docMk/>
            <pc:sldMk cId="3990505404" sldId="259"/>
            <ac:spMk id="1576" creationId="{00000000-0000-0000-0000-000000000000}"/>
          </ac:spMkLst>
        </pc:spChg>
        <pc:spChg chg="del">
          <ac:chgData name="Eric Li" userId="daac2275-caea-41d3-a645-c8840623fa4b" providerId="ADAL" clId="{52474D5C-9870-4849-B983-D598658021E8}" dt="2022-05-28T20:45:56.172" v="191" actId="478"/>
          <ac:spMkLst>
            <pc:docMk/>
            <pc:sldMk cId="3990505404" sldId="259"/>
            <ac:spMk id="1577" creationId="{00000000-0000-0000-0000-000000000000}"/>
          </ac:spMkLst>
        </pc:spChg>
        <pc:spChg chg="del mod">
          <ac:chgData name="Eric Li" userId="daac2275-caea-41d3-a645-c8840623fa4b" providerId="ADAL" clId="{52474D5C-9870-4849-B983-D598658021E8}" dt="2022-05-28T23:07:55.695" v="1792" actId="478"/>
          <ac:spMkLst>
            <pc:docMk/>
            <pc:sldMk cId="3990505404" sldId="259"/>
            <ac:spMk id="1578" creationId="{00000000-0000-0000-0000-000000000000}"/>
          </ac:spMkLst>
        </pc:spChg>
        <pc:spChg chg="del">
          <ac:chgData name="Eric Li" userId="daac2275-caea-41d3-a645-c8840623fa4b" providerId="ADAL" clId="{52474D5C-9870-4849-B983-D598658021E8}" dt="2022-05-28T20:45:30.608" v="151" actId="478"/>
          <ac:spMkLst>
            <pc:docMk/>
            <pc:sldMk cId="3990505404" sldId="259"/>
            <ac:spMk id="1579" creationId="{00000000-0000-0000-0000-000000000000}"/>
          </ac:spMkLst>
        </pc:spChg>
        <pc:picChg chg="add del mod">
          <ac:chgData name="Eric Li" userId="daac2275-caea-41d3-a645-c8840623fa4b" providerId="ADAL" clId="{52474D5C-9870-4849-B983-D598658021E8}" dt="2022-05-28T23:10:17.611" v="1807" actId="478"/>
          <ac:picMkLst>
            <pc:docMk/>
            <pc:sldMk cId="3990505404" sldId="259"/>
            <ac:picMk id="3" creationId="{491A8A3D-E0B3-8D3C-C79A-DB89DC2846F5}"/>
          </ac:picMkLst>
        </pc:picChg>
        <pc:picChg chg="add del mod">
          <ac:chgData name="Eric Li" userId="daac2275-caea-41d3-a645-c8840623fa4b" providerId="ADAL" clId="{52474D5C-9870-4849-B983-D598658021E8}" dt="2022-05-28T23:10:18.571" v="1808" actId="478"/>
          <ac:picMkLst>
            <pc:docMk/>
            <pc:sldMk cId="3990505404" sldId="259"/>
            <ac:picMk id="5" creationId="{E532FC82-E28B-C6FD-5A00-3579B2A89D8B}"/>
          </ac:picMkLst>
        </pc:picChg>
        <pc:picChg chg="add mod">
          <ac:chgData name="Eric Li" userId="daac2275-caea-41d3-a645-c8840623fa4b" providerId="ADAL" clId="{52474D5C-9870-4849-B983-D598658021E8}" dt="2022-05-28T23:19:19.981" v="1936" actId="1076"/>
          <ac:picMkLst>
            <pc:docMk/>
            <pc:sldMk cId="3990505404" sldId="259"/>
            <ac:picMk id="12" creationId="{D2DF524F-8C00-43B5-FB4A-879B5DE536AE}"/>
          </ac:picMkLst>
        </pc:picChg>
        <pc:picChg chg="add mod">
          <ac:chgData name="Eric Li" userId="daac2275-caea-41d3-a645-c8840623fa4b" providerId="ADAL" clId="{52474D5C-9870-4849-B983-D598658021E8}" dt="2022-05-28T23:18:29.996" v="1899" actId="14100"/>
          <ac:picMkLst>
            <pc:docMk/>
            <pc:sldMk cId="3990505404" sldId="259"/>
            <ac:picMk id="15" creationId="{109D7E95-2404-3467-5EAB-9DCB0F21AB06}"/>
          </ac:picMkLst>
        </pc:picChg>
        <pc:picChg chg="add mod">
          <ac:chgData name="Eric Li" userId="daac2275-caea-41d3-a645-c8840623fa4b" providerId="ADAL" clId="{52474D5C-9870-4849-B983-D598658021E8}" dt="2022-05-28T23:18:03.350" v="1887" actId="14100"/>
          <ac:picMkLst>
            <pc:docMk/>
            <pc:sldMk cId="3990505404" sldId="259"/>
            <ac:picMk id="17" creationId="{57256548-EDEA-D0EB-E311-A18EC076A2F0}"/>
          </ac:picMkLst>
        </pc:picChg>
        <pc:picChg chg="add mod">
          <ac:chgData name="Eric Li" userId="daac2275-caea-41d3-a645-c8840623fa4b" providerId="ADAL" clId="{52474D5C-9870-4849-B983-D598658021E8}" dt="2022-05-28T23:17:47.058" v="1881" actId="14100"/>
          <ac:picMkLst>
            <pc:docMk/>
            <pc:sldMk cId="3990505404" sldId="259"/>
            <ac:picMk id="19" creationId="{0193D163-9680-00A1-62E0-51D677FFB794}"/>
          </ac:picMkLst>
        </pc:picChg>
      </pc:sldChg>
      <pc:sldChg chg="delSp modSp new mod">
        <pc:chgData name="Eric Li" userId="daac2275-caea-41d3-a645-c8840623fa4b" providerId="ADAL" clId="{52474D5C-9870-4849-B983-D598658021E8}" dt="2022-05-28T20:56:48.607" v="375" actId="20577"/>
        <pc:sldMkLst>
          <pc:docMk/>
          <pc:sldMk cId="3580978245" sldId="265"/>
        </pc:sldMkLst>
        <pc:spChg chg="mod">
          <ac:chgData name="Eric Li" userId="daac2275-caea-41d3-a645-c8840623fa4b" providerId="ADAL" clId="{52474D5C-9870-4849-B983-D598658021E8}" dt="2022-05-28T20:54:35.896" v="336" actId="20577"/>
          <ac:spMkLst>
            <pc:docMk/>
            <pc:sldMk cId="3580978245" sldId="265"/>
            <ac:spMk id="2" creationId="{8CC161E1-8703-AE36-3281-44B70955564C}"/>
          </ac:spMkLst>
        </pc:spChg>
        <pc:spChg chg="mod">
          <ac:chgData name="Eric Li" userId="daac2275-caea-41d3-a645-c8840623fa4b" providerId="ADAL" clId="{52474D5C-9870-4849-B983-D598658021E8}" dt="2022-05-28T20:56:48.607" v="375" actId="20577"/>
          <ac:spMkLst>
            <pc:docMk/>
            <pc:sldMk cId="3580978245" sldId="265"/>
            <ac:spMk id="3" creationId="{F4169CD2-59C8-9ED6-ED05-2558E408EA37}"/>
          </ac:spMkLst>
        </pc:spChg>
        <pc:spChg chg="del">
          <ac:chgData name="Eric Li" userId="daac2275-caea-41d3-a645-c8840623fa4b" providerId="ADAL" clId="{52474D5C-9870-4849-B983-D598658021E8}" dt="2022-05-28T20:55:24.445" v="337" actId="478"/>
          <ac:spMkLst>
            <pc:docMk/>
            <pc:sldMk cId="3580978245" sldId="265"/>
            <ac:spMk id="4" creationId="{7858B59F-4ACF-5FEE-8C10-F1B3E08F32EF}"/>
          </ac:spMkLst>
        </pc:spChg>
      </pc:sldChg>
      <pc:sldChg chg="addSp delSp modSp new del mod">
        <pc:chgData name="Eric Li" userId="daac2275-caea-41d3-a645-c8840623fa4b" providerId="ADAL" clId="{52474D5C-9870-4849-B983-D598658021E8}" dt="2022-05-28T21:26:38.764" v="1162" actId="2696"/>
        <pc:sldMkLst>
          <pc:docMk/>
          <pc:sldMk cId="4150398684" sldId="266"/>
        </pc:sldMkLst>
        <pc:spChg chg="mod">
          <ac:chgData name="Eric Li" userId="daac2275-caea-41d3-a645-c8840623fa4b" providerId="ADAL" clId="{52474D5C-9870-4849-B983-D598658021E8}" dt="2022-05-28T21:02:08.203" v="465" actId="20577"/>
          <ac:spMkLst>
            <pc:docMk/>
            <pc:sldMk cId="4150398684" sldId="266"/>
            <ac:spMk id="2" creationId="{6303E52B-0FFF-4C01-FFF6-2C988DDFEA1B}"/>
          </ac:spMkLst>
        </pc:spChg>
        <pc:spChg chg="del">
          <ac:chgData name="Eric Li" userId="daac2275-caea-41d3-a645-c8840623fa4b" providerId="ADAL" clId="{52474D5C-9870-4849-B983-D598658021E8}" dt="2022-05-28T20:57:56.845" v="390" actId="478"/>
          <ac:spMkLst>
            <pc:docMk/>
            <pc:sldMk cId="4150398684" sldId="266"/>
            <ac:spMk id="3" creationId="{3EAB253E-60F0-054C-4ADD-538190F45C0D}"/>
          </ac:spMkLst>
        </pc:spChg>
        <pc:spChg chg="del">
          <ac:chgData name="Eric Li" userId="daac2275-caea-41d3-a645-c8840623fa4b" providerId="ADAL" clId="{52474D5C-9870-4849-B983-D598658021E8}" dt="2022-05-28T20:57:58.133" v="391" actId="478"/>
          <ac:spMkLst>
            <pc:docMk/>
            <pc:sldMk cId="4150398684" sldId="266"/>
            <ac:spMk id="4" creationId="{F031CD4A-9426-AAB5-D9B5-CD20948B29FC}"/>
          </ac:spMkLst>
        </pc:spChg>
        <pc:spChg chg="add del">
          <ac:chgData name="Eric Li" userId="daac2275-caea-41d3-a645-c8840623fa4b" providerId="ADAL" clId="{52474D5C-9870-4849-B983-D598658021E8}" dt="2022-05-28T20:58:32.339" v="393" actId="478"/>
          <ac:spMkLst>
            <pc:docMk/>
            <pc:sldMk cId="4150398684" sldId="266"/>
            <ac:spMk id="7" creationId="{796D8608-CCAE-B3AC-2C3A-80B7CA6C896D}"/>
          </ac:spMkLst>
        </pc:spChg>
        <pc:graphicFrameChg chg="add mod modGraphic">
          <ac:chgData name="Eric Li" userId="daac2275-caea-41d3-a645-c8840623fa4b" providerId="ADAL" clId="{52474D5C-9870-4849-B983-D598658021E8}" dt="2022-05-28T21:02:03.397" v="464" actId="2166"/>
          <ac:graphicFrameMkLst>
            <pc:docMk/>
            <pc:sldMk cId="4150398684" sldId="266"/>
            <ac:graphicFrameMk id="8" creationId="{3D63E5FB-81EA-AAD6-7A0E-3F2B342DE5C6}"/>
          </ac:graphicFrameMkLst>
        </pc:graphicFrameChg>
      </pc:sldChg>
      <pc:sldChg chg="new">
        <pc:chgData name="Eric Li" userId="daac2275-caea-41d3-a645-c8840623fa4b" providerId="ADAL" clId="{52474D5C-9870-4849-B983-D598658021E8}" dt="2022-05-28T20:50:14.315" v="264" actId="680"/>
        <pc:sldMkLst>
          <pc:docMk/>
          <pc:sldMk cId="903727492" sldId="267"/>
        </pc:sldMkLst>
      </pc:sldChg>
      <pc:sldChg chg="addSp delSp modSp add del mod">
        <pc:chgData name="Eric Li" userId="daac2275-caea-41d3-a645-c8840623fa4b" providerId="ADAL" clId="{52474D5C-9870-4849-B983-D598658021E8}" dt="2022-05-28T23:56:30.549" v="1970" actId="2696"/>
        <pc:sldMkLst>
          <pc:docMk/>
          <pc:sldMk cId="3131777837" sldId="268"/>
        </pc:sldMkLst>
        <pc:spChg chg="mod">
          <ac:chgData name="Eric Li" userId="daac2275-caea-41d3-a645-c8840623fa4b" providerId="ADAL" clId="{52474D5C-9870-4849-B983-D598658021E8}" dt="2022-05-28T21:13:49.123" v="701" actId="20577"/>
          <ac:spMkLst>
            <pc:docMk/>
            <pc:sldMk cId="3131777837" sldId="268"/>
            <ac:spMk id="2" creationId="{6303E52B-0FFF-4C01-FFF6-2C988DDFEA1B}"/>
          </ac:spMkLst>
        </pc:spChg>
        <pc:graphicFrameChg chg="add del mod modGraphic">
          <ac:chgData name="Eric Li" userId="daac2275-caea-41d3-a645-c8840623fa4b" providerId="ADAL" clId="{52474D5C-9870-4849-B983-D598658021E8}" dt="2022-05-28T23:55:50.066" v="1963" actId="12385"/>
          <ac:graphicFrameMkLst>
            <pc:docMk/>
            <pc:sldMk cId="3131777837" sldId="268"/>
            <ac:graphicFrameMk id="8" creationId="{3D63E5FB-81EA-AAD6-7A0E-3F2B342DE5C6}"/>
          </ac:graphicFrameMkLst>
        </pc:graphicFrameChg>
      </pc:sldChg>
      <pc:sldChg chg="modSp add mod">
        <pc:chgData name="Eric Li" userId="daac2275-caea-41d3-a645-c8840623fa4b" providerId="ADAL" clId="{52474D5C-9870-4849-B983-D598658021E8}" dt="2022-05-28T22:54:39.714" v="1639" actId="14734"/>
        <pc:sldMkLst>
          <pc:docMk/>
          <pc:sldMk cId="692313015" sldId="269"/>
        </pc:sldMkLst>
        <pc:spChg chg="mod">
          <ac:chgData name="Eric Li" userId="daac2275-caea-41d3-a645-c8840623fa4b" providerId="ADAL" clId="{52474D5C-9870-4849-B983-D598658021E8}" dt="2022-05-28T21:22:42.866" v="923" actId="20577"/>
          <ac:spMkLst>
            <pc:docMk/>
            <pc:sldMk cId="692313015" sldId="269"/>
            <ac:spMk id="2" creationId="{6303E52B-0FFF-4C01-FFF6-2C988DDFEA1B}"/>
          </ac:spMkLst>
        </pc:spChg>
        <pc:graphicFrameChg chg="mod modGraphic">
          <ac:chgData name="Eric Li" userId="daac2275-caea-41d3-a645-c8840623fa4b" providerId="ADAL" clId="{52474D5C-9870-4849-B983-D598658021E8}" dt="2022-05-28T22:54:39.714" v="1639" actId="14734"/>
          <ac:graphicFrameMkLst>
            <pc:docMk/>
            <pc:sldMk cId="692313015" sldId="269"/>
            <ac:graphicFrameMk id="8" creationId="{3D63E5FB-81EA-AAD6-7A0E-3F2B342DE5C6}"/>
          </ac:graphicFrameMkLst>
        </pc:graphicFrameChg>
      </pc:sldChg>
      <pc:sldChg chg="modSp add mod">
        <pc:chgData name="Eric Li" userId="daac2275-caea-41d3-a645-c8840623fa4b" providerId="ADAL" clId="{52474D5C-9870-4849-B983-D598658021E8}" dt="2022-05-28T22:54:58.618" v="1646" actId="14734"/>
        <pc:sldMkLst>
          <pc:docMk/>
          <pc:sldMk cId="3556296616" sldId="270"/>
        </pc:sldMkLst>
        <pc:spChg chg="mod">
          <ac:chgData name="Eric Li" userId="daac2275-caea-41d3-a645-c8840623fa4b" providerId="ADAL" clId="{52474D5C-9870-4849-B983-D598658021E8}" dt="2022-05-28T21:24:57.026" v="1039" actId="20577"/>
          <ac:spMkLst>
            <pc:docMk/>
            <pc:sldMk cId="3556296616" sldId="270"/>
            <ac:spMk id="2" creationId="{6303E52B-0FFF-4C01-FFF6-2C988DDFEA1B}"/>
          </ac:spMkLst>
        </pc:spChg>
        <pc:graphicFrameChg chg="modGraphic">
          <ac:chgData name="Eric Li" userId="daac2275-caea-41d3-a645-c8840623fa4b" providerId="ADAL" clId="{52474D5C-9870-4849-B983-D598658021E8}" dt="2022-05-28T22:54:58.618" v="1646" actId="14734"/>
          <ac:graphicFrameMkLst>
            <pc:docMk/>
            <pc:sldMk cId="3556296616" sldId="270"/>
            <ac:graphicFrameMk id="8" creationId="{3D63E5FB-81EA-AAD6-7A0E-3F2B342DE5C6}"/>
          </ac:graphicFrameMkLst>
        </pc:graphicFrameChg>
      </pc:sldChg>
      <pc:sldChg chg="modSp new mod">
        <pc:chgData name="Eric Li" userId="daac2275-caea-41d3-a645-c8840623fa4b" providerId="ADAL" clId="{52474D5C-9870-4849-B983-D598658021E8}" dt="2022-05-30T01:57:02.468" v="1988" actId="20577"/>
        <pc:sldMkLst>
          <pc:docMk/>
          <pc:sldMk cId="159602377" sldId="271"/>
        </pc:sldMkLst>
        <pc:spChg chg="mod">
          <ac:chgData name="Eric Li" userId="daac2275-caea-41d3-a645-c8840623fa4b" providerId="ADAL" clId="{52474D5C-9870-4849-B983-D598658021E8}" dt="2022-05-28T21:59:03.726" v="1242" actId="20577"/>
          <ac:spMkLst>
            <pc:docMk/>
            <pc:sldMk cId="159602377" sldId="271"/>
            <ac:spMk id="2" creationId="{DF6F9784-597E-AAE7-09F7-34B36406454A}"/>
          </ac:spMkLst>
        </pc:spChg>
        <pc:spChg chg="mod">
          <ac:chgData name="Eric Li" userId="daac2275-caea-41d3-a645-c8840623fa4b" providerId="ADAL" clId="{52474D5C-9870-4849-B983-D598658021E8}" dt="2022-05-30T01:57:02.468" v="1988" actId="20577"/>
          <ac:spMkLst>
            <pc:docMk/>
            <pc:sldMk cId="159602377" sldId="271"/>
            <ac:spMk id="3" creationId="{465433AE-C6E0-8D77-62B0-7B5E7D720589}"/>
          </ac:spMkLst>
        </pc:spChg>
      </pc:sldChg>
      <pc:sldChg chg="addSp delSp modSp new mod">
        <pc:chgData name="Eric Li" userId="daac2275-caea-41d3-a645-c8840623fa4b" providerId="ADAL" clId="{52474D5C-9870-4849-B983-D598658021E8}" dt="2022-05-28T23:19:38.340" v="1940" actId="1076"/>
        <pc:sldMkLst>
          <pc:docMk/>
          <pc:sldMk cId="2026931546" sldId="274"/>
        </pc:sldMkLst>
        <pc:spChg chg="mod">
          <ac:chgData name="Eric Li" userId="daac2275-caea-41d3-a645-c8840623fa4b" providerId="ADAL" clId="{52474D5C-9870-4849-B983-D598658021E8}" dt="2022-05-28T22:44:55.140" v="1356"/>
          <ac:spMkLst>
            <pc:docMk/>
            <pc:sldMk cId="2026931546" sldId="274"/>
            <ac:spMk id="2" creationId="{1A8E9BDD-8A68-D65E-63D7-F880CD2A6B93}"/>
          </ac:spMkLst>
        </pc:spChg>
        <pc:spChg chg="add del">
          <ac:chgData name="Eric Li" userId="daac2275-caea-41d3-a645-c8840623fa4b" providerId="ADAL" clId="{52474D5C-9870-4849-B983-D598658021E8}" dt="2022-05-28T22:38:09.564" v="1325" actId="478"/>
          <ac:spMkLst>
            <pc:docMk/>
            <pc:sldMk cId="2026931546" sldId="274"/>
            <ac:spMk id="3" creationId="{D4BEEC04-12BA-501D-D8D6-81EBACCF309E}"/>
          </ac:spMkLst>
        </pc:spChg>
        <pc:spChg chg="del">
          <ac:chgData name="Eric Li" userId="daac2275-caea-41d3-a645-c8840623fa4b" providerId="ADAL" clId="{52474D5C-9870-4849-B983-D598658021E8}" dt="2022-05-28T22:38:13.342" v="1327" actId="478"/>
          <ac:spMkLst>
            <pc:docMk/>
            <pc:sldMk cId="2026931546" sldId="274"/>
            <ac:spMk id="4" creationId="{48B46C2F-DEF6-0773-B6C6-10519C55E852}"/>
          </ac:spMkLst>
        </pc:spChg>
        <pc:spChg chg="add del mod">
          <ac:chgData name="Eric Li" userId="daac2275-caea-41d3-a645-c8840623fa4b" providerId="ADAL" clId="{52474D5C-9870-4849-B983-D598658021E8}" dt="2022-05-28T22:46:55.551" v="1474" actId="478"/>
          <ac:spMkLst>
            <pc:docMk/>
            <pc:sldMk cId="2026931546" sldId="274"/>
            <ac:spMk id="6" creationId="{526944E7-1FFE-574F-B25D-25044BE81E22}"/>
          </ac:spMkLst>
        </pc:spChg>
        <pc:spChg chg="add del mod">
          <ac:chgData name="Eric Li" userId="daac2275-caea-41d3-a645-c8840623fa4b" providerId="ADAL" clId="{52474D5C-9870-4849-B983-D598658021E8}" dt="2022-05-28T22:38:08.448" v="1324"/>
          <ac:spMkLst>
            <pc:docMk/>
            <pc:sldMk cId="2026931546" sldId="274"/>
            <ac:spMk id="7" creationId="{53F536D7-01AE-90EB-5032-B8695C106EAB}"/>
          </ac:spMkLst>
        </pc:spChg>
        <pc:spChg chg="mod">
          <ac:chgData name="Eric Li" userId="daac2275-caea-41d3-a645-c8840623fa4b" providerId="ADAL" clId="{52474D5C-9870-4849-B983-D598658021E8}" dt="2022-05-28T23:19:38.340" v="1940" actId="1076"/>
          <ac:spMkLst>
            <pc:docMk/>
            <pc:sldMk cId="2026931546" sldId="274"/>
            <ac:spMk id="9" creationId="{184DEDD0-8E1F-F8EE-71F6-572ABACF30C8}"/>
          </ac:spMkLst>
        </pc:spChg>
        <pc:graphicFrameChg chg="add mod modGraphic">
          <ac:chgData name="Eric Li" userId="daac2275-caea-41d3-a645-c8840623fa4b" providerId="ADAL" clId="{52474D5C-9870-4849-B983-D598658021E8}" dt="2022-05-28T23:19:33.462" v="1937" actId="1076"/>
          <ac:graphicFrameMkLst>
            <pc:docMk/>
            <pc:sldMk cId="2026931546" sldId="274"/>
            <ac:graphicFrameMk id="8" creationId="{ABD76AB2-1678-42D9-D20E-741FA1198AD7}"/>
          </ac:graphicFrameMkLst>
        </pc:graphicFrameChg>
      </pc:sldChg>
      <pc:sldChg chg="ord">
        <pc:chgData name="Eric Li" userId="daac2275-caea-41d3-a645-c8840623fa4b" providerId="ADAL" clId="{52474D5C-9870-4849-B983-D598658021E8}" dt="2022-05-30T02:47:46.444" v="1989" actId="20578"/>
        <pc:sldMkLst>
          <pc:docMk/>
          <pc:sldMk cId="942648235" sldId="275"/>
        </pc:sldMkLst>
      </pc:sldChg>
      <pc:sldChg chg="addSp modSp mod">
        <pc:chgData name="Eric Li" userId="daac2275-caea-41d3-a645-c8840623fa4b" providerId="ADAL" clId="{52474D5C-9870-4849-B983-D598658021E8}" dt="2022-05-30T21:34:25.409" v="2053" actId="1076"/>
        <pc:sldMkLst>
          <pc:docMk/>
          <pc:sldMk cId="1977879209" sldId="276"/>
        </pc:sldMkLst>
        <pc:spChg chg="add mod">
          <ac:chgData name="Eric Li" userId="daac2275-caea-41d3-a645-c8840623fa4b" providerId="ADAL" clId="{52474D5C-9870-4849-B983-D598658021E8}" dt="2022-05-30T21:34:25.409" v="2053" actId="1076"/>
          <ac:spMkLst>
            <pc:docMk/>
            <pc:sldMk cId="1977879209" sldId="276"/>
            <ac:spMk id="2" creationId="{5B8A744E-51E9-39A1-53CC-127CB6373842}"/>
          </ac:spMkLst>
        </pc:spChg>
        <pc:spChg chg="mod">
          <ac:chgData name="Eric Li" userId="daac2275-caea-41d3-a645-c8840623fa4b" providerId="ADAL" clId="{52474D5C-9870-4849-B983-D598658021E8}" dt="2022-05-30T21:33:05.541" v="1999" actId="1076"/>
          <ac:spMkLst>
            <pc:docMk/>
            <pc:sldMk cId="1977879209" sldId="276"/>
            <ac:spMk id="11" creationId="{EA0D8D79-5AA3-6600-4C80-94E1753E5A7A}"/>
          </ac:spMkLst>
        </pc:spChg>
        <pc:spChg chg="mod">
          <ac:chgData name="Eric Li" userId="daac2275-caea-41d3-a645-c8840623fa4b" providerId="ADAL" clId="{52474D5C-9870-4849-B983-D598658021E8}" dt="2022-05-30T21:33:33.340" v="2000" actId="1076"/>
          <ac:spMkLst>
            <pc:docMk/>
            <pc:sldMk cId="1977879209" sldId="276"/>
            <ac:spMk id="34" creationId="{E2B51A2C-6D16-D8D2-90A5-3277E98AF127}"/>
          </ac:spMkLst>
        </pc:spChg>
        <pc:spChg chg="mod">
          <ac:chgData name="Eric Li" userId="daac2275-caea-41d3-a645-c8840623fa4b" providerId="ADAL" clId="{52474D5C-9870-4849-B983-D598658021E8}" dt="2022-05-30T21:33:33.340" v="2000" actId="1076"/>
          <ac:spMkLst>
            <pc:docMk/>
            <pc:sldMk cId="1977879209" sldId="276"/>
            <ac:spMk id="35" creationId="{7F6A61B9-7201-FC94-5C0D-ED7174CBBD1E}"/>
          </ac:spMkLst>
        </pc:spChg>
        <pc:spChg chg="mod">
          <ac:chgData name="Eric Li" userId="daac2275-caea-41d3-a645-c8840623fa4b" providerId="ADAL" clId="{52474D5C-9870-4849-B983-D598658021E8}" dt="2022-05-30T21:33:33.340" v="2000" actId="1076"/>
          <ac:spMkLst>
            <pc:docMk/>
            <pc:sldMk cId="1977879209" sldId="276"/>
            <ac:spMk id="36" creationId="{0A495D55-E3D4-813D-05E9-3DF87E75DAAC}"/>
          </ac:spMkLst>
        </pc:spChg>
        <pc:grpChg chg="mod">
          <ac:chgData name="Eric Li" userId="daac2275-caea-41d3-a645-c8840623fa4b" providerId="ADAL" clId="{52474D5C-9870-4849-B983-D598658021E8}" dt="2022-05-30T21:33:33.340" v="2000" actId="1076"/>
          <ac:grpSpMkLst>
            <pc:docMk/>
            <pc:sldMk cId="1977879209" sldId="276"/>
            <ac:grpSpMk id="29" creationId="{BA83231E-953B-9253-7488-9E6A567AD62F}"/>
          </ac:grpSpMkLst>
        </pc:grpChg>
        <pc:picChg chg="mod">
          <ac:chgData name="Eric Li" userId="daac2275-caea-41d3-a645-c8840623fa4b" providerId="ADAL" clId="{52474D5C-9870-4849-B983-D598658021E8}" dt="2022-05-30T21:33:33.340" v="2000" actId="1076"/>
          <ac:picMkLst>
            <pc:docMk/>
            <pc:sldMk cId="1977879209" sldId="276"/>
            <ac:picMk id="4" creationId="{4D9F4792-321E-D9FC-C5C0-BC0A8662A76C}"/>
          </ac:picMkLst>
        </pc:picChg>
        <pc:picChg chg="mod">
          <ac:chgData name="Eric Li" userId="daac2275-caea-41d3-a645-c8840623fa4b" providerId="ADAL" clId="{52474D5C-9870-4849-B983-D598658021E8}" dt="2022-05-30T21:33:33.340" v="2000" actId="1076"/>
          <ac:picMkLst>
            <pc:docMk/>
            <pc:sldMk cId="1977879209" sldId="276"/>
            <ac:picMk id="5" creationId="{672FB2CA-4FA3-8567-0B25-A995B1A21006}"/>
          </ac:picMkLst>
        </pc:picChg>
        <pc:cxnChg chg="mod">
          <ac:chgData name="Eric Li" userId="daac2275-caea-41d3-a645-c8840623fa4b" providerId="ADAL" clId="{52474D5C-9870-4849-B983-D598658021E8}" dt="2022-05-30T21:33:33.340" v="2000" actId="1076"/>
          <ac:cxnSpMkLst>
            <pc:docMk/>
            <pc:sldMk cId="1977879209" sldId="276"/>
            <ac:cxnSpMk id="10" creationId="{5DA5C208-5ACB-F8FA-74D4-F9A604C91C51}"/>
          </ac:cxnSpMkLst>
        </pc:cxnChg>
        <pc:cxnChg chg="mod">
          <ac:chgData name="Eric Li" userId="daac2275-caea-41d3-a645-c8840623fa4b" providerId="ADAL" clId="{52474D5C-9870-4849-B983-D598658021E8}" dt="2022-05-30T21:33:33.340" v="2000" actId="1076"/>
          <ac:cxnSpMkLst>
            <pc:docMk/>
            <pc:sldMk cId="1977879209" sldId="276"/>
            <ac:cxnSpMk id="14" creationId="{3482C9D6-E28E-548A-8080-E9FB5C0A20DA}"/>
          </ac:cxnSpMkLst>
        </pc:cxnChg>
        <pc:cxnChg chg="mod">
          <ac:chgData name="Eric Li" userId="daac2275-caea-41d3-a645-c8840623fa4b" providerId="ADAL" clId="{52474D5C-9870-4849-B983-D598658021E8}" dt="2022-05-30T21:33:33.340" v="2000" actId="1076"/>
          <ac:cxnSpMkLst>
            <pc:docMk/>
            <pc:sldMk cId="1977879209" sldId="276"/>
            <ac:cxnSpMk id="15" creationId="{B07A481F-EEEF-49F2-5EBC-D12E395CD6D4}"/>
          </ac:cxnSpMkLst>
        </pc:cxnChg>
        <pc:cxnChg chg="mod">
          <ac:chgData name="Eric Li" userId="daac2275-caea-41d3-a645-c8840623fa4b" providerId="ADAL" clId="{52474D5C-9870-4849-B983-D598658021E8}" dt="2022-05-30T21:33:33.340" v="2000" actId="1076"/>
          <ac:cxnSpMkLst>
            <pc:docMk/>
            <pc:sldMk cId="1977879209" sldId="276"/>
            <ac:cxnSpMk id="33" creationId="{E288710E-3C3B-800E-8A2C-EF379AD02FEE}"/>
          </ac:cxnSpMkLst>
        </pc:cxnChg>
      </pc:sldChg>
      <pc:sldChg chg="new del">
        <pc:chgData name="Eric Li" userId="daac2275-caea-41d3-a645-c8840623fa4b" providerId="ADAL" clId="{52474D5C-9870-4849-B983-D598658021E8}" dt="2022-05-28T22:49:53.266" v="1555" actId="2696"/>
        <pc:sldMkLst>
          <pc:docMk/>
          <pc:sldMk cId="43310187" sldId="277"/>
        </pc:sldMkLst>
      </pc:sldChg>
      <pc:sldChg chg="modSp add mod">
        <pc:chgData name="Eric Li" userId="daac2275-caea-41d3-a645-c8840623fa4b" providerId="ADAL" clId="{52474D5C-9870-4849-B983-D598658021E8}" dt="2022-05-28T23:05:18.595" v="1749" actId="20577"/>
        <pc:sldMkLst>
          <pc:docMk/>
          <pc:sldMk cId="1683769397" sldId="277"/>
        </pc:sldMkLst>
        <pc:spChg chg="mod">
          <ac:chgData name="Eric Li" userId="daac2275-caea-41d3-a645-c8840623fa4b" providerId="ADAL" clId="{52474D5C-9870-4849-B983-D598658021E8}" dt="2022-05-28T22:50:11.529" v="1576" actId="14100"/>
          <ac:spMkLst>
            <pc:docMk/>
            <pc:sldMk cId="1683769397" sldId="277"/>
            <ac:spMk id="2" creationId="{6303E52B-0FFF-4C01-FFF6-2C988DDFEA1B}"/>
          </ac:spMkLst>
        </pc:spChg>
        <pc:graphicFrameChg chg="mod modGraphic">
          <ac:chgData name="Eric Li" userId="daac2275-caea-41d3-a645-c8840623fa4b" providerId="ADAL" clId="{52474D5C-9870-4849-B983-D598658021E8}" dt="2022-05-28T23:05:18.595" v="1749" actId="20577"/>
          <ac:graphicFrameMkLst>
            <pc:docMk/>
            <pc:sldMk cId="1683769397" sldId="277"/>
            <ac:graphicFrameMk id="8" creationId="{3D63E5FB-81EA-AAD6-7A0E-3F2B342DE5C6}"/>
          </ac:graphicFrameMkLst>
        </pc:graphicFrameChg>
      </pc:sldChg>
      <pc:sldChg chg="modSp add mod">
        <pc:chgData name="Eric Li" userId="daac2275-caea-41d3-a645-c8840623fa4b" providerId="ADAL" clId="{52474D5C-9870-4849-B983-D598658021E8}" dt="2022-05-28T23:05:15.369" v="1747" actId="20577"/>
        <pc:sldMkLst>
          <pc:docMk/>
          <pc:sldMk cId="721436087" sldId="278"/>
        </pc:sldMkLst>
        <pc:spChg chg="mod">
          <ac:chgData name="Eric Li" userId="daac2275-caea-41d3-a645-c8840623fa4b" providerId="ADAL" clId="{52474D5C-9870-4849-B983-D598658021E8}" dt="2022-05-28T22:56:16.365" v="1694" actId="1076"/>
          <ac:spMkLst>
            <pc:docMk/>
            <pc:sldMk cId="721436087" sldId="278"/>
            <ac:spMk id="2" creationId="{6303E52B-0FFF-4C01-FFF6-2C988DDFEA1B}"/>
          </ac:spMkLst>
        </pc:spChg>
        <pc:graphicFrameChg chg="modGraphic">
          <ac:chgData name="Eric Li" userId="daac2275-caea-41d3-a645-c8840623fa4b" providerId="ADAL" clId="{52474D5C-9870-4849-B983-D598658021E8}" dt="2022-05-28T23:05:15.369" v="1747" actId="20577"/>
          <ac:graphicFrameMkLst>
            <pc:docMk/>
            <pc:sldMk cId="721436087" sldId="278"/>
            <ac:graphicFrameMk id="8" creationId="{3D63E5FB-81EA-AAD6-7A0E-3F2B342DE5C6}"/>
          </ac:graphicFrameMkLst>
        </pc:graphicFrameChg>
      </pc:sldChg>
      <pc:sldChg chg="modSp add mod">
        <pc:chgData name="Eric Li" userId="daac2275-caea-41d3-a645-c8840623fa4b" providerId="ADAL" clId="{52474D5C-9870-4849-B983-D598658021E8}" dt="2022-05-30T21:31:52.079" v="1991" actId="113"/>
        <pc:sldMkLst>
          <pc:docMk/>
          <pc:sldMk cId="3738995399" sldId="284"/>
        </pc:sldMkLst>
        <pc:spChg chg="mod">
          <ac:chgData name="Eric Li" userId="daac2275-caea-41d3-a645-c8840623fa4b" providerId="ADAL" clId="{52474D5C-9870-4849-B983-D598658021E8}" dt="2022-05-28T23:56:21.080" v="1968" actId="20577"/>
          <ac:spMkLst>
            <pc:docMk/>
            <pc:sldMk cId="3738995399" sldId="284"/>
            <ac:spMk id="7" creationId="{5EA543D4-6C47-7047-982E-D4A2A27378EC}"/>
          </ac:spMkLst>
        </pc:spChg>
        <pc:graphicFrameChg chg="mod modGraphic">
          <ac:chgData name="Eric Li" userId="daac2275-caea-41d3-a645-c8840623fa4b" providerId="ADAL" clId="{52474D5C-9870-4849-B983-D598658021E8}" dt="2022-05-30T21:31:52.079" v="1991" actId="113"/>
          <ac:graphicFrameMkLst>
            <pc:docMk/>
            <pc:sldMk cId="3738995399" sldId="284"/>
            <ac:graphicFrameMk id="8" creationId="{3D63E5FB-81EA-AAD6-7A0E-3F2B342DE5C6}"/>
          </ac:graphicFrameMkLst>
        </pc:graphicFrameChg>
      </pc:sldChg>
      <pc:sldChg chg="modSp mod">
        <pc:chgData name="Eric Li" userId="daac2275-caea-41d3-a645-c8840623fa4b" providerId="ADAL" clId="{52474D5C-9870-4849-B983-D598658021E8}" dt="2022-06-01T00:42:37.011" v="2094" actId="20577"/>
        <pc:sldMkLst>
          <pc:docMk/>
          <pc:sldMk cId="742001887" sldId="286"/>
        </pc:sldMkLst>
        <pc:spChg chg="mod">
          <ac:chgData name="Eric Li" userId="daac2275-caea-41d3-a645-c8840623fa4b" providerId="ADAL" clId="{52474D5C-9870-4849-B983-D598658021E8}" dt="2022-06-01T00:42:37.011" v="2094" actId="20577"/>
          <ac:spMkLst>
            <pc:docMk/>
            <pc:sldMk cId="742001887" sldId="286"/>
            <ac:spMk id="2" creationId="{6F9B6DCC-F7ED-4445-D49B-E4E2CA265D92}"/>
          </ac:spMkLst>
        </pc:spChg>
      </pc:sldChg>
      <pc:sldChg chg="modSp mod">
        <pc:chgData name="Eric Li" userId="daac2275-caea-41d3-a645-c8840623fa4b" providerId="ADAL" clId="{52474D5C-9870-4849-B983-D598658021E8}" dt="2022-05-30T21:37:29.381" v="2055" actId="14734"/>
        <pc:sldMkLst>
          <pc:docMk/>
          <pc:sldMk cId="1621879883" sldId="288"/>
        </pc:sldMkLst>
        <pc:graphicFrameChg chg="modGraphic">
          <ac:chgData name="Eric Li" userId="daac2275-caea-41d3-a645-c8840623fa4b" providerId="ADAL" clId="{52474D5C-9870-4849-B983-D598658021E8}" dt="2022-05-30T21:37:29.381" v="2055" actId="14734"/>
          <ac:graphicFrameMkLst>
            <pc:docMk/>
            <pc:sldMk cId="1621879883" sldId="288"/>
            <ac:graphicFrameMk id="8" creationId="{3D63E5FB-81EA-AAD6-7A0E-3F2B342DE5C6}"/>
          </ac:graphicFrameMkLst>
        </pc:graphicFrameChg>
      </pc:sldChg>
      <pc:sldChg chg="delSp new del mod">
        <pc:chgData name="Eric Li" userId="daac2275-caea-41d3-a645-c8840623fa4b" providerId="ADAL" clId="{52474D5C-9870-4849-B983-D598658021E8}" dt="2022-05-31T19:49:43.803" v="2060" actId="2696"/>
        <pc:sldMkLst>
          <pc:docMk/>
          <pc:sldMk cId="90708823" sldId="289"/>
        </pc:sldMkLst>
        <pc:spChg chg="del">
          <ac:chgData name="Eric Li" userId="daac2275-caea-41d3-a645-c8840623fa4b" providerId="ADAL" clId="{52474D5C-9870-4849-B983-D598658021E8}" dt="2022-05-31T19:49:34.550" v="2057" actId="478"/>
          <ac:spMkLst>
            <pc:docMk/>
            <pc:sldMk cId="90708823" sldId="289"/>
            <ac:spMk id="3" creationId="{00A6A1F2-029C-A20B-67B5-E68AE712FA37}"/>
          </ac:spMkLst>
        </pc:spChg>
        <pc:spChg chg="del">
          <ac:chgData name="Eric Li" userId="daac2275-caea-41d3-a645-c8840623fa4b" providerId="ADAL" clId="{52474D5C-9870-4849-B983-D598658021E8}" dt="2022-05-31T19:49:36.087" v="2058" actId="478"/>
          <ac:spMkLst>
            <pc:docMk/>
            <pc:sldMk cId="90708823" sldId="289"/>
            <ac:spMk id="4" creationId="{6EEF9A4E-847D-116E-9BD5-9437B0901F32}"/>
          </ac:spMkLst>
        </pc:spChg>
      </pc:sldChg>
      <pc:sldChg chg="addSp delSp modSp add mod">
        <pc:chgData name="Eric Li" userId="daac2275-caea-41d3-a645-c8840623fa4b" providerId="ADAL" clId="{52474D5C-9870-4849-B983-D598658021E8}" dt="2022-05-31T19:50:06.272" v="2089" actId="1076"/>
        <pc:sldMkLst>
          <pc:docMk/>
          <pc:sldMk cId="1345872844" sldId="290"/>
        </pc:sldMkLst>
        <pc:spChg chg="del">
          <ac:chgData name="Eric Li" userId="daac2275-caea-41d3-a645-c8840623fa4b" providerId="ADAL" clId="{52474D5C-9870-4849-B983-D598658021E8}" dt="2022-05-31T19:49:47.912" v="2062" actId="478"/>
          <ac:spMkLst>
            <pc:docMk/>
            <pc:sldMk cId="1345872844" sldId="290"/>
            <ac:spMk id="3" creationId="{465433AE-C6E0-8D77-62B0-7B5E7D720589}"/>
          </ac:spMkLst>
        </pc:spChg>
        <pc:spChg chg="mod">
          <ac:chgData name="Eric Li" userId="daac2275-caea-41d3-a645-c8840623fa4b" providerId="ADAL" clId="{52474D5C-9870-4849-B983-D598658021E8}" dt="2022-05-31T19:49:56.609" v="2084" actId="20577"/>
          <ac:spMkLst>
            <pc:docMk/>
            <pc:sldMk cId="1345872844" sldId="290"/>
            <ac:spMk id="7" creationId="{9F636FC3-88B0-11EB-44B4-169D9B078F90}"/>
          </ac:spMkLst>
        </pc:spChg>
        <pc:spChg chg="add del mod">
          <ac:chgData name="Eric Li" userId="daac2275-caea-41d3-a645-c8840623fa4b" providerId="ADAL" clId="{52474D5C-9870-4849-B983-D598658021E8}" dt="2022-05-31T19:49:58.281" v="2085" actId="478"/>
          <ac:spMkLst>
            <pc:docMk/>
            <pc:sldMk cId="1345872844" sldId="290"/>
            <ac:spMk id="8" creationId="{C946CAA0-C83C-4CE3-1EE5-A6FF27EF0DD7}"/>
          </ac:spMkLst>
        </pc:spChg>
        <pc:picChg chg="del">
          <ac:chgData name="Eric Li" userId="daac2275-caea-41d3-a645-c8840623fa4b" providerId="ADAL" clId="{52474D5C-9870-4849-B983-D598658021E8}" dt="2022-05-31T19:49:46.516" v="2061" actId="478"/>
          <ac:picMkLst>
            <pc:docMk/>
            <pc:sldMk cId="1345872844" sldId="290"/>
            <ac:picMk id="4" creationId="{0192571F-8EFC-0DBC-79F6-E3726838DE3F}"/>
          </ac:picMkLst>
        </pc:picChg>
        <pc:picChg chg="add mod">
          <ac:chgData name="Eric Li" userId="daac2275-caea-41d3-a645-c8840623fa4b" providerId="ADAL" clId="{52474D5C-9870-4849-B983-D598658021E8}" dt="2022-05-31T19:50:06.272" v="2089" actId="1076"/>
          <ac:picMkLst>
            <pc:docMk/>
            <pc:sldMk cId="1345872844" sldId="290"/>
            <ac:picMk id="9" creationId="{21E925CB-3443-3E1B-FAB2-EF7DE2CFFA46}"/>
          </ac:picMkLst>
        </pc:picChg>
      </pc:sldChg>
    </pc:docChg>
  </pc:docChgLst>
  <pc:docChgLst>
    <pc:chgData name="Eric Li" userId="S::zewenli@uchicago.edu::daac2275-caea-41d3-a645-c8840623fa4b" providerId="AD" clId="Web-{1FF53BC4-F9C1-4141-A0EA-409C9DDF0B96}"/>
    <pc:docChg chg="modSld">
      <pc:chgData name="Eric Li" userId="S::zewenli@uchicago.edu::daac2275-caea-41d3-a645-c8840623fa4b" providerId="AD" clId="Web-{1FF53BC4-F9C1-4141-A0EA-409C9DDF0B96}" dt="2022-05-28T21:54:24.168" v="51"/>
      <pc:docMkLst>
        <pc:docMk/>
      </pc:docMkLst>
      <pc:sldChg chg="modSp">
        <pc:chgData name="Eric Li" userId="S::zewenli@uchicago.edu::daac2275-caea-41d3-a645-c8840623fa4b" providerId="AD" clId="Web-{1FF53BC4-F9C1-4141-A0EA-409C9DDF0B96}" dt="2022-05-28T21:54:24.168" v="51"/>
        <pc:sldMkLst>
          <pc:docMk/>
          <pc:sldMk cId="3131777837" sldId="268"/>
        </pc:sldMkLst>
        <pc:graphicFrameChg chg="mod modGraphic">
          <ac:chgData name="Eric Li" userId="S::zewenli@uchicago.edu::daac2275-caea-41d3-a645-c8840623fa4b" providerId="AD" clId="Web-{1FF53BC4-F9C1-4141-A0EA-409C9DDF0B96}" dt="2022-05-28T21:54:24.168" v="51"/>
          <ac:graphicFrameMkLst>
            <pc:docMk/>
            <pc:sldMk cId="3131777837" sldId="268"/>
            <ac:graphicFrameMk id="8" creationId="{3D63E5FB-81EA-AAD6-7A0E-3F2B342DE5C6}"/>
          </ac:graphicFrameMkLst>
        </pc:graphicFrameChg>
      </pc:sldChg>
      <pc:sldChg chg="modSp">
        <pc:chgData name="Eric Li" userId="S::zewenli@uchicago.edu::daac2275-caea-41d3-a645-c8840623fa4b" providerId="AD" clId="Web-{1FF53BC4-F9C1-4141-A0EA-409C9DDF0B96}" dt="2022-05-28T21:54:11.637" v="43"/>
        <pc:sldMkLst>
          <pc:docMk/>
          <pc:sldMk cId="692313015" sldId="269"/>
        </pc:sldMkLst>
        <pc:graphicFrameChg chg="mod modGraphic">
          <ac:chgData name="Eric Li" userId="S::zewenli@uchicago.edu::daac2275-caea-41d3-a645-c8840623fa4b" providerId="AD" clId="Web-{1FF53BC4-F9C1-4141-A0EA-409C9DDF0B96}" dt="2022-05-28T21:54:11.637" v="43"/>
          <ac:graphicFrameMkLst>
            <pc:docMk/>
            <pc:sldMk cId="692313015" sldId="269"/>
            <ac:graphicFrameMk id="8" creationId="{3D63E5FB-81EA-AAD6-7A0E-3F2B342DE5C6}"/>
          </ac:graphicFrameMkLst>
        </pc:graphicFrameChg>
      </pc:sldChg>
      <pc:sldChg chg="modSp">
        <pc:chgData name="Eric Li" userId="S::zewenli@uchicago.edu::daac2275-caea-41d3-a645-c8840623fa4b" providerId="AD" clId="Web-{1FF53BC4-F9C1-4141-A0EA-409C9DDF0B96}" dt="2022-05-28T21:53:56.294" v="25"/>
        <pc:sldMkLst>
          <pc:docMk/>
          <pc:sldMk cId="3556296616" sldId="270"/>
        </pc:sldMkLst>
        <pc:graphicFrameChg chg="mod modGraphic">
          <ac:chgData name="Eric Li" userId="S::zewenli@uchicago.edu::daac2275-caea-41d3-a645-c8840623fa4b" providerId="AD" clId="Web-{1FF53BC4-F9C1-4141-A0EA-409C9DDF0B96}" dt="2022-05-28T21:53:56.294" v="25"/>
          <ac:graphicFrameMkLst>
            <pc:docMk/>
            <pc:sldMk cId="3556296616" sldId="270"/>
            <ac:graphicFrameMk id="8" creationId="{3D63E5FB-81EA-AAD6-7A0E-3F2B342DE5C6}"/>
          </ac:graphicFrameMkLst>
        </pc:graphicFrameChg>
      </pc:sldChg>
    </pc:docChg>
  </pc:docChgLst>
  <pc:docChgLst>
    <pc:chgData name="Jingyi Xie" userId="S::jingyix@uchicago.edu::85447c95-2d82-43da-81fa-70ec066de278" providerId="AD" clId="Web-{6D156654-231D-49DC-A00E-E170E831B538}"/>
    <pc:docChg chg="addSld modSld sldOrd">
      <pc:chgData name="Jingyi Xie" userId="S::jingyix@uchicago.edu::85447c95-2d82-43da-81fa-70ec066de278" providerId="AD" clId="Web-{6D156654-231D-49DC-A00E-E170E831B538}" dt="2022-05-28T19:05:46.735" v="115" actId="14100"/>
      <pc:docMkLst>
        <pc:docMk/>
      </pc:docMkLst>
      <pc:sldChg chg="ord">
        <pc:chgData name="Jingyi Xie" userId="S::jingyix@uchicago.edu::85447c95-2d82-43da-81fa-70ec066de278" providerId="AD" clId="Web-{6D156654-231D-49DC-A00E-E170E831B538}" dt="2022-05-28T18:50:13.025" v="34"/>
        <pc:sldMkLst>
          <pc:docMk/>
          <pc:sldMk cId="4293940974" sldId="258"/>
        </pc:sldMkLst>
      </pc:sldChg>
      <pc:sldChg chg="addSp delSp modSp add">
        <pc:chgData name="Jingyi Xie" userId="S::jingyix@uchicago.edu::85447c95-2d82-43da-81fa-70ec066de278" providerId="AD" clId="Web-{6D156654-231D-49DC-A00E-E170E831B538}" dt="2022-05-28T18:50:07.338" v="33" actId="1076"/>
        <pc:sldMkLst>
          <pc:docMk/>
          <pc:sldMk cId="1701630508" sldId="260"/>
        </pc:sldMkLst>
        <pc:spChg chg="add del mod">
          <ac:chgData name="Jingyi Xie" userId="S::jingyix@uchicago.edu::85447c95-2d82-43da-81fa-70ec066de278" providerId="AD" clId="Web-{6D156654-231D-49DC-A00E-E170E831B538}" dt="2022-05-28T18:49:20.432" v="19"/>
          <ac:spMkLst>
            <pc:docMk/>
            <pc:sldMk cId="1701630508" sldId="260"/>
            <ac:spMk id="3" creationId="{D9752997-072C-2A82-B617-FD2F35EB92B5}"/>
          </ac:spMkLst>
        </pc:spChg>
        <pc:spChg chg="mod">
          <ac:chgData name="Jingyi Xie" userId="S::jingyix@uchicago.edu::85447c95-2d82-43da-81fa-70ec066de278" providerId="AD" clId="Web-{6D156654-231D-49DC-A00E-E170E831B538}" dt="2022-05-28T18:50:07.338" v="33" actId="1076"/>
          <ac:spMkLst>
            <pc:docMk/>
            <pc:sldMk cId="1701630508" sldId="260"/>
            <ac:spMk id="1593" creationId="{00000000-0000-0000-0000-000000000000}"/>
          </ac:spMkLst>
        </pc:spChg>
        <pc:spChg chg="del">
          <ac:chgData name="Jingyi Xie" userId="S::jingyix@uchicago.edu::85447c95-2d82-43da-81fa-70ec066de278" providerId="AD" clId="Web-{6D156654-231D-49DC-A00E-E170E831B538}" dt="2022-05-28T18:49:15.198" v="18"/>
          <ac:spMkLst>
            <pc:docMk/>
            <pc:sldMk cId="1701630508" sldId="260"/>
            <ac:spMk id="1594" creationId="{00000000-0000-0000-0000-000000000000}"/>
          </ac:spMkLst>
        </pc:spChg>
      </pc:sldChg>
      <pc:sldChg chg="modSp add">
        <pc:chgData name="Jingyi Xie" userId="S::jingyix@uchicago.edu::85447c95-2d82-43da-81fa-70ec066de278" providerId="AD" clId="Web-{6D156654-231D-49DC-A00E-E170E831B538}" dt="2022-05-28T19:05:46.735" v="115" actId="14100"/>
        <pc:sldMkLst>
          <pc:docMk/>
          <pc:sldMk cId="2442349540" sldId="261"/>
        </pc:sldMkLst>
        <pc:spChg chg="mod">
          <ac:chgData name="Jingyi Xie" userId="S::jingyix@uchicago.edu::85447c95-2d82-43da-81fa-70ec066de278" providerId="AD" clId="Web-{6D156654-231D-49DC-A00E-E170E831B538}" dt="2022-05-28T19:05:46.735" v="115" actId="14100"/>
          <ac:spMkLst>
            <pc:docMk/>
            <pc:sldMk cId="2442349540" sldId="261"/>
            <ac:spMk id="1624" creationId="{00000000-0000-0000-0000-000000000000}"/>
          </ac:spMkLst>
        </pc:spChg>
        <pc:spChg chg="mod">
          <ac:chgData name="Jingyi Xie" userId="S::jingyix@uchicago.edu::85447c95-2d82-43da-81fa-70ec066de278" providerId="AD" clId="Web-{6D156654-231D-49DC-A00E-E170E831B538}" dt="2022-05-28T18:58:26.506" v="49" actId="20577"/>
          <ac:spMkLst>
            <pc:docMk/>
            <pc:sldMk cId="2442349540" sldId="261"/>
            <ac:spMk id="1626" creationId="{00000000-0000-0000-0000-000000000000}"/>
          </ac:spMkLst>
        </pc:spChg>
      </pc:sldChg>
    </pc:docChg>
  </pc:docChgLst>
  <pc:docChgLst>
    <pc:chgData name="Vanessa Li" userId="S::duo@uchicago.edu::3fc80632-922f-469a-82ad-d9a03c39d7fd" providerId="AD" clId="Web-{D7581356-A849-42FD-8EE0-3A5CC57C49F9}"/>
    <pc:docChg chg="addSld delSld modSld sldOrd">
      <pc:chgData name="Vanessa Li" userId="S::duo@uchicago.edu::3fc80632-922f-469a-82ad-d9a03c39d7fd" providerId="AD" clId="Web-{D7581356-A849-42FD-8EE0-3A5CC57C49F9}" dt="2022-05-30T07:36:40.673" v="681"/>
      <pc:docMkLst>
        <pc:docMk/>
      </pc:docMkLst>
      <pc:sldChg chg="modSp del ord">
        <pc:chgData name="Vanessa Li" userId="S::duo@uchicago.edu::3fc80632-922f-469a-82ad-d9a03c39d7fd" providerId="AD" clId="Web-{D7581356-A849-42FD-8EE0-3A5CC57C49F9}" dt="2022-05-30T07:34:12.702" v="656"/>
        <pc:sldMkLst>
          <pc:docMk/>
          <pc:sldMk cId="692313015" sldId="269"/>
        </pc:sldMkLst>
        <pc:graphicFrameChg chg="mod modGraphic">
          <ac:chgData name="Vanessa Li" userId="S::duo@uchicago.edu::3fc80632-922f-469a-82ad-d9a03c39d7fd" providerId="AD" clId="Web-{D7581356-A849-42FD-8EE0-3A5CC57C49F9}" dt="2022-05-30T07:29:46.778" v="495"/>
          <ac:graphicFrameMkLst>
            <pc:docMk/>
            <pc:sldMk cId="692313015" sldId="269"/>
            <ac:graphicFrameMk id="8" creationId="{3D63E5FB-81EA-AAD6-7A0E-3F2B342DE5C6}"/>
          </ac:graphicFrameMkLst>
        </pc:graphicFrameChg>
      </pc:sldChg>
      <pc:sldChg chg="modSp del">
        <pc:chgData name="Vanessa Li" userId="S::duo@uchicago.edu::3fc80632-922f-469a-82ad-d9a03c39d7fd" providerId="AD" clId="Web-{D7581356-A849-42FD-8EE0-3A5CC57C49F9}" dt="2022-05-30T07:34:22.656" v="657"/>
        <pc:sldMkLst>
          <pc:docMk/>
          <pc:sldMk cId="3556296616" sldId="270"/>
        </pc:sldMkLst>
        <pc:graphicFrameChg chg="mod modGraphic">
          <ac:chgData name="Vanessa Li" userId="S::duo@uchicago.edu::3fc80632-922f-469a-82ad-d9a03c39d7fd" providerId="AD" clId="Web-{D7581356-A849-42FD-8EE0-3A5CC57C49F9}" dt="2022-05-30T07:32:52.123" v="612"/>
          <ac:graphicFrameMkLst>
            <pc:docMk/>
            <pc:sldMk cId="3556296616" sldId="270"/>
            <ac:graphicFrameMk id="8" creationId="{3D63E5FB-81EA-AAD6-7A0E-3F2B342DE5C6}"/>
          </ac:graphicFrameMkLst>
        </pc:graphicFrameChg>
      </pc:sldChg>
      <pc:sldChg chg="modSp">
        <pc:chgData name="Vanessa Li" userId="S::duo@uchicago.edu::3fc80632-922f-469a-82ad-d9a03c39d7fd" providerId="AD" clId="Web-{D7581356-A849-42FD-8EE0-3A5CC57C49F9}" dt="2022-05-30T07:36:40.673" v="681"/>
        <pc:sldMkLst>
          <pc:docMk/>
          <pc:sldMk cId="3738995399" sldId="284"/>
        </pc:sldMkLst>
        <pc:graphicFrameChg chg="mod modGraphic">
          <ac:chgData name="Vanessa Li" userId="S::duo@uchicago.edu::3fc80632-922f-469a-82ad-d9a03c39d7fd" providerId="AD" clId="Web-{D7581356-A849-42FD-8EE0-3A5CC57C49F9}" dt="2022-05-30T07:36:40.673" v="681"/>
          <ac:graphicFrameMkLst>
            <pc:docMk/>
            <pc:sldMk cId="3738995399" sldId="284"/>
            <ac:graphicFrameMk id="8" creationId="{3D63E5FB-81EA-AAD6-7A0E-3F2B342DE5C6}"/>
          </ac:graphicFrameMkLst>
        </pc:graphicFrameChg>
      </pc:sldChg>
      <pc:sldChg chg="modSp add replId">
        <pc:chgData name="Vanessa Li" userId="S::duo@uchicago.edu::3fc80632-922f-469a-82ad-d9a03c39d7fd" providerId="AD" clId="Web-{D7581356-A849-42FD-8EE0-3A5CC57C49F9}" dt="2022-05-30T07:35:50.156" v="669"/>
        <pc:sldMkLst>
          <pc:docMk/>
          <pc:sldMk cId="3222318567" sldId="287"/>
        </pc:sldMkLst>
        <pc:spChg chg="mod">
          <ac:chgData name="Vanessa Li" userId="S::duo@uchicago.edu::3fc80632-922f-469a-82ad-d9a03c39d7fd" providerId="AD" clId="Web-{D7581356-A849-42FD-8EE0-3A5CC57C49F9}" dt="2022-05-30T07:31:20.029" v="544" actId="20577"/>
          <ac:spMkLst>
            <pc:docMk/>
            <pc:sldMk cId="3222318567" sldId="287"/>
            <ac:spMk id="7" creationId="{5EA543D4-6C47-7047-982E-D4A2A27378EC}"/>
          </ac:spMkLst>
        </pc:spChg>
        <pc:graphicFrameChg chg="mod modGraphic">
          <ac:chgData name="Vanessa Li" userId="S::duo@uchicago.edu::3fc80632-922f-469a-82ad-d9a03c39d7fd" providerId="AD" clId="Web-{D7581356-A849-42FD-8EE0-3A5CC57C49F9}" dt="2022-05-30T07:35:50.156" v="669"/>
          <ac:graphicFrameMkLst>
            <pc:docMk/>
            <pc:sldMk cId="3222318567" sldId="287"/>
            <ac:graphicFrameMk id="8" creationId="{3D63E5FB-81EA-AAD6-7A0E-3F2B342DE5C6}"/>
          </ac:graphicFrameMkLst>
        </pc:graphicFrameChg>
      </pc:sldChg>
      <pc:sldChg chg="modSp add replId">
        <pc:chgData name="Vanessa Li" userId="S::duo@uchicago.edu::3fc80632-922f-469a-82ad-d9a03c39d7fd" providerId="AD" clId="Web-{D7581356-A849-42FD-8EE0-3A5CC57C49F9}" dt="2022-05-30T07:36:30.485" v="677"/>
        <pc:sldMkLst>
          <pc:docMk/>
          <pc:sldMk cId="1621879883" sldId="288"/>
        </pc:sldMkLst>
        <pc:spChg chg="mod">
          <ac:chgData name="Vanessa Li" userId="S::duo@uchicago.edu::3fc80632-922f-469a-82ad-d9a03c39d7fd" providerId="AD" clId="Web-{D7581356-A849-42FD-8EE0-3A5CC57C49F9}" dt="2022-05-30T07:32:04.779" v="560" actId="20577"/>
          <ac:spMkLst>
            <pc:docMk/>
            <pc:sldMk cId="1621879883" sldId="288"/>
            <ac:spMk id="7" creationId="{5EA543D4-6C47-7047-982E-D4A2A27378EC}"/>
          </ac:spMkLst>
        </pc:spChg>
        <pc:graphicFrameChg chg="mod modGraphic">
          <ac:chgData name="Vanessa Li" userId="S::duo@uchicago.edu::3fc80632-922f-469a-82ad-d9a03c39d7fd" providerId="AD" clId="Web-{D7581356-A849-42FD-8EE0-3A5CC57C49F9}" dt="2022-05-30T07:36:30.485" v="677"/>
          <ac:graphicFrameMkLst>
            <pc:docMk/>
            <pc:sldMk cId="1621879883" sldId="288"/>
            <ac:graphicFrameMk id="8" creationId="{3D63E5FB-81EA-AAD6-7A0E-3F2B342DE5C6}"/>
          </ac:graphicFrameMkLst>
        </pc:graphicFrameChg>
      </pc:sldChg>
    </pc:docChg>
  </pc:docChgLst>
</pc:chgInfo>
</file>

<file path=ppt/comments/modernComment_114_75E40AA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6416B30-A98B-2A4F-AB41-C2177956EA92}" authorId="{72A4BEA1-0288-2626-94FF-4C36D51F8691}" created="2022-05-30T19:23:07.555">
    <pc:sldMkLst xmlns:pc="http://schemas.microsoft.com/office/powerpoint/2013/main/command">
      <pc:docMk/>
      <pc:sldMk cId="1977879209" sldId="276"/>
    </pc:sldMkLst>
    <p188:txBody>
      <a:bodyPr/>
      <a:lstStyle/>
      <a:p>
        <a:r>
          <a:rPr lang="en-CN"/>
          <a:t>这页是不是得写一下是哪个variable的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FEDC4-1472-4360-833E-92B77B37F9DA}" type="datetimeFigureOut">
              <a:t>5/31/2022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1B64A-0155-4DDC-9E2D-54A1490368BA}" type="slidenum"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774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gb2f7c811e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7" name="Google Shape;1927;gb2f7c811e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2" name="Google Shape;16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2" name="Google Shape;16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122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4" name="Google Shape;15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830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4" name="Google Shape;15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4" name="Google Shape;15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039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4" name="Google Shape;15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37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48852" y="1"/>
            <a:ext cx="541589" cy="4339884"/>
            <a:chOff x="6176324" y="51530"/>
            <a:chExt cx="466512" cy="3738701"/>
          </a:xfrm>
        </p:grpSpPr>
        <p:sp>
          <p:nvSpPr>
            <p:cNvPr id="11" name="Google Shape;11;p2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400725" y="51530"/>
              <a:ext cx="17700" cy="29235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9413861" y="2"/>
            <a:ext cx="685449" cy="2552409"/>
            <a:chOff x="4897958" y="1976913"/>
            <a:chExt cx="514087" cy="1914307"/>
          </a:xfrm>
        </p:grpSpPr>
        <p:sp>
          <p:nvSpPr>
            <p:cNvPr id="14" name="Google Shape;14;p2"/>
            <p:cNvSpPr/>
            <p:nvPr/>
          </p:nvSpPr>
          <p:spPr>
            <a:xfrm>
              <a:off x="4897958" y="2971595"/>
              <a:ext cx="514087" cy="919625"/>
            </a:xfrm>
            <a:custGeom>
              <a:avLst/>
              <a:gdLst/>
              <a:ahLst/>
              <a:cxnLst/>
              <a:rect l="l" t="t" r="r" b="b"/>
              <a:pathLst>
                <a:path w="514087" h="919625" extrusionOk="0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57463" y="1976913"/>
              <a:ext cx="17700" cy="998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4443521" y="-10"/>
            <a:ext cx="541587" cy="2445815"/>
            <a:chOff x="5578966" y="2128142"/>
            <a:chExt cx="406190" cy="1834361"/>
          </a:xfrm>
        </p:grpSpPr>
        <p:sp>
          <p:nvSpPr>
            <p:cNvPr id="17" name="Google Shape;17;p2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774600" y="2128142"/>
              <a:ext cx="17700" cy="846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6567681" y="-5"/>
            <a:ext cx="622016" cy="3535913"/>
            <a:chOff x="6176324" y="1138296"/>
            <a:chExt cx="466512" cy="2651935"/>
          </a:xfrm>
        </p:grpSpPr>
        <p:sp>
          <p:nvSpPr>
            <p:cNvPr id="20" name="Google Shape;20;p2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400713" y="1138296"/>
              <a:ext cx="17700" cy="18366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1563098" y="2"/>
            <a:ext cx="635407" cy="2359124"/>
            <a:chOff x="6798998" y="1831963"/>
            <a:chExt cx="476555" cy="1769343"/>
          </a:xfrm>
        </p:grpSpPr>
        <p:sp>
          <p:nvSpPr>
            <p:cNvPr id="23" name="Google Shape;23;p2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026850" y="1831963"/>
              <a:ext cx="17700" cy="11430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11353252" y="1"/>
            <a:ext cx="227296" cy="2978705"/>
            <a:chOff x="7576714" y="1094963"/>
            <a:chExt cx="170472" cy="2234029"/>
          </a:xfrm>
        </p:grpSpPr>
        <p:sp>
          <p:nvSpPr>
            <p:cNvPr id="26" name="Google Shape;26;p2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52975" y="1094963"/>
              <a:ext cx="17700" cy="1880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060363" y="0"/>
            <a:ext cx="384500" cy="3846288"/>
            <a:chOff x="7883572" y="937188"/>
            <a:chExt cx="288375" cy="2884716"/>
          </a:xfrm>
        </p:grpSpPr>
        <p:sp>
          <p:nvSpPr>
            <p:cNvPr id="29" name="Google Shape;29;p2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024900" y="937188"/>
              <a:ext cx="17700" cy="2037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1520862" y="390987"/>
            <a:ext cx="210397" cy="240948"/>
            <a:chOff x="3462796" y="2555878"/>
            <a:chExt cx="157798" cy="180711"/>
          </a:xfrm>
        </p:grpSpPr>
        <p:sp>
          <p:nvSpPr>
            <p:cNvPr id="32" name="Google Shape;32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oogle Shape;38;p2"/>
          <p:cNvGrpSpPr/>
          <p:nvPr/>
        </p:nvGrpSpPr>
        <p:grpSpPr>
          <a:xfrm>
            <a:off x="5363215" y="2552385"/>
            <a:ext cx="240539" cy="253407"/>
            <a:chOff x="3770248" y="2527300"/>
            <a:chExt cx="180404" cy="190055"/>
          </a:xfrm>
        </p:grpSpPr>
        <p:sp>
          <p:nvSpPr>
            <p:cNvPr id="39" name="Google Shape;39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9859819" y="688093"/>
            <a:ext cx="285951" cy="327472"/>
            <a:chOff x="3462796" y="2555878"/>
            <a:chExt cx="157798" cy="180711"/>
          </a:xfrm>
        </p:grpSpPr>
        <p:sp>
          <p:nvSpPr>
            <p:cNvPr id="44" name="Google Shape;44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7958193" y="3365517"/>
            <a:ext cx="326916" cy="344405"/>
            <a:chOff x="3770248" y="2527300"/>
            <a:chExt cx="180404" cy="190055"/>
          </a:xfrm>
        </p:grpSpPr>
        <p:sp>
          <p:nvSpPr>
            <p:cNvPr id="51" name="Google Shape;51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 rot="5400000">
            <a:off x="7623596" y="1645449"/>
            <a:ext cx="285931" cy="327424"/>
            <a:chOff x="3462796" y="2555878"/>
            <a:chExt cx="157798" cy="180711"/>
          </a:xfrm>
        </p:grpSpPr>
        <p:sp>
          <p:nvSpPr>
            <p:cNvPr id="56" name="Google Shape;56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450997" y="4037451"/>
            <a:ext cx="240539" cy="253407"/>
            <a:chOff x="3770248" y="2527300"/>
            <a:chExt cx="180404" cy="190055"/>
          </a:xfrm>
        </p:grpSpPr>
        <p:sp>
          <p:nvSpPr>
            <p:cNvPr id="63" name="Google Shape;63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67;p2"/>
          <p:cNvSpPr txBox="1">
            <a:spLocks noGrp="1"/>
          </p:cNvSpPr>
          <p:nvPr>
            <p:ph type="ctrTitle"/>
          </p:nvPr>
        </p:nvSpPr>
        <p:spPr>
          <a:xfrm>
            <a:off x="1140400" y="4509633"/>
            <a:ext cx="9911200" cy="1080400"/>
          </a:xfrm>
          <a:prstGeom prst="rect">
            <a:avLst/>
          </a:prstGeom>
          <a:effectLst>
            <a:outerShdw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8666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8666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8666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8666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8666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8666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8666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8666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8666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grpSp>
        <p:nvGrpSpPr>
          <p:cNvPr id="68" name="Google Shape;68;p2"/>
          <p:cNvGrpSpPr/>
          <p:nvPr/>
        </p:nvGrpSpPr>
        <p:grpSpPr>
          <a:xfrm rot="18900000">
            <a:off x="11407640" y="3788830"/>
            <a:ext cx="240536" cy="253404"/>
            <a:chOff x="3770248" y="2527300"/>
            <a:chExt cx="180404" cy="190055"/>
          </a:xfrm>
        </p:grpSpPr>
        <p:sp>
          <p:nvSpPr>
            <p:cNvPr id="69" name="Google Shape;69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3312633" y="4"/>
            <a:ext cx="1395600" cy="4131763"/>
            <a:chOff x="2484475" y="3"/>
            <a:chExt cx="1046700" cy="3098822"/>
          </a:xfrm>
        </p:grpSpPr>
        <p:sp>
          <p:nvSpPr>
            <p:cNvPr id="74" name="Google Shape;74;p2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76" name="Google Shape;76;p2"/>
            <p:cNvGrpSpPr/>
            <p:nvPr/>
          </p:nvGrpSpPr>
          <p:grpSpPr>
            <a:xfrm>
              <a:off x="2769703" y="3"/>
              <a:ext cx="510180" cy="2812953"/>
              <a:chOff x="1818382" y="1216859"/>
              <a:chExt cx="466728" cy="2573372"/>
            </a:xfrm>
          </p:grpSpPr>
          <p:grpSp>
            <p:nvGrpSpPr>
              <p:cNvPr id="77" name="Google Shape;77;p2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78" name="Google Shape;78;p2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1" name="Google Shape;81;p2"/>
              <p:cNvSpPr/>
              <p:nvPr/>
            </p:nvSpPr>
            <p:spPr>
              <a:xfrm>
                <a:off x="2046058" y="1216859"/>
                <a:ext cx="17700" cy="1761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82" name="Google Shape;82;p2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3" name="Google Shape;83;p2"/>
          <p:cNvGrpSpPr/>
          <p:nvPr/>
        </p:nvGrpSpPr>
        <p:grpSpPr>
          <a:xfrm>
            <a:off x="5282491" y="-6"/>
            <a:ext cx="1207055" cy="2551619"/>
            <a:chOff x="3961868" y="-4"/>
            <a:chExt cx="905291" cy="1913714"/>
          </a:xfrm>
        </p:grpSpPr>
        <p:grpSp>
          <p:nvGrpSpPr>
            <p:cNvPr id="84" name="Google Shape;84;p2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85" name="Google Shape;85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4155315" y="-4"/>
              <a:ext cx="522826" cy="1721098"/>
              <a:chOff x="2447534" y="2035293"/>
              <a:chExt cx="478297" cy="1574511"/>
            </a:xfrm>
          </p:grpSpPr>
          <p:grpSp>
            <p:nvGrpSpPr>
              <p:cNvPr id="88" name="Google Shape;88;p2"/>
              <p:cNvGrpSpPr/>
              <p:nvPr/>
            </p:nvGrpSpPr>
            <p:grpSpPr>
              <a:xfrm>
                <a:off x="2447534" y="2035293"/>
                <a:ext cx="478297" cy="1574511"/>
                <a:chOff x="2447534" y="2035293"/>
                <a:chExt cx="478297" cy="1574511"/>
              </a:xfrm>
            </p:grpSpPr>
            <p:grpSp>
              <p:nvGrpSpPr>
                <p:cNvPr id="89" name="Google Shape;89;p2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3" name="Google Shape;93;p2"/>
                <p:cNvSpPr/>
                <p:nvPr/>
              </p:nvSpPr>
              <p:spPr>
                <a:xfrm>
                  <a:off x="2675610" y="2035293"/>
                  <a:ext cx="17700" cy="94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94" name="Google Shape;94;p2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5" name="Google Shape;95;p2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96" name="Google Shape;96;p2"/>
          <p:cNvGrpSpPr/>
          <p:nvPr/>
        </p:nvGrpSpPr>
        <p:grpSpPr>
          <a:xfrm>
            <a:off x="6925625" y="6"/>
            <a:ext cx="697103" cy="1887935"/>
            <a:chOff x="5194218" y="4"/>
            <a:chExt cx="522827" cy="1415951"/>
          </a:xfrm>
        </p:grpSpPr>
        <p:grpSp>
          <p:nvGrpSpPr>
            <p:cNvPr id="97" name="Google Shape;97;p2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5371921" y="4"/>
              <a:ext cx="182209" cy="1277751"/>
              <a:chOff x="3305183" y="2153669"/>
              <a:chExt cx="166690" cy="1168924"/>
            </a:xfrm>
          </p:grpSpPr>
          <p:grpSp>
            <p:nvGrpSpPr>
              <p:cNvPr id="101" name="Google Shape;101;p2"/>
              <p:cNvGrpSpPr/>
              <p:nvPr/>
            </p:nvGrpSpPr>
            <p:grpSpPr>
              <a:xfrm>
                <a:off x="3305183" y="2153669"/>
                <a:ext cx="166690" cy="1168924"/>
                <a:chOff x="3305183" y="2153669"/>
                <a:chExt cx="166690" cy="1168924"/>
              </a:xfrm>
            </p:grpSpPr>
            <p:grpSp>
              <p:nvGrpSpPr>
                <p:cNvPr id="102" name="Google Shape;102;p2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03" name="Google Shape;103;p2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" name="Google Shape;104;p2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Google Shape;105;p2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6" name="Google Shape;106;p2"/>
                <p:cNvSpPr/>
                <p:nvPr/>
              </p:nvSpPr>
              <p:spPr>
                <a:xfrm>
                  <a:off x="3375902" y="2153669"/>
                  <a:ext cx="17700" cy="824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107" name="Google Shape;107;p2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8" name="Google Shape;108;p2"/>
          <p:cNvGrpSpPr/>
          <p:nvPr/>
        </p:nvGrpSpPr>
        <p:grpSpPr>
          <a:xfrm>
            <a:off x="10433063" y="6"/>
            <a:ext cx="1147463" cy="4032469"/>
            <a:chOff x="7824797" y="4"/>
            <a:chExt cx="860597" cy="3024352"/>
          </a:xfrm>
        </p:grpSpPr>
        <p:grpSp>
          <p:nvGrpSpPr>
            <p:cNvPr id="109" name="Google Shape;109;p2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10" name="Google Shape;110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12" name="Google Shape;112;p2"/>
            <p:cNvGrpSpPr/>
            <p:nvPr/>
          </p:nvGrpSpPr>
          <p:grpSpPr>
            <a:xfrm>
              <a:off x="8100547" y="4"/>
              <a:ext cx="300376" cy="2805682"/>
              <a:chOff x="3792712" y="1254959"/>
              <a:chExt cx="274793" cy="2566720"/>
            </a:xfrm>
          </p:grpSpPr>
          <p:grpSp>
            <p:nvGrpSpPr>
              <p:cNvPr id="113" name="Google Shape;113;p2"/>
              <p:cNvGrpSpPr/>
              <p:nvPr/>
            </p:nvGrpSpPr>
            <p:grpSpPr>
              <a:xfrm>
                <a:off x="3792712" y="1254959"/>
                <a:ext cx="274793" cy="2566720"/>
                <a:chOff x="3792712" y="1254959"/>
                <a:chExt cx="274793" cy="2566720"/>
              </a:xfrm>
            </p:grpSpPr>
            <p:grpSp>
              <p:nvGrpSpPr>
                <p:cNvPr id="114" name="Google Shape;114;p2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15" name="Google Shape;115;p2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" name="Google Shape;116;p2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" name="Google Shape;117;p2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8" name="Google Shape;118;p2"/>
                <p:cNvSpPr/>
                <p:nvPr/>
              </p:nvSpPr>
              <p:spPr>
                <a:xfrm>
                  <a:off x="3923169" y="1254959"/>
                  <a:ext cx="17700" cy="1722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119" name="Google Shape;119;p2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0" name="Google Shape;120;p2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1" name="Google Shape;121;p2"/>
          <p:cNvGrpSpPr/>
          <p:nvPr/>
        </p:nvGrpSpPr>
        <p:grpSpPr>
          <a:xfrm>
            <a:off x="1590135" y="-6"/>
            <a:ext cx="1395600" cy="3233244"/>
            <a:chOff x="1192601" y="-5"/>
            <a:chExt cx="1046700" cy="2424933"/>
          </a:xfrm>
        </p:grpSpPr>
        <p:grpSp>
          <p:nvGrpSpPr>
            <p:cNvPr id="122" name="Google Shape;122;p2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23" name="Google Shape;123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25" name="Google Shape;125;p2"/>
            <p:cNvGrpSpPr/>
            <p:nvPr/>
          </p:nvGrpSpPr>
          <p:grpSpPr>
            <a:xfrm>
              <a:off x="1417979" y="-5"/>
              <a:ext cx="580390" cy="2131191"/>
              <a:chOff x="522260" y="1950146"/>
              <a:chExt cx="530958" cy="1949676"/>
            </a:xfrm>
          </p:grpSpPr>
          <p:grpSp>
            <p:nvGrpSpPr>
              <p:cNvPr id="126" name="Google Shape;126;p2"/>
              <p:cNvGrpSpPr/>
              <p:nvPr/>
            </p:nvGrpSpPr>
            <p:grpSpPr>
              <a:xfrm>
                <a:off x="522260" y="1950146"/>
                <a:ext cx="530958" cy="1949676"/>
                <a:chOff x="522260" y="1950146"/>
                <a:chExt cx="530958" cy="1949676"/>
              </a:xfrm>
            </p:grpSpPr>
            <p:grpSp>
              <p:nvGrpSpPr>
                <p:cNvPr id="127" name="Google Shape;127;p2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28" name="Google Shape;128;p2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" name="Google Shape;129;p2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" name="Google Shape;130;p2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" name="Google Shape;131;p2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2" name="Google Shape;132;p2"/>
                <p:cNvSpPr/>
                <p:nvPr/>
              </p:nvSpPr>
              <p:spPr>
                <a:xfrm>
                  <a:off x="786939" y="1950146"/>
                  <a:ext cx="17700" cy="1027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133" name="Google Shape;133;p2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4" name="Google Shape;134;p2"/>
          <p:cNvGrpSpPr/>
          <p:nvPr/>
        </p:nvGrpSpPr>
        <p:grpSpPr>
          <a:xfrm>
            <a:off x="8014579" y="2"/>
            <a:ext cx="1395600" cy="3724503"/>
            <a:chOff x="6010934" y="1"/>
            <a:chExt cx="1046700" cy="2793377"/>
          </a:xfrm>
        </p:grpSpPr>
        <p:grpSp>
          <p:nvGrpSpPr>
            <p:cNvPr id="135" name="Google Shape;135;p2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36" name="Google Shape;136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38" name="Google Shape;138;p2"/>
            <p:cNvGrpSpPr/>
            <p:nvPr/>
          </p:nvGrpSpPr>
          <p:grpSpPr>
            <a:xfrm>
              <a:off x="6308747" y="1"/>
              <a:ext cx="441786" cy="2571886"/>
              <a:chOff x="1121941" y="1609666"/>
              <a:chExt cx="404159" cy="2352837"/>
            </a:xfrm>
          </p:grpSpPr>
          <p:grpSp>
            <p:nvGrpSpPr>
              <p:cNvPr id="139" name="Google Shape;139;p2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140" name="Google Shape;140;p2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41" name="Google Shape;141;p2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2" name="Google Shape;142;p2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" name="Google Shape;143;p2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" name="Google Shape;144;p2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5" name="Google Shape;145;p2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146" name="Google Shape;146;p2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7" name="Google Shape;147;p2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8" name="Google Shape;148;p2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9" name="Google Shape;149;p2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50" name="Google Shape;150;p2"/>
          <p:cNvGrpSpPr/>
          <p:nvPr/>
        </p:nvGrpSpPr>
        <p:grpSpPr>
          <a:xfrm>
            <a:off x="962309" y="-1"/>
            <a:ext cx="697103" cy="3676239"/>
            <a:chOff x="721731" y="-1"/>
            <a:chExt cx="522827" cy="2757179"/>
          </a:xfrm>
        </p:grpSpPr>
        <p:grpSp>
          <p:nvGrpSpPr>
            <p:cNvPr id="151" name="Google Shape;151;p2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52" name="Google Shape;152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54" name="Google Shape;154;p2"/>
            <p:cNvGrpSpPr/>
            <p:nvPr/>
          </p:nvGrpSpPr>
          <p:grpSpPr>
            <a:xfrm>
              <a:off x="892053" y="-1"/>
              <a:ext cx="182209" cy="2616197"/>
              <a:chOff x="3305183" y="929219"/>
              <a:chExt cx="166690" cy="2393374"/>
            </a:xfrm>
          </p:grpSpPr>
          <p:grpSp>
            <p:nvGrpSpPr>
              <p:cNvPr id="155" name="Google Shape;155;p2"/>
              <p:cNvGrpSpPr/>
              <p:nvPr/>
            </p:nvGrpSpPr>
            <p:grpSpPr>
              <a:xfrm>
                <a:off x="3305183" y="929219"/>
                <a:ext cx="166690" cy="2393374"/>
                <a:chOff x="3305183" y="929219"/>
                <a:chExt cx="166690" cy="2393374"/>
              </a:xfrm>
            </p:grpSpPr>
            <p:grpSp>
              <p:nvGrpSpPr>
                <p:cNvPr id="156" name="Google Shape;156;p2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57" name="Google Shape;157;p2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" name="Google Shape;158;p2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" name="Google Shape;159;p2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60" name="Google Shape;160;p2"/>
                <p:cNvSpPr/>
                <p:nvPr/>
              </p:nvSpPr>
              <p:spPr>
                <a:xfrm>
                  <a:off x="3375919" y="929219"/>
                  <a:ext cx="17700" cy="2048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161" name="Google Shape;161;p2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Top drawing">
  <p:cSld name="BLANK_1"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11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204" name="Google Shape;1204;p11"/>
          <p:cNvGrpSpPr/>
          <p:nvPr/>
        </p:nvGrpSpPr>
        <p:grpSpPr>
          <a:xfrm>
            <a:off x="668156" y="20"/>
            <a:ext cx="296141" cy="1284833"/>
            <a:chOff x="6176324" y="1765810"/>
            <a:chExt cx="466512" cy="2024421"/>
          </a:xfrm>
        </p:grpSpPr>
        <p:sp>
          <p:nvSpPr>
            <p:cNvPr id="1205" name="Google Shape;1205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11"/>
            <p:cNvSpPr/>
            <p:nvPr/>
          </p:nvSpPr>
          <p:spPr>
            <a:xfrm>
              <a:off x="6400743" y="1765810"/>
              <a:ext cx="17700" cy="120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07" name="Google Shape;1207;p11"/>
          <p:cNvGrpSpPr/>
          <p:nvPr/>
        </p:nvGrpSpPr>
        <p:grpSpPr>
          <a:xfrm>
            <a:off x="5405938" y="147"/>
            <a:ext cx="374804" cy="851608"/>
            <a:chOff x="4897958" y="2723139"/>
            <a:chExt cx="514087" cy="1168081"/>
          </a:xfrm>
        </p:grpSpPr>
        <p:sp>
          <p:nvSpPr>
            <p:cNvPr id="1208" name="Google Shape;1208;p11"/>
            <p:cNvSpPr/>
            <p:nvPr/>
          </p:nvSpPr>
          <p:spPr>
            <a:xfrm>
              <a:off x="4897958" y="2971595"/>
              <a:ext cx="514087" cy="919625"/>
            </a:xfrm>
            <a:custGeom>
              <a:avLst/>
              <a:gdLst/>
              <a:ahLst/>
              <a:cxnLst/>
              <a:rect l="l" t="t" r="r" b="b"/>
              <a:pathLst>
                <a:path w="514087" h="919625" extrusionOk="0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11"/>
            <p:cNvSpPr/>
            <p:nvPr/>
          </p:nvSpPr>
          <p:spPr>
            <a:xfrm>
              <a:off x="5157477" y="2723139"/>
              <a:ext cx="17700" cy="25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10" name="Google Shape;1210;p11"/>
          <p:cNvGrpSpPr/>
          <p:nvPr/>
        </p:nvGrpSpPr>
        <p:grpSpPr>
          <a:xfrm>
            <a:off x="2688305" y="158"/>
            <a:ext cx="296140" cy="793313"/>
            <a:chOff x="5578966" y="2874382"/>
            <a:chExt cx="406190" cy="1088121"/>
          </a:xfrm>
        </p:grpSpPr>
        <p:sp>
          <p:nvSpPr>
            <p:cNvPr id="1211" name="Google Shape;1211;p11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11"/>
            <p:cNvSpPr/>
            <p:nvPr/>
          </p:nvSpPr>
          <p:spPr>
            <a:xfrm>
              <a:off x="5774610" y="2874382"/>
              <a:ext cx="17700" cy="1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13" name="Google Shape;1213;p11"/>
          <p:cNvGrpSpPr/>
          <p:nvPr/>
        </p:nvGrpSpPr>
        <p:grpSpPr>
          <a:xfrm>
            <a:off x="3849762" y="109"/>
            <a:ext cx="340119" cy="1389391"/>
            <a:chOff x="6176324" y="1884520"/>
            <a:chExt cx="466512" cy="1905711"/>
          </a:xfrm>
        </p:grpSpPr>
        <p:sp>
          <p:nvSpPr>
            <p:cNvPr id="1214" name="Google Shape;1214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11"/>
            <p:cNvSpPr/>
            <p:nvPr/>
          </p:nvSpPr>
          <p:spPr>
            <a:xfrm>
              <a:off x="6400710" y="1884520"/>
              <a:ext cx="17700" cy="109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16" name="Google Shape;1216;p11"/>
          <p:cNvGrpSpPr/>
          <p:nvPr/>
        </p:nvGrpSpPr>
        <p:grpSpPr>
          <a:xfrm>
            <a:off x="1113403" y="146"/>
            <a:ext cx="347440" cy="745916"/>
            <a:chOff x="6798998" y="2578195"/>
            <a:chExt cx="476555" cy="1023111"/>
          </a:xfrm>
        </p:grpSpPr>
        <p:sp>
          <p:nvSpPr>
            <p:cNvPr id="1217" name="Google Shape;1217;p11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11"/>
            <p:cNvSpPr/>
            <p:nvPr/>
          </p:nvSpPr>
          <p:spPr>
            <a:xfrm>
              <a:off x="7026852" y="2578195"/>
              <a:ext cx="17700" cy="39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19" name="Google Shape;1219;p11"/>
          <p:cNvGrpSpPr/>
          <p:nvPr/>
        </p:nvGrpSpPr>
        <p:grpSpPr>
          <a:xfrm>
            <a:off x="6466438" y="115"/>
            <a:ext cx="124285" cy="994037"/>
            <a:chOff x="7576714" y="1965553"/>
            <a:chExt cx="170472" cy="1363439"/>
          </a:xfrm>
        </p:grpSpPr>
        <p:sp>
          <p:nvSpPr>
            <p:cNvPr id="1220" name="Google Shape;1220;p11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11"/>
            <p:cNvSpPr/>
            <p:nvPr/>
          </p:nvSpPr>
          <p:spPr>
            <a:xfrm>
              <a:off x="7652967" y="1965553"/>
              <a:ext cx="17700" cy="1009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22" name="Google Shape;1222;p11"/>
          <p:cNvGrpSpPr/>
          <p:nvPr/>
        </p:nvGrpSpPr>
        <p:grpSpPr>
          <a:xfrm>
            <a:off x="1932106" y="93"/>
            <a:ext cx="210244" cy="1559112"/>
            <a:chOff x="7883572" y="1683399"/>
            <a:chExt cx="288375" cy="2138505"/>
          </a:xfrm>
        </p:grpSpPr>
        <p:sp>
          <p:nvSpPr>
            <p:cNvPr id="1223" name="Google Shape;1223;p11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11"/>
            <p:cNvSpPr/>
            <p:nvPr/>
          </p:nvSpPr>
          <p:spPr>
            <a:xfrm>
              <a:off x="8024914" y="1683399"/>
              <a:ext cx="17700" cy="12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25" name="Google Shape;1225;p11"/>
          <p:cNvGrpSpPr/>
          <p:nvPr/>
        </p:nvGrpSpPr>
        <p:grpSpPr>
          <a:xfrm>
            <a:off x="1090196" y="123230"/>
            <a:ext cx="115045" cy="131751"/>
            <a:chOff x="3462796" y="2555878"/>
            <a:chExt cx="157798" cy="180711"/>
          </a:xfrm>
        </p:grpSpPr>
        <p:sp>
          <p:nvSpPr>
            <p:cNvPr id="1226" name="Google Shape;1226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2" name="Google Shape;1232;p11"/>
          <p:cNvGrpSpPr/>
          <p:nvPr/>
        </p:nvGrpSpPr>
        <p:grpSpPr>
          <a:xfrm>
            <a:off x="3191109" y="851685"/>
            <a:ext cx="131527" cy="138563"/>
            <a:chOff x="3770248" y="2527300"/>
            <a:chExt cx="180404" cy="190055"/>
          </a:xfrm>
        </p:grpSpPr>
        <p:sp>
          <p:nvSpPr>
            <p:cNvPr id="1233" name="Google Shape;1233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11"/>
          <p:cNvGrpSpPr/>
          <p:nvPr/>
        </p:nvGrpSpPr>
        <p:grpSpPr>
          <a:xfrm>
            <a:off x="5931000" y="35139"/>
            <a:ext cx="156347" cy="179048"/>
            <a:chOff x="3462796" y="2555878"/>
            <a:chExt cx="157798" cy="180711"/>
          </a:xfrm>
        </p:grpSpPr>
        <p:sp>
          <p:nvSpPr>
            <p:cNvPr id="1238" name="Google Shape;1238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4" name="Google Shape;1244;p11"/>
          <p:cNvGrpSpPr/>
          <p:nvPr/>
        </p:nvGrpSpPr>
        <p:grpSpPr>
          <a:xfrm>
            <a:off x="4609741" y="1205465"/>
            <a:ext cx="178744" cy="188307"/>
            <a:chOff x="3770248" y="2527300"/>
            <a:chExt cx="180404" cy="190055"/>
          </a:xfrm>
        </p:grpSpPr>
        <p:sp>
          <p:nvSpPr>
            <p:cNvPr id="1245" name="Google Shape;1245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11"/>
          <p:cNvGrpSpPr/>
          <p:nvPr/>
        </p:nvGrpSpPr>
        <p:grpSpPr>
          <a:xfrm rot="5400000">
            <a:off x="4426940" y="355891"/>
            <a:ext cx="156347" cy="179024"/>
            <a:chOff x="3462796" y="2555878"/>
            <a:chExt cx="157798" cy="180711"/>
          </a:xfrm>
        </p:grpSpPr>
        <p:sp>
          <p:nvSpPr>
            <p:cNvPr id="1250" name="Google Shape;1250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6" name="Google Shape;1256;p11"/>
          <p:cNvGrpSpPr/>
          <p:nvPr/>
        </p:nvGrpSpPr>
        <p:grpSpPr>
          <a:xfrm>
            <a:off x="653339" y="948552"/>
            <a:ext cx="131527" cy="138563"/>
            <a:chOff x="3770248" y="2527300"/>
            <a:chExt cx="180404" cy="190055"/>
          </a:xfrm>
        </p:grpSpPr>
        <p:sp>
          <p:nvSpPr>
            <p:cNvPr id="1257" name="Google Shape;1257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1" name="Google Shape;1261;p11"/>
          <p:cNvGrpSpPr/>
          <p:nvPr/>
        </p:nvGrpSpPr>
        <p:grpSpPr>
          <a:xfrm rot="18900000">
            <a:off x="6495714" y="1437003"/>
            <a:ext cx="131511" cy="138547"/>
            <a:chOff x="3770248" y="2527300"/>
            <a:chExt cx="180404" cy="190055"/>
          </a:xfrm>
        </p:grpSpPr>
        <p:sp>
          <p:nvSpPr>
            <p:cNvPr id="1262" name="Google Shape;1262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6" name="Google Shape;1266;p11"/>
          <p:cNvGrpSpPr/>
          <p:nvPr/>
        </p:nvGrpSpPr>
        <p:grpSpPr>
          <a:xfrm>
            <a:off x="2069859" y="46"/>
            <a:ext cx="763115" cy="1715221"/>
            <a:chOff x="2484475" y="746199"/>
            <a:chExt cx="1046700" cy="2352626"/>
          </a:xfrm>
        </p:grpSpPr>
        <p:sp>
          <p:nvSpPr>
            <p:cNvPr id="1267" name="Google Shape;1267;p11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68" name="Google Shape;1268;p11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1269" name="Google Shape;1269;p11"/>
            <p:cNvGrpSpPr/>
            <p:nvPr/>
          </p:nvGrpSpPr>
          <p:grpSpPr>
            <a:xfrm>
              <a:off x="2769703" y="746199"/>
              <a:ext cx="510180" cy="2066757"/>
              <a:chOff x="1818382" y="1899501"/>
              <a:chExt cx="466728" cy="1890730"/>
            </a:xfrm>
          </p:grpSpPr>
          <p:grpSp>
            <p:nvGrpSpPr>
              <p:cNvPr id="1270" name="Google Shape;1270;p11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271" name="Google Shape;1271;p11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2" name="Google Shape;1272;p11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3" name="Google Shape;1273;p11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74" name="Google Shape;1274;p11"/>
              <p:cNvSpPr/>
              <p:nvPr/>
            </p:nvSpPr>
            <p:spPr>
              <a:xfrm>
                <a:off x="2046061" y="1899501"/>
                <a:ext cx="17700" cy="1078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1275" name="Google Shape;1275;p11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76" name="Google Shape;1276;p11"/>
          <p:cNvGrpSpPr/>
          <p:nvPr/>
        </p:nvGrpSpPr>
        <p:grpSpPr>
          <a:xfrm>
            <a:off x="3146978" y="40"/>
            <a:ext cx="660017" cy="941864"/>
            <a:chOff x="3961868" y="621833"/>
            <a:chExt cx="905291" cy="1291877"/>
          </a:xfrm>
        </p:grpSpPr>
        <p:grpSp>
          <p:nvGrpSpPr>
            <p:cNvPr id="1277" name="Google Shape;1277;p11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278" name="Google Shape;1278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279" name="Google Shape;1279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280" name="Google Shape;1280;p11"/>
            <p:cNvGrpSpPr/>
            <p:nvPr/>
          </p:nvGrpSpPr>
          <p:grpSpPr>
            <a:xfrm>
              <a:off x="4155315" y="621833"/>
              <a:ext cx="522826" cy="1099260"/>
              <a:chOff x="2447534" y="2604168"/>
              <a:chExt cx="478297" cy="1005636"/>
            </a:xfrm>
          </p:grpSpPr>
          <p:grpSp>
            <p:nvGrpSpPr>
              <p:cNvPr id="1281" name="Google Shape;1281;p11"/>
              <p:cNvGrpSpPr/>
              <p:nvPr/>
            </p:nvGrpSpPr>
            <p:grpSpPr>
              <a:xfrm>
                <a:off x="2447534" y="2604168"/>
                <a:ext cx="478297" cy="1005636"/>
                <a:chOff x="2447534" y="2604168"/>
                <a:chExt cx="478297" cy="1005636"/>
              </a:xfrm>
            </p:grpSpPr>
            <p:grpSp>
              <p:nvGrpSpPr>
                <p:cNvPr id="1282" name="Google Shape;1282;p11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1283" name="Google Shape;1283;p11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4" name="Google Shape;1284;p11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5" name="Google Shape;1285;p11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86" name="Google Shape;1286;p11"/>
                <p:cNvSpPr/>
                <p:nvPr/>
              </p:nvSpPr>
              <p:spPr>
                <a:xfrm>
                  <a:off x="2675601" y="2604168"/>
                  <a:ext cx="17700" cy="373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1287" name="Google Shape;1287;p11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8" name="Google Shape;1288;p11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89" name="Google Shape;1289;p11"/>
          <p:cNvGrpSpPr/>
          <p:nvPr/>
        </p:nvGrpSpPr>
        <p:grpSpPr>
          <a:xfrm>
            <a:off x="4045443" y="33"/>
            <a:ext cx="381176" cy="578975"/>
            <a:chOff x="5194218" y="621823"/>
            <a:chExt cx="522827" cy="794132"/>
          </a:xfrm>
        </p:grpSpPr>
        <p:grpSp>
          <p:nvGrpSpPr>
            <p:cNvPr id="1290" name="Google Shape;1290;p11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291" name="Google Shape;1291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292" name="Google Shape;1292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293" name="Google Shape;1293;p11"/>
            <p:cNvGrpSpPr/>
            <p:nvPr/>
          </p:nvGrpSpPr>
          <p:grpSpPr>
            <a:xfrm>
              <a:off x="5371921" y="621823"/>
              <a:ext cx="182209" cy="655932"/>
              <a:chOff x="3305183" y="2722527"/>
              <a:chExt cx="166690" cy="600065"/>
            </a:xfrm>
          </p:grpSpPr>
          <p:grpSp>
            <p:nvGrpSpPr>
              <p:cNvPr id="1294" name="Google Shape;1294;p11"/>
              <p:cNvGrpSpPr/>
              <p:nvPr/>
            </p:nvGrpSpPr>
            <p:grpSpPr>
              <a:xfrm>
                <a:off x="3305183" y="2722527"/>
                <a:ext cx="166690" cy="600065"/>
                <a:chOff x="3305183" y="2722527"/>
                <a:chExt cx="166690" cy="600065"/>
              </a:xfrm>
            </p:grpSpPr>
            <p:grpSp>
              <p:nvGrpSpPr>
                <p:cNvPr id="1295" name="Google Shape;1295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296" name="Google Shape;1296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7" name="Google Shape;1297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8" name="Google Shape;1298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99" name="Google Shape;1299;p11"/>
                <p:cNvSpPr/>
                <p:nvPr/>
              </p:nvSpPr>
              <p:spPr>
                <a:xfrm>
                  <a:off x="3375891" y="2722527"/>
                  <a:ext cx="17700" cy="255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1300" name="Google Shape;1300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01" name="Google Shape;1301;p11"/>
          <p:cNvGrpSpPr/>
          <p:nvPr/>
        </p:nvGrpSpPr>
        <p:grpSpPr>
          <a:xfrm>
            <a:off x="5963309" y="57"/>
            <a:ext cx="627432" cy="1570252"/>
            <a:chOff x="7824797" y="870572"/>
            <a:chExt cx="860597" cy="2153783"/>
          </a:xfrm>
        </p:grpSpPr>
        <p:grpSp>
          <p:nvGrpSpPr>
            <p:cNvPr id="1302" name="Google Shape;1302;p11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303" name="Google Shape;1303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304" name="Google Shape;1304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305" name="Google Shape;1305;p11"/>
            <p:cNvGrpSpPr/>
            <p:nvPr/>
          </p:nvGrpSpPr>
          <p:grpSpPr>
            <a:xfrm>
              <a:off x="8100547" y="870572"/>
              <a:ext cx="300376" cy="1935114"/>
              <a:chOff x="3792712" y="2051381"/>
              <a:chExt cx="274793" cy="1770299"/>
            </a:xfrm>
          </p:grpSpPr>
          <p:grpSp>
            <p:nvGrpSpPr>
              <p:cNvPr id="1306" name="Google Shape;1306;p11"/>
              <p:cNvGrpSpPr/>
              <p:nvPr/>
            </p:nvGrpSpPr>
            <p:grpSpPr>
              <a:xfrm>
                <a:off x="3792712" y="2051381"/>
                <a:ext cx="274793" cy="1770299"/>
                <a:chOff x="3792712" y="2051381"/>
                <a:chExt cx="274793" cy="1770299"/>
              </a:xfrm>
            </p:grpSpPr>
            <p:grpSp>
              <p:nvGrpSpPr>
                <p:cNvPr id="1307" name="Google Shape;1307;p11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308" name="Google Shape;1308;p11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9" name="Google Shape;1309;p11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0" name="Google Shape;1310;p11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11" name="Google Shape;1311;p11"/>
                <p:cNvSpPr/>
                <p:nvPr/>
              </p:nvSpPr>
              <p:spPr>
                <a:xfrm>
                  <a:off x="3923176" y="2051381"/>
                  <a:ext cx="17700" cy="926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1312" name="Google Shape;1312;p11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13" name="Google Shape;1313;p11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14" name="Google Shape;1314;p11"/>
          <p:cNvGrpSpPr/>
          <p:nvPr/>
        </p:nvGrpSpPr>
        <p:grpSpPr>
          <a:xfrm>
            <a:off x="1127997" y="57"/>
            <a:ext cx="763115" cy="1223895"/>
            <a:chOff x="1192601" y="746213"/>
            <a:chExt cx="1046700" cy="1678715"/>
          </a:xfrm>
        </p:grpSpPr>
        <p:grpSp>
          <p:nvGrpSpPr>
            <p:cNvPr id="1315" name="Google Shape;1315;p11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316" name="Google Shape;1316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317" name="Google Shape;1317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318" name="Google Shape;1318;p11"/>
            <p:cNvGrpSpPr/>
            <p:nvPr/>
          </p:nvGrpSpPr>
          <p:grpSpPr>
            <a:xfrm>
              <a:off x="1417979" y="746213"/>
              <a:ext cx="580390" cy="1384973"/>
              <a:chOff x="522260" y="2632808"/>
              <a:chExt cx="530958" cy="1267014"/>
            </a:xfrm>
          </p:grpSpPr>
          <p:grpSp>
            <p:nvGrpSpPr>
              <p:cNvPr id="1319" name="Google Shape;1319;p11"/>
              <p:cNvGrpSpPr/>
              <p:nvPr/>
            </p:nvGrpSpPr>
            <p:grpSpPr>
              <a:xfrm>
                <a:off x="522260" y="2632808"/>
                <a:ext cx="530958" cy="1267014"/>
                <a:chOff x="522260" y="2632808"/>
                <a:chExt cx="530958" cy="1267014"/>
              </a:xfrm>
            </p:grpSpPr>
            <p:grpSp>
              <p:nvGrpSpPr>
                <p:cNvPr id="1320" name="Google Shape;1320;p11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321" name="Google Shape;1321;p11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2" name="Google Shape;1322;p11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3" name="Google Shape;1323;p11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4" name="Google Shape;1324;p11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25" name="Google Shape;1325;p11"/>
                <p:cNvSpPr/>
                <p:nvPr/>
              </p:nvSpPr>
              <p:spPr>
                <a:xfrm>
                  <a:off x="786932" y="2632808"/>
                  <a:ext cx="17700" cy="345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1326" name="Google Shape;1326;p11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27" name="Google Shape;1327;p11"/>
          <p:cNvGrpSpPr/>
          <p:nvPr/>
        </p:nvGrpSpPr>
        <p:grpSpPr>
          <a:xfrm>
            <a:off x="4640883" y="61"/>
            <a:ext cx="763115" cy="1401848"/>
            <a:chOff x="6010934" y="870580"/>
            <a:chExt cx="1046700" cy="1922797"/>
          </a:xfrm>
        </p:grpSpPr>
        <p:grpSp>
          <p:nvGrpSpPr>
            <p:cNvPr id="1328" name="Google Shape;1328;p11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329" name="Google Shape;1329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330" name="Google Shape;1330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331" name="Google Shape;1331;p11"/>
            <p:cNvGrpSpPr/>
            <p:nvPr/>
          </p:nvGrpSpPr>
          <p:grpSpPr>
            <a:xfrm>
              <a:off x="6308747" y="870580"/>
              <a:ext cx="441786" cy="1701306"/>
              <a:chOff x="1121941" y="2406098"/>
              <a:chExt cx="404159" cy="1556405"/>
            </a:xfrm>
          </p:grpSpPr>
          <p:grpSp>
            <p:nvGrpSpPr>
              <p:cNvPr id="1332" name="Google Shape;1332;p11"/>
              <p:cNvGrpSpPr/>
              <p:nvPr/>
            </p:nvGrpSpPr>
            <p:grpSpPr>
              <a:xfrm>
                <a:off x="1121941" y="2406098"/>
                <a:ext cx="404159" cy="1556405"/>
                <a:chOff x="1121941" y="2406098"/>
                <a:chExt cx="404159" cy="1556405"/>
              </a:xfrm>
            </p:grpSpPr>
            <p:grpSp>
              <p:nvGrpSpPr>
                <p:cNvPr id="1333" name="Google Shape;1333;p11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334" name="Google Shape;1334;p11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5" name="Google Shape;1335;p11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6" name="Google Shape;1336;p11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7" name="Google Shape;1337;p11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38" name="Google Shape;1338;p11"/>
                <p:cNvSpPr/>
                <p:nvPr/>
              </p:nvSpPr>
              <p:spPr>
                <a:xfrm>
                  <a:off x="1308638" y="2406098"/>
                  <a:ext cx="17700" cy="571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1339" name="Google Shape;1339;p11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40" name="Google Shape;1340;p11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41" name="Google Shape;1341;p11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42" name="Google Shape;1342;p11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43" name="Google Shape;1343;p11"/>
          <p:cNvGrpSpPr/>
          <p:nvPr/>
        </p:nvGrpSpPr>
        <p:grpSpPr>
          <a:xfrm>
            <a:off x="784701" y="49"/>
            <a:ext cx="381176" cy="1466135"/>
            <a:chOff x="721731" y="746204"/>
            <a:chExt cx="522827" cy="2010974"/>
          </a:xfrm>
        </p:grpSpPr>
        <p:grpSp>
          <p:nvGrpSpPr>
            <p:cNvPr id="1344" name="Google Shape;1344;p11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345" name="Google Shape;1345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346" name="Google Shape;1346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347" name="Google Shape;1347;p11"/>
            <p:cNvGrpSpPr/>
            <p:nvPr/>
          </p:nvGrpSpPr>
          <p:grpSpPr>
            <a:xfrm>
              <a:off x="892053" y="746204"/>
              <a:ext cx="182209" cy="1869993"/>
              <a:chOff x="3305183" y="1611869"/>
              <a:chExt cx="166690" cy="1710724"/>
            </a:xfrm>
          </p:grpSpPr>
          <p:grpSp>
            <p:nvGrpSpPr>
              <p:cNvPr id="1348" name="Google Shape;1348;p11"/>
              <p:cNvGrpSpPr/>
              <p:nvPr/>
            </p:nvGrpSpPr>
            <p:grpSpPr>
              <a:xfrm>
                <a:off x="3305183" y="1611869"/>
                <a:ext cx="166690" cy="1710724"/>
                <a:chOff x="3305183" y="1611869"/>
                <a:chExt cx="166690" cy="1710724"/>
              </a:xfrm>
            </p:grpSpPr>
            <p:grpSp>
              <p:nvGrpSpPr>
                <p:cNvPr id="1349" name="Google Shape;1349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350" name="Google Shape;1350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1" name="Google Shape;1351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2" name="Google Shape;1352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53" name="Google Shape;1353;p11"/>
                <p:cNvSpPr/>
                <p:nvPr/>
              </p:nvSpPr>
              <p:spPr>
                <a:xfrm>
                  <a:off x="3375914" y="1611869"/>
                  <a:ext cx="17700" cy="1365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1354" name="Google Shape;1354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55" name="Google Shape;1355;p11"/>
          <p:cNvGrpSpPr/>
          <p:nvPr/>
        </p:nvGrpSpPr>
        <p:grpSpPr>
          <a:xfrm>
            <a:off x="6802815" y="20"/>
            <a:ext cx="296141" cy="1284833"/>
            <a:chOff x="6176324" y="1765810"/>
            <a:chExt cx="466512" cy="2024421"/>
          </a:xfrm>
        </p:grpSpPr>
        <p:sp>
          <p:nvSpPr>
            <p:cNvPr id="1356" name="Google Shape;1356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11"/>
            <p:cNvSpPr/>
            <p:nvPr/>
          </p:nvSpPr>
          <p:spPr>
            <a:xfrm>
              <a:off x="6400743" y="1765810"/>
              <a:ext cx="17700" cy="120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358" name="Google Shape;1358;p11"/>
          <p:cNvGrpSpPr/>
          <p:nvPr/>
        </p:nvGrpSpPr>
        <p:grpSpPr>
          <a:xfrm>
            <a:off x="8822963" y="158"/>
            <a:ext cx="296140" cy="793313"/>
            <a:chOff x="5578966" y="2874382"/>
            <a:chExt cx="406190" cy="1088121"/>
          </a:xfrm>
        </p:grpSpPr>
        <p:sp>
          <p:nvSpPr>
            <p:cNvPr id="1359" name="Google Shape;1359;p11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11"/>
            <p:cNvSpPr/>
            <p:nvPr/>
          </p:nvSpPr>
          <p:spPr>
            <a:xfrm>
              <a:off x="5774610" y="2874382"/>
              <a:ext cx="17700" cy="1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361" name="Google Shape;1361;p11"/>
          <p:cNvGrpSpPr/>
          <p:nvPr/>
        </p:nvGrpSpPr>
        <p:grpSpPr>
          <a:xfrm>
            <a:off x="9984421" y="109"/>
            <a:ext cx="340119" cy="1389391"/>
            <a:chOff x="6176324" y="1884520"/>
            <a:chExt cx="466512" cy="1905711"/>
          </a:xfrm>
        </p:grpSpPr>
        <p:sp>
          <p:nvSpPr>
            <p:cNvPr id="1362" name="Google Shape;1362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11"/>
            <p:cNvSpPr/>
            <p:nvPr/>
          </p:nvSpPr>
          <p:spPr>
            <a:xfrm>
              <a:off x="6400710" y="1884520"/>
              <a:ext cx="17700" cy="109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364" name="Google Shape;1364;p11"/>
          <p:cNvGrpSpPr/>
          <p:nvPr/>
        </p:nvGrpSpPr>
        <p:grpSpPr>
          <a:xfrm>
            <a:off x="7248061" y="146"/>
            <a:ext cx="347440" cy="745916"/>
            <a:chOff x="6798998" y="2578195"/>
            <a:chExt cx="476555" cy="1023111"/>
          </a:xfrm>
        </p:grpSpPr>
        <p:sp>
          <p:nvSpPr>
            <p:cNvPr id="1365" name="Google Shape;1365;p11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11"/>
            <p:cNvSpPr/>
            <p:nvPr/>
          </p:nvSpPr>
          <p:spPr>
            <a:xfrm>
              <a:off x="7026852" y="2578195"/>
              <a:ext cx="17700" cy="39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367" name="Google Shape;1367;p11"/>
          <p:cNvGrpSpPr/>
          <p:nvPr/>
        </p:nvGrpSpPr>
        <p:grpSpPr>
          <a:xfrm>
            <a:off x="8066765" y="93"/>
            <a:ext cx="210244" cy="1559112"/>
            <a:chOff x="7883572" y="1683399"/>
            <a:chExt cx="288375" cy="2138505"/>
          </a:xfrm>
        </p:grpSpPr>
        <p:sp>
          <p:nvSpPr>
            <p:cNvPr id="1368" name="Google Shape;1368;p11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11"/>
            <p:cNvSpPr/>
            <p:nvPr/>
          </p:nvSpPr>
          <p:spPr>
            <a:xfrm>
              <a:off x="8024914" y="1683399"/>
              <a:ext cx="17700" cy="12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370" name="Google Shape;1370;p11"/>
          <p:cNvGrpSpPr/>
          <p:nvPr/>
        </p:nvGrpSpPr>
        <p:grpSpPr>
          <a:xfrm>
            <a:off x="7224855" y="123230"/>
            <a:ext cx="115045" cy="131751"/>
            <a:chOff x="3462796" y="2555878"/>
            <a:chExt cx="157798" cy="180711"/>
          </a:xfrm>
        </p:grpSpPr>
        <p:sp>
          <p:nvSpPr>
            <p:cNvPr id="1371" name="Google Shape;1371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7" name="Google Shape;1377;p11"/>
          <p:cNvGrpSpPr/>
          <p:nvPr/>
        </p:nvGrpSpPr>
        <p:grpSpPr>
          <a:xfrm>
            <a:off x="9325767" y="851685"/>
            <a:ext cx="131527" cy="138563"/>
            <a:chOff x="3770248" y="2527300"/>
            <a:chExt cx="180404" cy="190055"/>
          </a:xfrm>
        </p:grpSpPr>
        <p:sp>
          <p:nvSpPr>
            <p:cNvPr id="1378" name="Google Shape;1378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11"/>
          <p:cNvGrpSpPr/>
          <p:nvPr/>
        </p:nvGrpSpPr>
        <p:grpSpPr>
          <a:xfrm>
            <a:off x="10744400" y="1205465"/>
            <a:ext cx="178744" cy="188307"/>
            <a:chOff x="3770248" y="2527300"/>
            <a:chExt cx="180404" cy="190055"/>
          </a:xfrm>
        </p:grpSpPr>
        <p:sp>
          <p:nvSpPr>
            <p:cNvPr id="1383" name="Google Shape;1383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7" name="Google Shape;1387;p11"/>
          <p:cNvGrpSpPr/>
          <p:nvPr/>
        </p:nvGrpSpPr>
        <p:grpSpPr>
          <a:xfrm rot="5400000">
            <a:off x="10561599" y="355891"/>
            <a:ext cx="156347" cy="179024"/>
            <a:chOff x="3462796" y="2555878"/>
            <a:chExt cx="157798" cy="180711"/>
          </a:xfrm>
        </p:grpSpPr>
        <p:sp>
          <p:nvSpPr>
            <p:cNvPr id="1388" name="Google Shape;1388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4" name="Google Shape;1394;p11"/>
          <p:cNvGrpSpPr/>
          <p:nvPr/>
        </p:nvGrpSpPr>
        <p:grpSpPr>
          <a:xfrm>
            <a:off x="6787998" y="948552"/>
            <a:ext cx="131527" cy="138563"/>
            <a:chOff x="3770248" y="2527300"/>
            <a:chExt cx="180404" cy="190055"/>
          </a:xfrm>
        </p:grpSpPr>
        <p:sp>
          <p:nvSpPr>
            <p:cNvPr id="1395" name="Google Shape;1395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9" name="Google Shape;1399;p11"/>
          <p:cNvGrpSpPr/>
          <p:nvPr/>
        </p:nvGrpSpPr>
        <p:grpSpPr>
          <a:xfrm>
            <a:off x="8204517" y="46"/>
            <a:ext cx="763115" cy="1715221"/>
            <a:chOff x="2484475" y="746199"/>
            <a:chExt cx="1046700" cy="2352626"/>
          </a:xfrm>
        </p:grpSpPr>
        <p:sp>
          <p:nvSpPr>
            <p:cNvPr id="1400" name="Google Shape;1400;p11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01" name="Google Shape;1401;p11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1402" name="Google Shape;1402;p11"/>
            <p:cNvGrpSpPr/>
            <p:nvPr/>
          </p:nvGrpSpPr>
          <p:grpSpPr>
            <a:xfrm>
              <a:off x="2769703" y="746199"/>
              <a:ext cx="510180" cy="2066757"/>
              <a:chOff x="1818382" y="1899501"/>
              <a:chExt cx="466728" cy="1890730"/>
            </a:xfrm>
          </p:grpSpPr>
          <p:grpSp>
            <p:nvGrpSpPr>
              <p:cNvPr id="1403" name="Google Shape;1403;p11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404" name="Google Shape;1404;p11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5" name="Google Shape;1405;p11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6" name="Google Shape;1406;p11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07" name="Google Shape;1407;p11"/>
              <p:cNvSpPr/>
              <p:nvPr/>
            </p:nvSpPr>
            <p:spPr>
              <a:xfrm>
                <a:off x="2046061" y="1899501"/>
                <a:ext cx="17700" cy="1078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1408" name="Google Shape;1408;p11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09" name="Google Shape;1409;p11"/>
          <p:cNvGrpSpPr/>
          <p:nvPr/>
        </p:nvGrpSpPr>
        <p:grpSpPr>
          <a:xfrm>
            <a:off x="9281637" y="40"/>
            <a:ext cx="660017" cy="941864"/>
            <a:chOff x="3961868" y="621833"/>
            <a:chExt cx="905291" cy="1291877"/>
          </a:xfrm>
        </p:grpSpPr>
        <p:grpSp>
          <p:nvGrpSpPr>
            <p:cNvPr id="1410" name="Google Shape;1410;p11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411" name="Google Shape;1411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12" name="Google Shape;1412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13" name="Google Shape;1413;p11"/>
            <p:cNvGrpSpPr/>
            <p:nvPr/>
          </p:nvGrpSpPr>
          <p:grpSpPr>
            <a:xfrm>
              <a:off x="4155315" y="621833"/>
              <a:ext cx="522826" cy="1099260"/>
              <a:chOff x="2447534" y="2604168"/>
              <a:chExt cx="478297" cy="1005636"/>
            </a:xfrm>
          </p:grpSpPr>
          <p:grpSp>
            <p:nvGrpSpPr>
              <p:cNvPr id="1414" name="Google Shape;1414;p11"/>
              <p:cNvGrpSpPr/>
              <p:nvPr/>
            </p:nvGrpSpPr>
            <p:grpSpPr>
              <a:xfrm>
                <a:off x="2447534" y="2604168"/>
                <a:ext cx="478297" cy="1005636"/>
                <a:chOff x="2447534" y="2604168"/>
                <a:chExt cx="478297" cy="1005636"/>
              </a:xfrm>
            </p:grpSpPr>
            <p:grpSp>
              <p:nvGrpSpPr>
                <p:cNvPr id="1415" name="Google Shape;1415;p11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1416" name="Google Shape;1416;p11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17" name="Google Shape;1417;p11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18" name="Google Shape;1418;p11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19" name="Google Shape;1419;p11"/>
                <p:cNvSpPr/>
                <p:nvPr/>
              </p:nvSpPr>
              <p:spPr>
                <a:xfrm>
                  <a:off x="2675601" y="2604168"/>
                  <a:ext cx="17700" cy="373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1420" name="Google Shape;1420;p11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21" name="Google Shape;1421;p11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22" name="Google Shape;1422;p11"/>
          <p:cNvGrpSpPr/>
          <p:nvPr/>
        </p:nvGrpSpPr>
        <p:grpSpPr>
          <a:xfrm>
            <a:off x="10180101" y="33"/>
            <a:ext cx="381176" cy="578975"/>
            <a:chOff x="5194218" y="621823"/>
            <a:chExt cx="522827" cy="794132"/>
          </a:xfrm>
        </p:grpSpPr>
        <p:grpSp>
          <p:nvGrpSpPr>
            <p:cNvPr id="1423" name="Google Shape;1423;p11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424" name="Google Shape;1424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25" name="Google Shape;1425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26" name="Google Shape;1426;p11"/>
            <p:cNvGrpSpPr/>
            <p:nvPr/>
          </p:nvGrpSpPr>
          <p:grpSpPr>
            <a:xfrm>
              <a:off x="5371921" y="621823"/>
              <a:ext cx="182209" cy="655932"/>
              <a:chOff x="3305183" y="2722527"/>
              <a:chExt cx="166690" cy="600065"/>
            </a:xfrm>
          </p:grpSpPr>
          <p:grpSp>
            <p:nvGrpSpPr>
              <p:cNvPr id="1427" name="Google Shape;1427;p11"/>
              <p:cNvGrpSpPr/>
              <p:nvPr/>
            </p:nvGrpSpPr>
            <p:grpSpPr>
              <a:xfrm>
                <a:off x="3305183" y="2722527"/>
                <a:ext cx="166690" cy="600065"/>
                <a:chOff x="3305183" y="2722527"/>
                <a:chExt cx="166690" cy="600065"/>
              </a:xfrm>
            </p:grpSpPr>
            <p:grpSp>
              <p:nvGrpSpPr>
                <p:cNvPr id="1428" name="Google Shape;1428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429" name="Google Shape;1429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0" name="Google Shape;1430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1" name="Google Shape;1431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32" name="Google Shape;1432;p11"/>
                <p:cNvSpPr/>
                <p:nvPr/>
              </p:nvSpPr>
              <p:spPr>
                <a:xfrm>
                  <a:off x="3375891" y="2722527"/>
                  <a:ext cx="17700" cy="255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1433" name="Google Shape;1433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34" name="Google Shape;1434;p11"/>
          <p:cNvGrpSpPr/>
          <p:nvPr/>
        </p:nvGrpSpPr>
        <p:grpSpPr>
          <a:xfrm>
            <a:off x="7262656" y="57"/>
            <a:ext cx="763115" cy="1223895"/>
            <a:chOff x="1192601" y="746213"/>
            <a:chExt cx="1046700" cy="1678715"/>
          </a:xfrm>
        </p:grpSpPr>
        <p:grpSp>
          <p:nvGrpSpPr>
            <p:cNvPr id="1435" name="Google Shape;1435;p11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436" name="Google Shape;1436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37" name="Google Shape;1437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38" name="Google Shape;1438;p11"/>
            <p:cNvGrpSpPr/>
            <p:nvPr/>
          </p:nvGrpSpPr>
          <p:grpSpPr>
            <a:xfrm>
              <a:off x="1417979" y="746213"/>
              <a:ext cx="580390" cy="1384973"/>
              <a:chOff x="522260" y="2632808"/>
              <a:chExt cx="530958" cy="1267014"/>
            </a:xfrm>
          </p:grpSpPr>
          <p:grpSp>
            <p:nvGrpSpPr>
              <p:cNvPr id="1439" name="Google Shape;1439;p11"/>
              <p:cNvGrpSpPr/>
              <p:nvPr/>
            </p:nvGrpSpPr>
            <p:grpSpPr>
              <a:xfrm>
                <a:off x="522260" y="2632808"/>
                <a:ext cx="530958" cy="1267014"/>
                <a:chOff x="522260" y="2632808"/>
                <a:chExt cx="530958" cy="1267014"/>
              </a:xfrm>
            </p:grpSpPr>
            <p:grpSp>
              <p:nvGrpSpPr>
                <p:cNvPr id="1440" name="Google Shape;1440;p11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441" name="Google Shape;1441;p11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2" name="Google Shape;1442;p11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3" name="Google Shape;1443;p11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4" name="Google Shape;1444;p11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45" name="Google Shape;1445;p11"/>
                <p:cNvSpPr/>
                <p:nvPr/>
              </p:nvSpPr>
              <p:spPr>
                <a:xfrm>
                  <a:off x="786932" y="2632808"/>
                  <a:ext cx="17700" cy="345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1446" name="Google Shape;1446;p11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47" name="Google Shape;1447;p11"/>
          <p:cNvGrpSpPr/>
          <p:nvPr/>
        </p:nvGrpSpPr>
        <p:grpSpPr>
          <a:xfrm>
            <a:off x="10775541" y="61"/>
            <a:ext cx="763115" cy="1401848"/>
            <a:chOff x="6010934" y="870580"/>
            <a:chExt cx="1046700" cy="1922797"/>
          </a:xfrm>
        </p:grpSpPr>
        <p:grpSp>
          <p:nvGrpSpPr>
            <p:cNvPr id="1448" name="Google Shape;1448;p11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449" name="Google Shape;1449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50" name="Google Shape;1450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51" name="Google Shape;1451;p11"/>
            <p:cNvGrpSpPr/>
            <p:nvPr/>
          </p:nvGrpSpPr>
          <p:grpSpPr>
            <a:xfrm>
              <a:off x="6308747" y="870580"/>
              <a:ext cx="441786" cy="1701306"/>
              <a:chOff x="1121941" y="2406098"/>
              <a:chExt cx="404159" cy="1556405"/>
            </a:xfrm>
          </p:grpSpPr>
          <p:grpSp>
            <p:nvGrpSpPr>
              <p:cNvPr id="1452" name="Google Shape;1452;p11"/>
              <p:cNvGrpSpPr/>
              <p:nvPr/>
            </p:nvGrpSpPr>
            <p:grpSpPr>
              <a:xfrm>
                <a:off x="1121941" y="2406098"/>
                <a:ext cx="404159" cy="1556405"/>
                <a:chOff x="1121941" y="2406098"/>
                <a:chExt cx="404159" cy="1556405"/>
              </a:xfrm>
            </p:grpSpPr>
            <p:grpSp>
              <p:nvGrpSpPr>
                <p:cNvPr id="1453" name="Google Shape;1453;p11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454" name="Google Shape;1454;p11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5" name="Google Shape;1455;p11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6" name="Google Shape;1456;p11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7" name="Google Shape;1457;p11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58" name="Google Shape;1458;p11"/>
                <p:cNvSpPr/>
                <p:nvPr/>
              </p:nvSpPr>
              <p:spPr>
                <a:xfrm>
                  <a:off x="1308638" y="2406098"/>
                  <a:ext cx="17700" cy="571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1459" name="Google Shape;1459;p11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60" name="Google Shape;1460;p11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61" name="Google Shape;1461;p11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62" name="Google Shape;1462;p11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63" name="Google Shape;1463;p11"/>
          <p:cNvGrpSpPr/>
          <p:nvPr/>
        </p:nvGrpSpPr>
        <p:grpSpPr>
          <a:xfrm>
            <a:off x="6919360" y="49"/>
            <a:ext cx="381176" cy="1466135"/>
            <a:chOff x="721731" y="746204"/>
            <a:chExt cx="522827" cy="2010974"/>
          </a:xfrm>
        </p:grpSpPr>
        <p:grpSp>
          <p:nvGrpSpPr>
            <p:cNvPr id="1464" name="Google Shape;1464;p11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465" name="Google Shape;1465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66" name="Google Shape;1466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67" name="Google Shape;1467;p11"/>
            <p:cNvGrpSpPr/>
            <p:nvPr/>
          </p:nvGrpSpPr>
          <p:grpSpPr>
            <a:xfrm>
              <a:off x="892053" y="746204"/>
              <a:ext cx="182209" cy="1869993"/>
              <a:chOff x="3305183" y="1611869"/>
              <a:chExt cx="166690" cy="1710724"/>
            </a:xfrm>
          </p:grpSpPr>
          <p:grpSp>
            <p:nvGrpSpPr>
              <p:cNvPr id="1468" name="Google Shape;1468;p11"/>
              <p:cNvGrpSpPr/>
              <p:nvPr/>
            </p:nvGrpSpPr>
            <p:grpSpPr>
              <a:xfrm>
                <a:off x="3305183" y="1611869"/>
                <a:ext cx="166690" cy="1710724"/>
                <a:chOff x="3305183" y="1611869"/>
                <a:chExt cx="166690" cy="1710724"/>
              </a:xfrm>
            </p:grpSpPr>
            <p:grpSp>
              <p:nvGrpSpPr>
                <p:cNvPr id="1469" name="Google Shape;1469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470" name="Google Shape;1470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1" name="Google Shape;1471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2" name="Google Shape;1472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73" name="Google Shape;1473;p11"/>
                <p:cNvSpPr/>
                <p:nvPr/>
              </p:nvSpPr>
              <p:spPr>
                <a:xfrm>
                  <a:off x="3375914" y="1611869"/>
                  <a:ext cx="17700" cy="1365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1474" name="Google Shape;1474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 - Color background">
    <p:bg>
      <p:bgPr>
        <a:solidFill>
          <a:schemeClr val="accent2"/>
        </a:solidFill>
        <a:effectLst/>
      </p:bgPr>
    </p:bg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12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477" name="Google Shape;1477;p12"/>
          <p:cNvGrpSpPr/>
          <p:nvPr/>
        </p:nvGrpSpPr>
        <p:grpSpPr>
          <a:xfrm>
            <a:off x="9833196" y="6028580"/>
            <a:ext cx="307745" cy="324208"/>
            <a:chOff x="3770248" y="2527300"/>
            <a:chExt cx="180404" cy="190055"/>
          </a:xfrm>
        </p:grpSpPr>
        <p:sp>
          <p:nvSpPr>
            <p:cNvPr id="1478" name="Google Shape;1478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2" name="Google Shape;1482;p12"/>
          <p:cNvGrpSpPr/>
          <p:nvPr/>
        </p:nvGrpSpPr>
        <p:grpSpPr>
          <a:xfrm>
            <a:off x="11663324" y="3232669"/>
            <a:ext cx="307745" cy="324208"/>
            <a:chOff x="3770248" y="2527300"/>
            <a:chExt cx="180404" cy="190055"/>
          </a:xfrm>
        </p:grpSpPr>
        <p:sp>
          <p:nvSpPr>
            <p:cNvPr id="1483" name="Google Shape;1483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7" name="Google Shape;1487;p12"/>
          <p:cNvGrpSpPr/>
          <p:nvPr/>
        </p:nvGrpSpPr>
        <p:grpSpPr>
          <a:xfrm rot="5400000">
            <a:off x="11540504" y="4886962"/>
            <a:ext cx="269161" cy="308221"/>
            <a:chOff x="3462796" y="2555878"/>
            <a:chExt cx="157798" cy="180711"/>
          </a:xfrm>
        </p:grpSpPr>
        <p:sp>
          <p:nvSpPr>
            <p:cNvPr id="1488" name="Google Shape;1488;p1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1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1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1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1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1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4" name="Google Shape;1494;p12"/>
          <p:cNvGrpSpPr/>
          <p:nvPr/>
        </p:nvGrpSpPr>
        <p:grpSpPr>
          <a:xfrm rot="-2700000">
            <a:off x="10717507" y="1504119"/>
            <a:ext cx="226453" cy="238568"/>
            <a:chOff x="3770248" y="2527300"/>
            <a:chExt cx="180404" cy="190055"/>
          </a:xfrm>
        </p:grpSpPr>
        <p:sp>
          <p:nvSpPr>
            <p:cNvPr id="1495" name="Google Shape;1495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9" name="Google Shape;1499;p12"/>
          <p:cNvGrpSpPr/>
          <p:nvPr/>
        </p:nvGrpSpPr>
        <p:grpSpPr>
          <a:xfrm>
            <a:off x="9066846" y="32"/>
            <a:ext cx="1313817" cy="2220913"/>
            <a:chOff x="2484475" y="1329455"/>
            <a:chExt cx="1046700" cy="1769370"/>
          </a:xfrm>
        </p:grpSpPr>
        <p:sp>
          <p:nvSpPr>
            <p:cNvPr id="1500" name="Google Shape;1500;p12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12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02" name="Google Shape;1502;p12"/>
            <p:cNvGrpSpPr/>
            <p:nvPr/>
          </p:nvGrpSpPr>
          <p:grpSpPr>
            <a:xfrm>
              <a:off x="2769703" y="1329455"/>
              <a:ext cx="510180" cy="1483501"/>
              <a:chOff x="1818382" y="2433081"/>
              <a:chExt cx="466728" cy="1357150"/>
            </a:xfrm>
          </p:grpSpPr>
          <p:grpSp>
            <p:nvGrpSpPr>
              <p:cNvPr id="1503" name="Google Shape;1503;p12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504" name="Google Shape;1504;p12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5" name="Google Shape;1505;p12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6" name="Google Shape;1506;p12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07" name="Google Shape;1507;p12"/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508" name="Google Shape;1508;p12"/>
          <p:cNvGrpSpPr/>
          <p:nvPr/>
        </p:nvGrpSpPr>
        <p:grpSpPr>
          <a:xfrm>
            <a:off x="11106926" y="2"/>
            <a:ext cx="1136321" cy="2986065"/>
            <a:chOff x="3961868" y="-465246"/>
            <a:chExt cx="905291" cy="2378956"/>
          </a:xfrm>
        </p:grpSpPr>
        <p:grpSp>
          <p:nvGrpSpPr>
            <p:cNvPr id="1509" name="Google Shape;1509;p12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510" name="Google Shape;151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1" name="Google Shape;151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12" name="Google Shape;1512;p12"/>
            <p:cNvGrpSpPr/>
            <p:nvPr/>
          </p:nvGrpSpPr>
          <p:grpSpPr>
            <a:xfrm>
              <a:off x="4155315" y="-465246"/>
              <a:ext cx="522826" cy="2186340"/>
              <a:chOff x="2447534" y="1609676"/>
              <a:chExt cx="478297" cy="2000128"/>
            </a:xfrm>
          </p:grpSpPr>
          <p:grpSp>
            <p:nvGrpSpPr>
              <p:cNvPr id="1513" name="Google Shape;1513;p12"/>
              <p:cNvGrpSpPr/>
              <p:nvPr/>
            </p:nvGrpSpPr>
            <p:grpSpPr>
              <a:xfrm>
                <a:off x="2447534" y="2971595"/>
                <a:ext cx="478297" cy="638209"/>
                <a:chOff x="2447534" y="3081786"/>
                <a:chExt cx="478297" cy="638209"/>
              </a:xfrm>
            </p:grpSpPr>
            <p:sp>
              <p:nvSpPr>
                <p:cNvPr id="1514" name="Google Shape;1514;p12"/>
                <p:cNvSpPr/>
                <p:nvPr/>
              </p:nvSpPr>
              <p:spPr>
                <a:xfrm>
                  <a:off x="2591014" y="3097533"/>
                  <a:ext cx="179593" cy="168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593" h="168416" extrusionOk="0">
                      <a:moveTo>
                        <a:pt x="0" y="168417"/>
                      </a:moveTo>
                      <a:cubicBezTo>
                        <a:pt x="0" y="125745"/>
                        <a:pt x="5779" y="81168"/>
                        <a:pt x="2349" y="39004"/>
                      </a:cubicBezTo>
                      <a:cubicBezTo>
                        <a:pt x="8128" y="33924"/>
                        <a:pt x="29020" y="36527"/>
                        <a:pt x="37148" y="34622"/>
                      </a:cubicBezTo>
                      <a:cubicBezTo>
                        <a:pt x="48577" y="31575"/>
                        <a:pt x="35052" y="16652"/>
                        <a:pt x="41148" y="11254"/>
                      </a:cubicBezTo>
                      <a:cubicBezTo>
                        <a:pt x="60198" y="-10653"/>
                        <a:pt x="146685" y="1412"/>
                        <a:pt x="147320" y="30304"/>
                      </a:cubicBezTo>
                      <a:cubicBezTo>
                        <a:pt x="146577" y="33733"/>
                        <a:pt x="148761" y="37112"/>
                        <a:pt x="152184" y="37855"/>
                      </a:cubicBezTo>
                      <a:cubicBezTo>
                        <a:pt x="152527" y="37925"/>
                        <a:pt x="152876" y="37969"/>
                        <a:pt x="153226" y="37988"/>
                      </a:cubicBezTo>
                      <a:cubicBezTo>
                        <a:pt x="199009" y="46307"/>
                        <a:pt x="171196" y="124983"/>
                        <a:pt x="171514" y="162194"/>
                      </a:cubicBezTo>
                      <a:cubicBezTo>
                        <a:pt x="116268" y="155717"/>
                        <a:pt x="51435" y="152225"/>
                        <a:pt x="0" y="16841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" name="Google Shape;1515;p12"/>
                <p:cNvSpPr/>
                <p:nvPr/>
              </p:nvSpPr>
              <p:spPr>
                <a:xfrm>
                  <a:off x="2458233" y="3250561"/>
                  <a:ext cx="453667" cy="462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667" h="462047" extrusionOk="0">
                      <a:moveTo>
                        <a:pt x="221935" y="462048"/>
                      </a:moveTo>
                      <a:cubicBezTo>
                        <a:pt x="-59306" y="460714"/>
                        <a:pt x="-82865" y="22373"/>
                        <a:pt x="206568" y="847"/>
                      </a:cubicBezTo>
                      <a:cubicBezTo>
                        <a:pt x="522671" y="-22712"/>
                        <a:pt x="543753" y="452904"/>
                        <a:pt x="221935" y="46204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6" name="Google Shape;1516;p12"/>
                <p:cNvSpPr/>
                <p:nvPr/>
              </p:nvSpPr>
              <p:spPr>
                <a:xfrm>
                  <a:off x="2447534" y="3081786"/>
                  <a:ext cx="478297" cy="638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297" h="638209" extrusionOk="0">
                      <a:moveTo>
                        <a:pt x="474760" y="358979"/>
                      </a:moveTo>
                      <a:cubicBezTo>
                        <a:pt x="461679" y="274778"/>
                        <a:pt x="399195" y="202960"/>
                        <a:pt x="320201" y="173178"/>
                      </a:cubicBezTo>
                      <a:cubicBezTo>
                        <a:pt x="320201" y="137618"/>
                        <a:pt x="347824" y="40273"/>
                        <a:pt x="296008" y="38050"/>
                      </a:cubicBezTo>
                      <a:cubicBezTo>
                        <a:pt x="297722" y="5792"/>
                        <a:pt x="256955" y="7316"/>
                        <a:pt x="234286" y="3379"/>
                      </a:cubicBezTo>
                      <a:cubicBezTo>
                        <a:pt x="210981" y="-4749"/>
                        <a:pt x="165198" y="331"/>
                        <a:pt x="178406" y="34748"/>
                      </a:cubicBezTo>
                      <a:cubicBezTo>
                        <a:pt x="166277" y="37224"/>
                        <a:pt x="129765" y="31129"/>
                        <a:pt x="140306" y="52718"/>
                      </a:cubicBezTo>
                      <a:cubicBezTo>
                        <a:pt x="138210" y="96153"/>
                        <a:pt x="137448" y="139713"/>
                        <a:pt x="135797" y="183148"/>
                      </a:cubicBezTo>
                      <a:cubicBezTo>
                        <a:pt x="-17047" y="249949"/>
                        <a:pt x="-46892" y="468453"/>
                        <a:pt x="77123" y="577673"/>
                      </a:cubicBezTo>
                      <a:cubicBezTo>
                        <a:pt x="240636" y="727914"/>
                        <a:pt x="512416" y="577165"/>
                        <a:pt x="474760" y="358979"/>
                      </a:cubicBezTo>
                      <a:close/>
                      <a:moveTo>
                        <a:pt x="304771" y="167971"/>
                      </a:moveTo>
                      <a:cubicBezTo>
                        <a:pt x="286165" y="163081"/>
                        <a:pt x="266226" y="157748"/>
                        <a:pt x="246922" y="159144"/>
                      </a:cubicBezTo>
                      <a:cubicBezTo>
                        <a:pt x="215172" y="156033"/>
                        <a:pt x="182914" y="164288"/>
                        <a:pt x="153514" y="175273"/>
                      </a:cubicBezTo>
                      <a:cubicBezTo>
                        <a:pt x="153514" y="170829"/>
                        <a:pt x="153514" y="166320"/>
                        <a:pt x="153958" y="161875"/>
                      </a:cubicBezTo>
                      <a:cubicBezTo>
                        <a:pt x="206600" y="153398"/>
                        <a:pt x="258035" y="138666"/>
                        <a:pt x="307184" y="117997"/>
                      </a:cubicBezTo>
                      <a:cubicBezTo>
                        <a:pt x="306422" y="134634"/>
                        <a:pt x="305342" y="151334"/>
                        <a:pt x="304771" y="167971"/>
                      </a:cubicBezTo>
                      <a:close/>
                      <a:moveTo>
                        <a:pt x="292515" y="378092"/>
                      </a:moveTo>
                      <a:cubicBezTo>
                        <a:pt x="301278" y="393079"/>
                        <a:pt x="305215" y="416700"/>
                        <a:pt x="297087" y="432131"/>
                      </a:cubicBezTo>
                      <a:cubicBezTo>
                        <a:pt x="286356" y="434925"/>
                        <a:pt x="294928" y="387363"/>
                        <a:pt x="292515" y="378092"/>
                      </a:cubicBezTo>
                      <a:close/>
                      <a:moveTo>
                        <a:pt x="233524" y="360440"/>
                      </a:moveTo>
                      <a:cubicBezTo>
                        <a:pt x="220881" y="353181"/>
                        <a:pt x="206085" y="350622"/>
                        <a:pt x="191741" y="353200"/>
                      </a:cubicBezTo>
                      <a:cubicBezTo>
                        <a:pt x="193900" y="295606"/>
                        <a:pt x="196313" y="237948"/>
                        <a:pt x="198599" y="180354"/>
                      </a:cubicBezTo>
                      <a:cubicBezTo>
                        <a:pt x="213394" y="176480"/>
                        <a:pt x="265528" y="177750"/>
                        <a:pt x="276005" y="180354"/>
                      </a:cubicBezTo>
                      <a:cubicBezTo>
                        <a:pt x="275707" y="235389"/>
                        <a:pt x="275415" y="290418"/>
                        <a:pt x="275116" y="345454"/>
                      </a:cubicBezTo>
                      <a:cubicBezTo>
                        <a:pt x="259679" y="343733"/>
                        <a:pt x="244312" y="349263"/>
                        <a:pt x="233524" y="360440"/>
                      </a:cubicBezTo>
                      <a:close/>
                      <a:moveTo>
                        <a:pt x="244636" y="403619"/>
                      </a:moveTo>
                      <a:cubicBezTo>
                        <a:pt x="254860" y="460769"/>
                        <a:pt x="203615" y="463119"/>
                        <a:pt x="235365" y="386855"/>
                      </a:cubicBezTo>
                      <a:cubicBezTo>
                        <a:pt x="239537" y="391777"/>
                        <a:pt x="242687" y="397473"/>
                        <a:pt x="244636" y="403619"/>
                      </a:cubicBezTo>
                      <a:close/>
                      <a:moveTo>
                        <a:pt x="203234" y="18174"/>
                      </a:moveTo>
                      <a:cubicBezTo>
                        <a:pt x="226920" y="23191"/>
                        <a:pt x="260384" y="18174"/>
                        <a:pt x="278228" y="35383"/>
                      </a:cubicBezTo>
                      <a:cubicBezTo>
                        <a:pt x="250357" y="33268"/>
                        <a:pt x="222392" y="32805"/>
                        <a:pt x="194471" y="33986"/>
                      </a:cubicBezTo>
                      <a:cubicBezTo>
                        <a:pt x="198916" y="25413"/>
                        <a:pt x="186407" y="19063"/>
                        <a:pt x="203234" y="18174"/>
                      </a:cubicBezTo>
                      <a:close/>
                      <a:moveTo>
                        <a:pt x="157451" y="54369"/>
                      </a:moveTo>
                      <a:cubicBezTo>
                        <a:pt x="205711" y="53036"/>
                        <a:pt x="261591" y="43511"/>
                        <a:pt x="306358" y="62688"/>
                      </a:cubicBezTo>
                      <a:lnTo>
                        <a:pt x="156308" y="90501"/>
                      </a:lnTo>
                      <a:close/>
                      <a:moveTo>
                        <a:pt x="308136" y="80468"/>
                      </a:moveTo>
                      <a:cubicBezTo>
                        <a:pt x="308701" y="80385"/>
                        <a:pt x="309254" y="80239"/>
                        <a:pt x="309787" y="80023"/>
                      </a:cubicBezTo>
                      <a:cubicBezTo>
                        <a:pt x="309279" y="87135"/>
                        <a:pt x="308263" y="92723"/>
                        <a:pt x="308136" y="99073"/>
                      </a:cubicBezTo>
                      <a:cubicBezTo>
                        <a:pt x="258975" y="120276"/>
                        <a:pt x="207381" y="135338"/>
                        <a:pt x="154530" y="143904"/>
                      </a:cubicBezTo>
                      <a:lnTo>
                        <a:pt x="155673" y="109043"/>
                      </a:lnTo>
                      <a:close/>
                      <a:moveTo>
                        <a:pt x="378685" y="571513"/>
                      </a:moveTo>
                      <a:cubicBezTo>
                        <a:pt x="88871" y="776746"/>
                        <a:pt x="-158652" y="297384"/>
                        <a:pt x="181009" y="184735"/>
                      </a:cubicBezTo>
                      <a:cubicBezTo>
                        <a:pt x="178787" y="242774"/>
                        <a:pt x="176183" y="300749"/>
                        <a:pt x="174151" y="358788"/>
                      </a:cubicBezTo>
                      <a:cubicBezTo>
                        <a:pt x="71345" y="420066"/>
                        <a:pt x="191741" y="557798"/>
                        <a:pt x="191360" y="371488"/>
                      </a:cubicBezTo>
                      <a:cubicBezTo>
                        <a:pt x="201799" y="369437"/>
                        <a:pt x="212626" y="371031"/>
                        <a:pt x="222030" y="375997"/>
                      </a:cubicBezTo>
                      <a:cubicBezTo>
                        <a:pt x="159673" y="513474"/>
                        <a:pt x="315756" y="467310"/>
                        <a:pt x="246795" y="371107"/>
                      </a:cubicBezTo>
                      <a:cubicBezTo>
                        <a:pt x="254364" y="364078"/>
                        <a:pt x="265052" y="361500"/>
                        <a:pt x="274989" y="364313"/>
                      </a:cubicBezTo>
                      <a:cubicBezTo>
                        <a:pt x="279561" y="390666"/>
                        <a:pt x="263115" y="429528"/>
                        <a:pt x="284324" y="449276"/>
                      </a:cubicBezTo>
                      <a:cubicBezTo>
                        <a:pt x="335124" y="459118"/>
                        <a:pt x="324964" y="368631"/>
                        <a:pt x="292642" y="351804"/>
                      </a:cubicBezTo>
                      <a:lnTo>
                        <a:pt x="293531" y="184481"/>
                      </a:lnTo>
                      <a:cubicBezTo>
                        <a:pt x="465172" y="225438"/>
                        <a:pt x="517686" y="462167"/>
                        <a:pt x="378685" y="571513"/>
                      </a:cubicBezTo>
                      <a:close/>
                      <a:moveTo>
                        <a:pt x="173453" y="378537"/>
                      </a:moveTo>
                      <a:cubicBezTo>
                        <a:pt x="170786" y="400508"/>
                        <a:pt x="176882" y="430226"/>
                        <a:pt x="158848" y="446926"/>
                      </a:cubicBezTo>
                      <a:cubicBezTo>
                        <a:pt x="145830" y="424638"/>
                        <a:pt x="150085" y="391681"/>
                        <a:pt x="173453" y="37828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7" name="Google Shape;1517;p12"/>
              <p:cNvSpPr/>
              <p:nvPr/>
            </p:nvSpPr>
            <p:spPr>
              <a:xfrm>
                <a:off x="2675605" y="1609676"/>
                <a:ext cx="17700" cy="1368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518" name="Google Shape;1518;p12"/>
          <p:cNvGrpSpPr/>
          <p:nvPr/>
        </p:nvGrpSpPr>
        <p:grpSpPr>
          <a:xfrm>
            <a:off x="10415698" y="25"/>
            <a:ext cx="656252" cy="1529691"/>
            <a:chOff x="5194218" y="197272"/>
            <a:chExt cx="522827" cy="1218683"/>
          </a:xfrm>
        </p:grpSpPr>
        <p:grpSp>
          <p:nvGrpSpPr>
            <p:cNvPr id="1519" name="Google Shape;1519;p12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520" name="Google Shape;152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1" name="Google Shape;152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22" name="Google Shape;1522;p12"/>
            <p:cNvGrpSpPr/>
            <p:nvPr/>
          </p:nvGrpSpPr>
          <p:grpSpPr>
            <a:xfrm>
              <a:off x="5371921" y="197272"/>
              <a:ext cx="182209" cy="1080483"/>
              <a:chOff x="3305183" y="2334136"/>
              <a:chExt cx="166690" cy="988457"/>
            </a:xfrm>
          </p:grpSpPr>
          <p:grpSp>
            <p:nvGrpSpPr>
              <p:cNvPr id="1523" name="Google Shape;1523;p12"/>
              <p:cNvGrpSpPr/>
              <p:nvPr/>
            </p:nvGrpSpPr>
            <p:grpSpPr>
              <a:xfrm>
                <a:off x="3305183" y="2971595"/>
                <a:ext cx="166690" cy="350998"/>
                <a:chOff x="3305183" y="3146560"/>
                <a:chExt cx="166690" cy="350998"/>
              </a:xfrm>
            </p:grpSpPr>
            <p:sp>
              <p:nvSpPr>
                <p:cNvPr id="1524" name="Google Shape;1524;p12"/>
                <p:cNvSpPr/>
                <p:nvPr/>
              </p:nvSpPr>
              <p:spPr>
                <a:xfrm>
                  <a:off x="3324821" y="3152836"/>
                  <a:ext cx="119489" cy="117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89" h="117177" extrusionOk="0">
                      <a:moveTo>
                        <a:pt x="5460" y="117177"/>
                      </a:moveTo>
                      <a:cubicBezTo>
                        <a:pt x="4508" y="91777"/>
                        <a:pt x="-9653" y="30373"/>
                        <a:pt x="11810" y="23896"/>
                      </a:cubicBezTo>
                      <a:cubicBezTo>
                        <a:pt x="18160" y="22118"/>
                        <a:pt x="14668" y="14561"/>
                        <a:pt x="19494" y="10688"/>
                      </a:cubicBezTo>
                      <a:cubicBezTo>
                        <a:pt x="31241" y="-2901"/>
                        <a:pt x="96456" y="-6838"/>
                        <a:pt x="96456" y="18879"/>
                      </a:cubicBezTo>
                      <a:cubicBezTo>
                        <a:pt x="95751" y="22315"/>
                        <a:pt x="97967" y="25668"/>
                        <a:pt x="101409" y="26373"/>
                      </a:cubicBezTo>
                      <a:cubicBezTo>
                        <a:pt x="101866" y="26467"/>
                        <a:pt x="102336" y="26506"/>
                        <a:pt x="102806" y="26499"/>
                      </a:cubicBezTo>
                      <a:cubicBezTo>
                        <a:pt x="133731" y="28849"/>
                        <a:pt x="111569" y="90507"/>
                        <a:pt x="114744" y="11393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5" name="Google Shape;1525;p12"/>
                <p:cNvSpPr/>
                <p:nvPr/>
              </p:nvSpPr>
              <p:spPr>
                <a:xfrm>
                  <a:off x="3312763" y="3270014"/>
                  <a:ext cx="150661" cy="221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61" h="221107" extrusionOk="0">
                      <a:moveTo>
                        <a:pt x="72636" y="221107"/>
                      </a:moveTo>
                      <a:cubicBezTo>
                        <a:pt x="-3564" y="204978"/>
                        <a:pt x="-15057" y="136779"/>
                        <a:pt x="16184" y="2477"/>
                      </a:cubicBezTo>
                      <a:cubicBezTo>
                        <a:pt x="54284" y="1207"/>
                        <a:pt x="87558" y="1270"/>
                        <a:pt x="125595" y="0"/>
                      </a:cubicBezTo>
                      <a:cubicBezTo>
                        <a:pt x="164330" y="92202"/>
                        <a:pt x="166299" y="206629"/>
                        <a:pt x="72636" y="22110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6" name="Google Shape;1526;p12"/>
                <p:cNvSpPr/>
                <p:nvPr/>
              </p:nvSpPr>
              <p:spPr>
                <a:xfrm>
                  <a:off x="3305183" y="3146560"/>
                  <a:ext cx="166690" cy="35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690" h="350998" extrusionOk="0">
                      <a:moveTo>
                        <a:pt x="140987" y="124596"/>
                      </a:moveTo>
                      <a:cubicBezTo>
                        <a:pt x="147337" y="122247"/>
                        <a:pt x="143336" y="59572"/>
                        <a:pt x="144542" y="54238"/>
                      </a:cubicBezTo>
                      <a:cubicBezTo>
                        <a:pt x="146828" y="39252"/>
                        <a:pt x="140097" y="24647"/>
                        <a:pt x="122571" y="26425"/>
                      </a:cubicBezTo>
                      <a:cubicBezTo>
                        <a:pt x="129683" y="-8309"/>
                        <a:pt x="29417" y="-8500"/>
                        <a:pt x="29925" y="24075"/>
                      </a:cubicBezTo>
                      <a:cubicBezTo>
                        <a:pt x="15891" y="25536"/>
                        <a:pt x="12399" y="39633"/>
                        <a:pt x="13478" y="51635"/>
                      </a:cubicBezTo>
                      <a:cubicBezTo>
                        <a:pt x="16145" y="75955"/>
                        <a:pt x="8335" y="105292"/>
                        <a:pt x="17034" y="127263"/>
                      </a:cubicBezTo>
                      <a:cubicBezTo>
                        <a:pt x="17034" y="127263"/>
                        <a:pt x="17034" y="127644"/>
                        <a:pt x="17034" y="127835"/>
                      </a:cubicBezTo>
                      <a:cubicBezTo>
                        <a:pt x="-77835" y="451748"/>
                        <a:pt x="259922" y="398789"/>
                        <a:pt x="140987" y="124596"/>
                      </a:cubicBezTo>
                      <a:close/>
                      <a:moveTo>
                        <a:pt x="126254" y="42427"/>
                      </a:moveTo>
                      <a:cubicBezTo>
                        <a:pt x="126699" y="51254"/>
                        <a:pt x="126699" y="64842"/>
                        <a:pt x="126889" y="74177"/>
                      </a:cubicBezTo>
                      <a:lnTo>
                        <a:pt x="31258" y="101736"/>
                      </a:lnTo>
                      <a:cubicBezTo>
                        <a:pt x="31258" y="96719"/>
                        <a:pt x="31258" y="91640"/>
                        <a:pt x="31258" y="86560"/>
                      </a:cubicBezTo>
                      <a:cubicBezTo>
                        <a:pt x="57865" y="73415"/>
                        <a:pt x="88408" y="58556"/>
                        <a:pt x="112348" y="40903"/>
                      </a:cubicBezTo>
                      <a:cubicBezTo>
                        <a:pt x="116793" y="41665"/>
                        <a:pt x="123778" y="38490"/>
                        <a:pt x="126254" y="42427"/>
                      </a:cubicBezTo>
                      <a:close/>
                      <a:moveTo>
                        <a:pt x="89044" y="212671"/>
                      </a:moveTo>
                      <a:cubicBezTo>
                        <a:pt x="81112" y="208784"/>
                        <a:pt x="71771" y="209070"/>
                        <a:pt x="64088" y="213433"/>
                      </a:cubicBezTo>
                      <a:cubicBezTo>
                        <a:pt x="67943" y="186762"/>
                        <a:pt x="70883" y="159947"/>
                        <a:pt x="72914" y="132978"/>
                      </a:cubicBezTo>
                      <a:lnTo>
                        <a:pt x="83964" y="132978"/>
                      </a:lnTo>
                      <a:cubicBezTo>
                        <a:pt x="83049" y="159642"/>
                        <a:pt x="84751" y="186337"/>
                        <a:pt x="89044" y="212671"/>
                      </a:cubicBezTo>
                      <a:close/>
                      <a:moveTo>
                        <a:pt x="50944" y="114118"/>
                      </a:moveTo>
                      <a:lnTo>
                        <a:pt x="127144" y="92148"/>
                      </a:lnTo>
                      <a:lnTo>
                        <a:pt x="127144" y="113420"/>
                      </a:lnTo>
                      <a:cubicBezTo>
                        <a:pt x="101299" y="114880"/>
                        <a:pt x="75899" y="115135"/>
                        <a:pt x="50626" y="114118"/>
                      </a:cubicBezTo>
                      <a:close/>
                      <a:moveTo>
                        <a:pt x="90695" y="39950"/>
                      </a:moveTo>
                      <a:cubicBezTo>
                        <a:pt x="74692" y="48269"/>
                        <a:pt x="47832" y="59826"/>
                        <a:pt x="31385" y="67255"/>
                      </a:cubicBezTo>
                      <a:cubicBezTo>
                        <a:pt x="31385" y="58937"/>
                        <a:pt x="31766" y="47634"/>
                        <a:pt x="31385" y="39379"/>
                      </a:cubicBezTo>
                      <a:cubicBezTo>
                        <a:pt x="33036" y="39379"/>
                        <a:pt x="75835" y="39442"/>
                        <a:pt x="90377" y="39950"/>
                      </a:cubicBezTo>
                      <a:close/>
                      <a:moveTo>
                        <a:pt x="45736" y="22361"/>
                      </a:moveTo>
                      <a:cubicBezTo>
                        <a:pt x="60214" y="644"/>
                        <a:pt x="112920" y="11122"/>
                        <a:pt x="111395" y="26616"/>
                      </a:cubicBezTo>
                      <a:cubicBezTo>
                        <a:pt x="92028" y="25854"/>
                        <a:pt x="63834" y="27314"/>
                        <a:pt x="44466" y="26616"/>
                      </a:cubicBezTo>
                      <a:cubicBezTo>
                        <a:pt x="44339" y="26171"/>
                        <a:pt x="45165" y="22742"/>
                        <a:pt x="45419" y="22361"/>
                      </a:cubicBezTo>
                      <a:close/>
                      <a:moveTo>
                        <a:pt x="125556" y="309127"/>
                      </a:moveTo>
                      <a:cubicBezTo>
                        <a:pt x="22686" y="406028"/>
                        <a:pt x="-873" y="195335"/>
                        <a:pt x="33798" y="131708"/>
                      </a:cubicBezTo>
                      <a:cubicBezTo>
                        <a:pt x="41101" y="132153"/>
                        <a:pt x="48467" y="132470"/>
                        <a:pt x="55833" y="132661"/>
                      </a:cubicBezTo>
                      <a:cubicBezTo>
                        <a:pt x="60913" y="148536"/>
                        <a:pt x="25734" y="268678"/>
                        <a:pt x="58500" y="243023"/>
                      </a:cubicBezTo>
                      <a:cubicBezTo>
                        <a:pt x="62310" y="237436"/>
                        <a:pt x="67708" y="228101"/>
                        <a:pt x="75454" y="228037"/>
                      </a:cubicBezTo>
                      <a:cubicBezTo>
                        <a:pt x="84979" y="228037"/>
                        <a:pt x="91076" y="238960"/>
                        <a:pt x="95394" y="245881"/>
                      </a:cubicBezTo>
                      <a:cubicBezTo>
                        <a:pt x="128985" y="268931"/>
                        <a:pt x="92536" y="150631"/>
                        <a:pt x="101744" y="132661"/>
                      </a:cubicBezTo>
                      <a:cubicBezTo>
                        <a:pt x="109173" y="132661"/>
                        <a:pt x="116602" y="132089"/>
                        <a:pt x="124032" y="131644"/>
                      </a:cubicBezTo>
                      <a:cubicBezTo>
                        <a:pt x="155591" y="183968"/>
                        <a:pt x="160671" y="257311"/>
                        <a:pt x="125239" y="30912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27" name="Google Shape;1527;p12"/>
              <p:cNvSpPr/>
              <p:nvPr/>
            </p:nvSpPr>
            <p:spPr>
              <a:xfrm>
                <a:off x="3375892" y="2334136"/>
                <a:ext cx="17700" cy="643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528" name="Google Shape;1528;p12"/>
          <p:cNvGrpSpPr/>
          <p:nvPr/>
        </p:nvGrpSpPr>
        <p:grpSpPr>
          <a:xfrm>
            <a:off x="10691839" y="1"/>
            <a:ext cx="1080221" cy="4962791"/>
            <a:chOff x="7824797" y="-929429"/>
            <a:chExt cx="860597" cy="3953785"/>
          </a:xfrm>
        </p:grpSpPr>
        <p:grpSp>
          <p:nvGrpSpPr>
            <p:cNvPr id="1529" name="Google Shape;1529;p12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530" name="Google Shape;153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1" name="Google Shape;153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32" name="Google Shape;1532;p12"/>
            <p:cNvGrpSpPr/>
            <p:nvPr/>
          </p:nvGrpSpPr>
          <p:grpSpPr>
            <a:xfrm>
              <a:off x="8100547" y="-929429"/>
              <a:ext cx="300376" cy="3735115"/>
              <a:chOff x="3792712" y="404687"/>
              <a:chExt cx="274793" cy="3416993"/>
            </a:xfrm>
          </p:grpSpPr>
          <p:grpSp>
            <p:nvGrpSpPr>
              <p:cNvPr id="1533" name="Google Shape;1533;p12"/>
              <p:cNvGrpSpPr/>
              <p:nvPr/>
            </p:nvGrpSpPr>
            <p:grpSpPr>
              <a:xfrm>
                <a:off x="3792712" y="2971595"/>
                <a:ext cx="274793" cy="850085"/>
                <a:chOff x="3792712" y="2879468"/>
                <a:chExt cx="274793" cy="850085"/>
              </a:xfrm>
            </p:grpSpPr>
            <p:sp>
              <p:nvSpPr>
                <p:cNvPr id="1534" name="Google Shape;1534;p12"/>
                <p:cNvSpPr/>
                <p:nvPr/>
              </p:nvSpPr>
              <p:spPr>
                <a:xfrm>
                  <a:off x="3798083" y="3085793"/>
                  <a:ext cx="261578" cy="63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578" h="637356" extrusionOk="0">
                      <a:moveTo>
                        <a:pt x="126686" y="637357"/>
                      </a:moveTo>
                      <a:cubicBezTo>
                        <a:pt x="-60449" y="630435"/>
                        <a:pt x="18736" y="394850"/>
                        <a:pt x="6417" y="267723"/>
                      </a:cubicBezTo>
                      <a:cubicBezTo>
                        <a:pt x="12322" y="197048"/>
                        <a:pt x="-10665" y="53665"/>
                        <a:pt x="31817" y="8008"/>
                      </a:cubicBezTo>
                      <a:cubicBezTo>
                        <a:pt x="291595" y="-16566"/>
                        <a:pt x="262449" y="-1263"/>
                        <a:pt x="258829" y="299283"/>
                      </a:cubicBezTo>
                      <a:cubicBezTo>
                        <a:pt x="256988" y="426728"/>
                        <a:pt x="295024" y="626816"/>
                        <a:pt x="126686" y="63735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5" name="Google Shape;1535;p12"/>
                <p:cNvSpPr/>
                <p:nvPr/>
              </p:nvSpPr>
              <p:spPr>
                <a:xfrm>
                  <a:off x="3849902" y="2886279"/>
                  <a:ext cx="160096" cy="197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096" h="197298" extrusionOk="0">
                      <a:moveTo>
                        <a:pt x="0" y="197298"/>
                      </a:moveTo>
                      <a:cubicBezTo>
                        <a:pt x="14795" y="163453"/>
                        <a:pt x="-19495" y="39120"/>
                        <a:pt x="29908" y="37913"/>
                      </a:cubicBezTo>
                      <a:cubicBezTo>
                        <a:pt x="41275" y="35754"/>
                        <a:pt x="33401" y="17911"/>
                        <a:pt x="43053" y="12513"/>
                      </a:cubicBezTo>
                      <a:cubicBezTo>
                        <a:pt x="64008" y="-9902"/>
                        <a:pt x="129984" y="-1393"/>
                        <a:pt x="134239" y="31563"/>
                      </a:cubicBezTo>
                      <a:cubicBezTo>
                        <a:pt x="135826" y="40517"/>
                        <a:pt x="147891" y="34484"/>
                        <a:pt x="151955" y="41406"/>
                      </a:cubicBezTo>
                      <a:cubicBezTo>
                        <a:pt x="171640" y="64583"/>
                        <a:pt x="149479" y="158246"/>
                        <a:pt x="149161" y="196663"/>
                      </a:cubicBezTo>
                      <a:cubicBezTo>
                        <a:pt x="98234" y="196155"/>
                        <a:pt x="49847" y="189170"/>
                        <a:pt x="0" y="19729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" name="Google Shape;1536;p12"/>
                <p:cNvSpPr/>
                <p:nvPr/>
              </p:nvSpPr>
              <p:spPr>
                <a:xfrm>
                  <a:off x="3792712" y="2879468"/>
                  <a:ext cx="274793" cy="850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793" h="850085" extrusionOk="0">
                      <a:moveTo>
                        <a:pt x="19916" y="786532"/>
                      </a:moveTo>
                      <a:cubicBezTo>
                        <a:pt x="39854" y="827489"/>
                        <a:pt x="67541" y="848572"/>
                        <a:pt x="131866" y="850032"/>
                      </a:cubicBezTo>
                      <a:cubicBezTo>
                        <a:pt x="255818" y="852953"/>
                        <a:pt x="279440" y="735732"/>
                        <a:pt x="271947" y="651213"/>
                      </a:cubicBezTo>
                      <a:cubicBezTo>
                        <a:pt x="272963" y="537612"/>
                        <a:pt x="275312" y="423947"/>
                        <a:pt x="274678" y="310345"/>
                      </a:cubicBezTo>
                      <a:cubicBezTo>
                        <a:pt x="276202" y="268245"/>
                        <a:pt x="263057" y="215095"/>
                        <a:pt x="217528" y="202395"/>
                      </a:cubicBezTo>
                      <a:cubicBezTo>
                        <a:pt x="213336" y="167343"/>
                        <a:pt x="246610" y="35073"/>
                        <a:pt x="197716" y="37295"/>
                      </a:cubicBezTo>
                      <a:cubicBezTo>
                        <a:pt x="191366" y="-10202"/>
                        <a:pt x="84495" y="-14965"/>
                        <a:pt x="87098" y="38311"/>
                      </a:cubicBezTo>
                      <a:cubicBezTo>
                        <a:pt x="75478" y="36978"/>
                        <a:pt x="60047" y="37041"/>
                        <a:pt x="58778" y="55583"/>
                      </a:cubicBezTo>
                      <a:cubicBezTo>
                        <a:pt x="55603" y="103081"/>
                        <a:pt x="55285" y="150833"/>
                        <a:pt x="49887" y="197760"/>
                      </a:cubicBezTo>
                      <a:cubicBezTo>
                        <a:pt x="-19010" y="224303"/>
                        <a:pt x="12613" y="404262"/>
                        <a:pt x="5437" y="474048"/>
                      </a:cubicBezTo>
                      <a:cubicBezTo>
                        <a:pt x="10264" y="577299"/>
                        <a:pt x="-17549" y="687980"/>
                        <a:pt x="19916" y="786532"/>
                      </a:cubicBezTo>
                      <a:close/>
                      <a:moveTo>
                        <a:pt x="102466" y="38248"/>
                      </a:moveTo>
                      <a:cubicBezTo>
                        <a:pt x="106148" y="7895"/>
                        <a:pt x="173585" y="17166"/>
                        <a:pt x="178983" y="37105"/>
                      </a:cubicBezTo>
                      <a:cubicBezTo>
                        <a:pt x="154281" y="37549"/>
                        <a:pt x="103101" y="39962"/>
                        <a:pt x="102592" y="38311"/>
                      </a:cubicBezTo>
                      <a:close/>
                      <a:moveTo>
                        <a:pt x="76177" y="56663"/>
                      </a:moveTo>
                      <a:lnTo>
                        <a:pt x="174983" y="55393"/>
                      </a:lnTo>
                      <a:cubicBezTo>
                        <a:pt x="190222" y="53361"/>
                        <a:pt x="211304" y="53298"/>
                        <a:pt x="206733" y="75459"/>
                      </a:cubicBezTo>
                      <a:lnTo>
                        <a:pt x="75287" y="111400"/>
                      </a:lnTo>
                      <a:cubicBezTo>
                        <a:pt x="75967" y="93194"/>
                        <a:pt x="76303" y="74970"/>
                        <a:pt x="76303" y="56726"/>
                      </a:cubicBezTo>
                      <a:close/>
                      <a:moveTo>
                        <a:pt x="73700" y="129879"/>
                      </a:moveTo>
                      <a:lnTo>
                        <a:pt x="205399" y="94382"/>
                      </a:lnTo>
                      <a:lnTo>
                        <a:pt x="203684" y="134069"/>
                      </a:lnTo>
                      <a:lnTo>
                        <a:pt x="71478" y="159469"/>
                      </a:lnTo>
                      <a:cubicBezTo>
                        <a:pt x="72430" y="149563"/>
                        <a:pt x="73192" y="139785"/>
                        <a:pt x="73827" y="129942"/>
                      </a:cubicBezTo>
                      <a:close/>
                      <a:moveTo>
                        <a:pt x="69191" y="177885"/>
                      </a:moveTo>
                      <a:lnTo>
                        <a:pt x="202541" y="152104"/>
                      </a:lnTo>
                      <a:cubicBezTo>
                        <a:pt x="201906" y="166391"/>
                        <a:pt x="201335" y="180615"/>
                        <a:pt x="200700" y="194839"/>
                      </a:cubicBezTo>
                      <a:lnTo>
                        <a:pt x="67350" y="193379"/>
                      </a:lnTo>
                      <a:cubicBezTo>
                        <a:pt x="68239" y="188298"/>
                        <a:pt x="68937" y="183282"/>
                        <a:pt x="69318" y="177948"/>
                      </a:cubicBezTo>
                      <a:close/>
                      <a:moveTo>
                        <a:pt x="19217" y="648102"/>
                      </a:moveTo>
                      <a:cubicBezTo>
                        <a:pt x="23154" y="519832"/>
                        <a:pt x="21947" y="391117"/>
                        <a:pt x="28171" y="263101"/>
                      </a:cubicBezTo>
                      <a:cubicBezTo>
                        <a:pt x="34965" y="198204"/>
                        <a:pt x="74589" y="211222"/>
                        <a:pt x="121960" y="210968"/>
                      </a:cubicBezTo>
                      <a:cubicBezTo>
                        <a:pt x="123103" y="217851"/>
                        <a:pt x="123674" y="224817"/>
                        <a:pt x="123674" y="231796"/>
                      </a:cubicBezTo>
                      <a:cubicBezTo>
                        <a:pt x="72874" y="256370"/>
                        <a:pt x="60174" y="344889"/>
                        <a:pt x="124246" y="360891"/>
                      </a:cubicBezTo>
                      <a:lnTo>
                        <a:pt x="124627" y="429281"/>
                      </a:lnTo>
                      <a:cubicBezTo>
                        <a:pt x="46966" y="432710"/>
                        <a:pt x="45951" y="548915"/>
                        <a:pt x="125135" y="549486"/>
                      </a:cubicBezTo>
                      <a:lnTo>
                        <a:pt x="125516" y="627083"/>
                      </a:lnTo>
                      <a:cubicBezTo>
                        <a:pt x="40" y="680677"/>
                        <a:pt x="157647" y="791422"/>
                        <a:pt x="143550" y="638069"/>
                      </a:cubicBezTo>
                      <a:cubicBezTo>
                        <a:pt x="209971" y="620416"/>
                        <a:pt x="220385" y="540533"/>
                        <a:pt x="142661" y="533675"/>
                      </a:cubicBezTo>
                      <a:lnTo>
                        <a:pt x="142280" y="444204"/>
                      </a:lnTo>
                      <a:cubicBezTo>
                        <a:pt x="216321" y="434298"/>
                        <a:pt x="216130" y="356764"/>
                        <a:pt x="141772" y="346604"/>
                      </a:cubicBezTo>
                      <a:cubicBezTo>
                        <a:pt x="141772" y="311425"/>
                        <a:pt x="141772" y="215413"/>
                        <a:pt x="140566" y="212429"/>
                      </a:cubicBezTo>
                      <a:cubicBezTo>
                        <a:pt x="140566" y="212429"/>
                        <a:pt x="194096" y="213762"/>
                        <a:pt x="198541" y="213381"/>
                      </a:cubicBezTo>
                      <a:cubicBezTo>
                        <a:pt x="218543" y="211666"/>
                        <a:pt x="234291" y="230589"/>
                        <a:pt x="243943" y="246845"/>
                      </a:cubicBezTo>
                      <a:cubicBezTo>
                        <a:pt x="271376" y="315997"/>
                        <a:pt x="250865" y="395880"/>
                        <a:pt x="255754" y="469095"/>
                      </a:cubicBezTo>
                      <a:cubicBezTo>
                        <a:pt x="240832" y="580093"/>
                        <a:pt x="308015" y="834538"/>
                        <a:pt x="136819" y="834855"/>
                      </a:cubicBezTo>
                      <a:cubicBezTo>
                        <a:pt x="35727" y="844063"/>
                        <a:pt x="10073" y="729382"/>
                        <a:pt x="19344" y="648166"/>
                      </a:cubicBezTo>
                      <a:close/>
                      <a:moveTo>
                        <a:pt x="125008" y="678137"/>
                      </a:moveTo>
                      <a:cubicBezTo>
                        <a:pt x="115928" y="731541"/>
                        <a:pt x="62968" y="668041"/>
                        <a:pt x="125643" y="645435"/>
                      </a:cubicBezTo>
                      <a:cubicBezTo>
                        <a:pt x="126272" y="656357"/>
                        <a:pt x="126100" y="667304"/>
                        <a:pt x="125135" y="678201"/>
                      </a:cubicBezTo>
                      <a:close/>
                      <a:moveTo>
                        <a:pt x="125008" y="531198"/>
                      </a:moveTo>
                      <a:cubicBezTo>
                        <a:pt x="69953" y="529293"/>
                        <a:pt x="68620" y="448966"/>
                        <a:pt x="124627" y="447315"/>
                      </a:cubicBezTo>
                      <a:close/>
                      <a:moveTo>
                        <a:pt x="124119" y="340698"/>
                      </a:moveTo>
                      <a:cubicBezTo>
                        <a:pt x="85193" y="326284"/>
                        <a:pt x="93004" y="270848"/>
                        <a:pt x="123674" y="251798"/>
                      </a:cubicBezTo>
                      <a:cubicBezTo>
                        <a:pt x="123973" y="281643"/>
                        <a:pt x="124183" y="311380"/>
                        <a:pt x="124309" y="341016"/>
                      </a:cubicBezTo>
                      <a:close/>
                      <a:moveTo>
                        <a:pt x="141835" y="365591"/>
                      </a:moveTo>
                      <a:cubicBezTo>
                        <a:pt x="190730" y="374798"/>
                        <a:pt x="194159" y="419057"/>
                        <a:pt x="141835" y="426106"/>
                      </a:cubicBezTo>
                      <a:close/>
                      <a:moveTo>
                        <a:pt x="142724" y="551899"/>
                      </a:moveTo>
                      <a:cubicBezTo>
                        <a:pt x="195493" y="559138"/>
                        <a:pt x="188127" y="605684"/>
                        <a:pt x="143296" y="619781"/>
                      </a:cubicBezTo>
                      <a:cubicBezTo>
                        <a:pt x="143042" y="601429"/>
                        <a:pt x="142978" y="571204"/>
                        <a:pt x="142915" y="5522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37" name="Google Shape;1537;p12"/>
              <p:cNvSpPr/>
              <p:nvPr/>
            </p:nvSpPr>
            <p:spPr>
              <a:xfrm>
                <a:off x="3923177" y="404687"/>
                <a:ext cx="17700" cy="2573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538" name="Google Shape;1538;p12"/>
          <p:cNvGrpSpPr/>
          <p:nvPr/>
        </p:nvGrpSpPr>
        <p:grpSpPr>
          <a:xfrm>
            <a:off x="9681330" y="1"/>
            <a:ext cx="1313817" cy="6147905"/>
            <a:chOff x="1192601" y="-2473021"/>
            <a:chExt cx="1046700" cy="4897949"/>
          </a:xfrm>
        </p:grpSpPr>
        <p:grpSp>
          <p:nvGrpSpPr>
            <p:cNvPr id="1539" name="Google Shape;1539;p12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540" name="Google Shape;154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1" name="Google Shape;154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42" name="Google Shape;1542;p12"/>
            <p:cNvGrpSpPr/>
            <p:nvPr/>
          </p:nvGrpSpPr>
          <p:grpSpPr>
            <a:xfrm>
              <a:off x="1417979" y="-2473021"/>
              <a:ext cx="580390" cy="4604206"/>
              <a:chOff x="522260" y="-312241"/>
              <a:chExt cx="530958" cy="4212063"/>
            </a:xfrm>
          </p:grpSpPr>
          <p:grpSp>
            <p:nvGrpSpPr>
              <p:cNvPr id="1543" name="Google Shape;1543;p12"/>
              <p:cNvGrpSpPr/>
              <p:nvPr/>
            </p:nvGrpSpPr>
            <p:grpSpPr>
              <a:xfrm>
                <a:off x="522260" y="2971595"/>
                <a:ext cx="530958" cy="928227"/>
                <a:chOff x="522260" y="2971595"/>
                <a:chExt cx="530958" cy="928227"/>
              </a:xfrm>
            </p:grpSpPr>
            <p:sp>
              <p:nvSpPr>
                <p:cNvPr id="1544" name="Google Shape;1544;p12"/>
                <p:cNvSpPr/>
                <p:nvPr/>
              </p:nvSpPr>
              <p:spPr>
                <a:xfrm>
                  <a:off x="531045" y="3193814"/>
                  <a:ext cx="510950" cy="500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950" h="500199" extrusionOk="0">
                      <a:moveTo>
                        <a:pt x="230344" y="500189"/>
                      </a:moveTo>
                      <a:cubicBezTo>
                        <a:pt x="153916" y="500507"/>
                        <a:pt x="77640" y="493446"/>
                        <a:pt x="2570" y="479108"/>
                      </a:cubicBezTo>
                      <a:cubicBezTo>
                        <a:pt x="-4606" y="452501"/>
                        <a:pt x="4348" y="418084"/>
                        <a:pt x="15841" y="404622"/>
                      </a:cubicBezTo>
                      <a:cubicBezTo>
                        <a:pt x="93" y="296672"/>
                        <a:pt x="174591" y="153479"/>
                        <a:pt x="126458" y="68770"/>
                      </a:cubicBezTo>
                      <a:cubicBezTo>
                        <a:pt x="128236" y="16510"/>
                        <a:pt x="219295" y="6350"/>
                        <a:pt x="261142" y="0"/>
                      </a:cubicBezTo>
                      <a:cubicBezTo>
                        <a:pt x="310926" y="4953"/>
                        <a:pt x="383443" y="12002"/>
                        <a:pt x="388777" y="70612"/>
                      </a:cubicBezTo>
                      <a:cubicBezTo>
                        <a:pt x="365980" y="191262"/>
                        <a:pt x="524603" y="342392"/>
                        <a:pt x="509998" y="472630"/>
                      </a:cubicBezTo>
                      <a:cubicBezTo>
                        <a:pt x="417936" y="491147"/>
                        <a:pt x="324248" y="500380"/>
                        <a:pt x="230344" y="50018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5" name="Google Shape;1545;p12"/>
                <p:cNvSpPr/>
                <p:nvPr/>
              </p:nvSpPr>
              <p:spPr>
                <a:xfrm>
                  <a:off x="551585" y="3672350"/>
                  <a:ext cx="488949" cy="21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49" h="214629" extrusionOk="0">
                      <a:moveTo>
                        <a:pt x="243395" y="214630"/>
                      </a:moveTo>
                      <a:cubicBezTo>
                        <a:pt x="147256" y="214630"/>
                        <a:pt x="26352" y="160401"/>
                        <a:pt x="0" y="8001"/>
                      </a:cubicBezTo>
                      <a:cubicBezTo>
                        <a:pt x="165925" y="39751"/>
                        <a:pt x="327279" y="29528"/>
                        <a:pt x="488950" y="0"/>
                      </a:cubicBezTo>
                      <a:cubicBezTo>
                        <a:pt x="471043" y="147384"/>
                        <a:pt x="350266" y="214630"/>
                        <a:pt x="243395" y="214630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6" name="Google Shape;1546;p12"/>
                <p:cNvSpPr/>
                <p:nvPr/>
              </p:nvSpPr>
              <p:spPr>
                <a:xfrm>
                  <a:off x="685838" y="2977833"/>
                  <a:ext cx="219884" cy="234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884" h="234649" extrusionOk="0">
                      <a:moveTo>
                        <a:pt x="2590" y="234649"/>
                      </a:moveTo>
                      <a:cubicBezTo>
                        <a:pt x="7987" y="210011"/>
                        <a:pt x="-12142" y="33672"/>
                        <a:pt x="12877" y="45419"/>
                      </a:cubicBezTo>
                      <a:cubicBezTo>
                        <a:pt x="33197" y="50182"/>
                        <a:pt x="23545" y="24210"/>
                        <a:pt x="35038" y="16590"/>
                      </a:cubicBezTo>
                      <a:cubicBezTo>
                        <a:pt x="50913" y="906"/>
                        <a:pt x="85394" y="1604"/>
                        <a:pt x="109714" y="1922"/>
                      </a:cubicBezTo>
                      <a:cubicBezTo>
                        <a:pt x="145528" y="-936"/>
                        <a:pt x="189026" y="-6841"/>
                        <a:pt x="188835" y="38879"/>
                      </a:cubicBezTo>
                      <a:cubicBezTo>
                        <a:pt x="250875" y="39895"/>
                        <a:pt x="199503" y="186770"/>
                        <a:pt x="206869" y="233824"/>
                      </a:cubicBezTo>
                      <a:cubicBezTo>
                        <a:pt x="139369" y="212361"/>
                        <a:pt x="71932" y="215091"/>
                        <a:pt x="2590" y="23464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7" name="Google Shape;1547;p12"/>
                <p:cNvSpPr/>
                <p:nvPr/>
              </p:nvSpPr>
              <p:spPr>
                <a:xfrm>
                  <a:off x="522260" y="2971595"/>
                  <a:ext cx="530958" cy="928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958" h="928227" extrusionOk="0">
                      <a:moveTo>
                        <a:pt x="516306" y="619347"/>
                      </a:moveTo>
                      <a:cubicBezTo>
                        <a:pt x="501638" y="504285"/>
                        <a:pt x="397942" y="417798"/>
                        <a:pt x="399530" y="298926"/>
                      </a:cubicBezTo>
                      <a:cubicBezTo>
                        <a:pt x="413182" y="300514"/>
                        <a:pt x="390830" y="254159"/>
                        <a:pt x="381178" y="244380"/>
                      </a:cubicBezTo>
                      <a:cubicBezTo>
                        <a:pt x="383210" y="187992"/>
                        <a:pt x="385369" y="132175"/>
                        <a:pt x="387528" y="75787"/>
                      </a:cubicBezTo>
                      <a:cubicBezTo>
                        <a:pt x="392481" y="54070"/>
                        <a:pt x="381559" y="34449"/>
                        <a:pt x="356731" y="40227"/>
                      </a:cubicBezTo>
                      <a:cubicBezTo>
                        <a:pt x="358255" y="-10573"/>
                        <a:pt x="307645" y="730"/>
                        <a:pt x="273609" y="1810"/>
                      </a:cubicBezTo>
                      <a:cubicBezTo>
                        <a:pt x="240780" y="1429"/>
                        <a:pt x="184074" y="-222"/>
                        <a:pt x="184328" y="45244"/>
                      </a:cubicBezTo>
                      <a:cubicBezTo>
                        <a:pt x="174803" y="45815"/>
                        <a:pt x="158928" y="42640"/>
                        <a:pt x="158928" y="56547"/>
                      </a:cubicBezTo>
                      <a:cubicBezTo>
                        <a:pt x="158928" y="118777"/>
                        <a:pt x="158039" y="180435"/>
                        <a:pt x="158357" y="242475"/>
                      </a:cubicBezTo>
                      <a:cubicBezTo>
                        <a:pt x="144260" y="248825"/>
                        <a:pt x="112383" y="292767"/>
                        <a:pt x="140577" y="307753"/>
                      </a:cubicBezTo>
                      <a:cubicBezTo>
                        <a:pt x="150102" y="385159"/>
                        <a:pt x="15736" y="506508"/>
                        <a:pt x="18784" y="626967"/>
                      </a:cubicBezTo>
                      <a:cubicBezTo>
                        <a:pt x="-3124" y="640493"/>
                        <a:pt x="-8013" y="706215"/>
                        <a:pt x="15672" y="712756"/>
                      </a:cubicBezTo>
                      <a:cubicBezTo>
                        <a:pt x="65075" y="1013238"/>
                        <a:pt x="505638" y="992854"/>
                        <a:pt x="526720" y="692753"/>
                      </a:cubicBezTo>
                      <a:cubicBezTo>
                        <a:pt x="534785" y="671862"/>
                        <a:pt x="531356" y="631984"/>
                        <a:pt x="516306" y="619347"/>
                      </a:cubicBezTo>
                      <a:close/>
                      <a:moveTo>
                        <a:pt x="498399" y="620300"/>
                      </a:moveTo>
                      <a:cubicBezTo>
                        <a:pt x="475749" y="621824"/>
                        <a:pt x="453079" y="623176"/>
                        <a:pt x="430391" y="624364"/>
                      </a:cubicBezTo>
                      <a:cubicBezTo>
                        <a:pt x="405708" y="518319"/>
                        <a:pt x="384842" y="411531"/>
                        <a:pt x="367780" y="304006"/>
                      </a:cubicBezTo>
                      <a:cubicBezTo>
                        <a:pt x="372606" y="303308"/>
                        <a:pt x="377432" y="302673"/>
                        <a:pt x="382194" y="301911"/>
                      </a:cubicBezTo>
                      <a:cubicBezTo>
                        <a:pt x="378511" y="420973"/>
                        <a:pt x="481889" y="506762"/>
                        <a:pt x="498399" y="620300"/>
                      </a:cubicBezTo>
                      <a:close/>
                      <a:moveTo>
                        <a:pt x="278689" y="312579"/>
                      </a:moveTo>
                      <a:cubicBezTo>
                        <a:pt x="287389" y="312198"/>
                        <a:pt x="296025" y="311690"/>
                        <a:pt x="304661" y="311118"/>
                      </a:cubicBezTo>
                      <a:cubicBezTo>
                        <a:pt x="318040" y="416738"/>
                        <a:pt x="331477" y="522383"/>
                        <a:pt x="344983" y="628047"/>
                      </a:cubicBezTo>
                      <a:cubicBezTo>
                        <a:pt x="322568" y="628809"/>
                        <a:pt x="300216" y="629507"/>
                        <a:pt x="277800" y="629952"/>
                      </a:cubicBezTo>
                      <a:cubicBezTo>
                        <a:pt x="271844" y="524237"/>
                        <a:pt x="272136" y="418262"/>
                        <a:pt x="278689" y="312579"/>
                      </a:cubicBezTo>
                      <a:close/>
                      <a:moveTo>
                        <a:pt x="322504" y="309531"/>
                      </a:moveTo>
                      <a:cubicBezTo>
                        <a:pt x="331775" y="308642"/>
                        <a:pt x="341046" y="307626"/>
                        <a:pt x="350317" y="306483"/>
                      </a:cubicBezTo>
                      <a:cubicBezTo>
                        <a:pt x="367253" y="413417"/>
                        <a:pt x="387928" y="519633"/>
                        <a:pt x="412357" y="625126"/>
                      </a:cubicBezTo>
                      <a:cubicBezTo>
                        <a:pt x="395910" y="625951"/>
                        <a:pt x="379400" y="626713"/>
                        <a:pt x="362954" y="627348"/>
                      </a:cubicBezTo>
                      <a:cubicBezTo>
                        <a:pt x="349111" y="521430"/>
                        <a:pt x="335541" y="415493"/>
                        <a:pt x="322250" y="309531"/>
                      </a:cubicBezTo>
                      <a:close/>
                      <a:moveTo>
                        <a:pt x="365684" y="58452"/>
                      </a:moveTo>
                      <a:cubicBezTo>
                        <a:pt x="375273" y="59277"/>
                        <a:pt x="368542" y="74581"/>
                        <a:pt x="369939" y="81248"/>
                      </a:cubicBezTo>
                      <a:lnTo>
                        <a:pt x="175946" y="137382"/>
                      </a:lnTo>
                      <a:cubicBezTo>
                        <a:pt x="175946" y="127984"/>
                        <a:pt x="175946" y="118332"/>
                        <a:pt x="175946" y="109125"/>
                      </a:cubicBezTo>
                      <a:cubicBezTo>
                        <a:pt x="212713" y="94837"/>
                        <a:pt x="258496" y="85947"/>
                        <a:pt x="287643" y="60547"/>
                      </a:cubicBezTo>
                      <a:cubicBezTo>
                        <a:pt x="313360" y="60611"/>
                        <a:pt x="339649" y="57309"/>
                        <a:pt x="365430" y="58452"/>
                      </a:cubicBezTo>
                      <a:close/>
                      <a:moveTo>
                        <a:pt x="175438" y="205454"/>
                      </a:moveTo>
                      <a:lnTo>
                        <a:pt x="366827" y="159671"/>
                      </a:lnTo>
                      <a:lnTo>
                        <a:pt x="364224" y="230791"/>
                      </a:lnTo>
                      <a:cubicBezTo>
                        <a:pt x="308090" y="199041"/>
                        <a:pt x="233033" y="208248"/>
                        <a:pt x="175311" y="231616"/>
                      </a:cubicBezTo>
                      <a:close/>
                      <a:moveTo>
                        <a:pt x="175438" y="187230"/>
                      </a:moveTo>
                      <a:cubicBezTo>
                        <a:pt x="175438" y="176688"/>
                        <a:pt x="175438" y="166084"/>
                        <a:pt x="175438" y="155480"/>
                      </a:cubicBezTo>
                      <a:lnTo>
                        <a:pt x="368796" y="99536"/>
                      </a:lnTo>
                      <a:lnTo>
                        <a:pt x="367272" y="141256"/>
                      </a:lnTo>
                      <a:close/>
                      <a:moveTo>
                        <a:pt x="229032" y="21622"/>
                      </a:moveTo>
                      <a:cubicBezTo>
                        <a:pt x="256401" y="25305"/>
                        <a:pt x="342570" y="-222"/>
                        <a:pt x="338760" y="40672"/>
                      </a:cubicBezTo>
                      <a:lnTo>
                        <a:pt x="201600" y="44418"/>
                      </a:lnTo>
                      <a:cubicBezTo>
                        <a:pt x="197155" y="28861"/>
                        <a:pt x="217793" y="22765"/>
                        <a:pt x="229096" y="21749"/>
                      </a:cubicBezTo>
                      <a:close/>
                      <a:moveTo>
                        <a:pt x="263830" y="59150"/>
                      </a:moveTo>
                      <a:cubicBezTo>
                        <a:pt x="235046" y="71260"/>
                        <a:pt x="205645" y="81858"/>
                        <a:pt x="175756" y="90900"/>
                      </a:cubicBezTo>
                      <a:lnTo>
                        <a:pt x="175756" y="63722"/>
                      </a:lnTo>
                      <a:cubicBezTo>
                        <a:pt x="201664" y="62897"/>
                        <a:pt x="238113" y="59976"/>
                        <a:pt x="263894" y="59404"/>
                      </a:cubicBezTo>
                      <a:close/>
                      <a:moveTo>
                        <a:pt x="260973" y="230600"/>
                      </a:moveTo>
                      <a:cubicBezTo>
                        <a:pt x="306439" y="226028"/>
                        <a:pt x="366891" y="233838"/>
                        <a:pt x="384036" y="283432"/>
                      </a:cubicBezTo>
                      <a:cubicBezTo>
                        <a:pt x="303873" y="296939"/>
                        <a:pt x="222193" y="298945"/>
                        <a:pt x="141466" y="289401"/>
                      </a:cubicBezTo>
                      <a:cubicBezTo>
                        <a:pt x="157404" y="243554"/>
                        <a:pt x="218110" y="233521"/>
                        <a:pt x="261036" y="230854"/>
                      </a:cubicBezTo>
                      <a:close/>
                      <a:moveTo>
                        <a:pt x="259639" y="630269"/>
                      </a:moveTo>
                      <a:cubicBezTo>
                        <a:pt x="238005" y="630606"/>
                        <a:pt x="216313" y="630796"/>
                        <a:pt x="194552" y="630841"/>
                      </a:cubicBezTo>
                      <a:cubicBezTo>
                        <a:pt x="210300" y="525005"/>
                        <a:pt x="226003" y="419176"/>
                        <a:pt x="241669" y="313341"/>
                      </a:cubicBezTo>
                      <a:cubicBezTo>
                        <a:pt x="248019" y="313341"/>
                        <a:pt x="254369" y="313341"/>
                        <a:pt x="260719" y="313341"/>
                      </a:cubicBezTo>
                      <a:cubicBezTo>
                        <a:pt x="254172" y="418871"/>
                        <a:pt x="253810" y="524694"/>
                        <a:pt x="259639" y="630269"/>
                      </a:cubicBezTo>
                      <a:close/>
                      <a:moveTo>
                        <a:pt x="177089" y="630904"/>
                      </a:moveTo>
                      <a:cubicBezTo>
                        <a:pt x="155309" y="630904"/>
                        <a:pt x="133528" y="630904"/>
                        <a:pt x="111748" y="630333"/>
                      </a:cubicBezTo>
                      <a:cubicBezTo>
                        <a:pt x="143498" y="524478"/>
                        <a:pt x="175248" y="418751"/>
                        <a:pt x="206490" y="312833"/>
                      </a:cubicBezTo>
                      <a:lnTo>
                        <a:pt x="224206" y="313277"/>
                      </a:lnTo>
                      <a:cubicBezTo>
                        <a:pt x="208630" y="419195"/>
                        <a:pt x="192920" y="525069"/>
                        <a:pt x="177089" y="630904"/>
                      </a:cubicBezTo>
                      <a:close/>
                      <a:moveTo>
                        <a:pt x="76759" y="501047"/>
                      </a:moveTo>
                      <a:cubicBezTo>
                        <a:pt x="112129" y="441801"/>
                        <a:pt x="157849" y="381857"/>
                        <a:pt x="157468" y="309721"/>
                      </a:cubicBezTo>
                      <a:cubicBezTo>
                        <a:pt x="168009" y="310737"/>
                        <a:pt x="178550" y="311499"/>
                        <a:pt x="189218" y="312071"/>
                      </a:cubicBezTo>
                      <a:cubicBezTo>
                        <a:pt x="157550" y="417906"/>
                        <a:pt x="125908" y="523887"/>
                        <a:pt x="94285" y="630015"/>
                      </a:cubicBezTo>
                      <a:cubicBezTo>
                        <a:pt x="74854" y="629571"/>
                        <a:pt x="55423" y="629126"/>
                        <a:pt x="35992" y="628491"/>
                      </a:cubicBezTo>
                      <a:cubicBezTo>
                        <a:pt x="33960" y="582454"/>
                        <a:pt x="54026" y="539591"/>
                        <a:pt x="76886" y="500920"/>
                      </a:cubicBezTo>
                      <a:close/>
                      <a:moveTo>
                        <a:pt x="356858" y="897604"/>
                      </a:moveTo>
                      <a:cubicBezTo>
                        <a:pt x="221222" y="951325"/>
                        <a:pt x="58725" y="859504"/>
                        <a:pt x="34024" y="716248"/>
                      </a:cubicBezTo>
                      <a:cubicBezTo>
                        <a:pt x="191294" y="742912"/>
                        <a:pt x="352178" y="739813"/>
                        <a:pt x="508305" y="707104"/>
                      </a:cubicBezTo>
                      <a:lnTo>
                        <a:pt x="509194" y="707549"/>
                      </a:lnTo>
                      <a:cubicBezTo>
                        <a:pt x="496145" y="793623"/>
                        <a:pt x="438030" y="866134"/>
                        <a:pt x="356858" y="897604"/>
                      </a:cubicBezTo>
                      <a:close/>
                      <a:moveTo>
                        <a:pt x="512560" y="681704"/>
                      </a:moveTo>
                      <a:cubicBezTo>
                        <a:pt x="511855" y="684092"/>
                        <a:pt x="510985" y="686422"/>
                        <a:pt x="509956" y="688689"/>
                      </a:cubicBezTo>
                      <a:cubicBezTo>
                        <a:pt x="348952" y="722706"/>
                        <a:pt x="182842" y="724865"/>
                        <a:pt x="21006" y="695039"/>
                      </a:cubicBezTo>
                      <a:cubicBezTo>
                        <a:pt x="14332" y="679355"/>
                        <a:pt x="14961" y="661511"/>
                        <a:pt x="22721" y="646335"/>
                      </a:cubicBezTo>
                      <a:cubicBezTo>
                        <a:pt x="183897" y="651967"/>
                        <a:pt x="345263" y="649148"/>
                        <a:pt x="506146" y="637889"/>
                      </a:cubicBezTo>
                      <a:cubicBezTo>
                        <a:pt x="514351" y="650945"/>
                        <a:pt x="516681" y="666845"/>
                        <a:pt x="512560" y="68170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48" name="Google Shape;1548;p12"/>
              <p:cNvSpPr/>
              <p:nvPr/>
            </p:nvSpPr>
            <p:spPr>
              <a:xfrm>
                <a:off x="786930" y="-312241"/>
                <a:ext cx="17700" cy="3290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549" name="Google Shape;1549;p12"/>
          <p:cNvGrpSpPr/>
          <p:nvPr/>
        </p:nvGrpSpPr>
        <p:grpSpPr>
          <a:xfrm>
            <a:off x="9746753" y="2409622"/>
            <a:ext cx="198068" cy="226828"/>
            <a:chOff x="3462796" y="2555878"/>
            <a:chExt cx="157798" cy="180711"/>
          </a:xfrm>
        </p:grpSpPr>
        <p:sp>
          <p:nvSpPr>
            <p:cNvPr id="1550" name="Google Shape;1550;p1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1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1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1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1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1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6" name="Google Shape;1556;p12"/>
          <p:cNvGrpSpPr/>
          <p:nvPr/>
        </p:nvGrpSpPr>
        <p:grpSpPr>
          <a:xfrm>
            <a:off x="8567374" y="0"/>
            <a:ext cx="1313817" cy="4014256"/>
            <a:chOff x="6010934" y="-404723"/>
            <a:chExt cx="1046700" cy="3198101"/>
          </a:xfrm>
        </p:grpSpPr>
        <p:grpSp>
          <p:nvGrpSpPr>
            <p:cNvPr id="1557" name="Google Shape;1557;p12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558" name="Google Shape;1558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9" name="Google Shape;1559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60" name="Google Shape;1560;p12"/>
            <p:cNvGrpSpPr/>
            <p:nvPr/>
          </p:nvGrpSpPr>
          <p:grpSpPr>
            <a:xfrm>
              <a:off x="6308747" y="-404723"/>
              <a:ext cx="441786" cy="2976610"/>
              <a:chOff x="1121941" y="1239413"/>
              <a:chExt cx="404159" cy="2723090"/>
            </a:xfrm>
          </p:grpSpPr>
          <p:sp>
            <p:nvSpPr>
              <p:cNvPr id="1561" name="Google Shape;1561;p12"/>
              <p:cNvSpPr/>
              <p:nvPr/>
            </p:nvSpPr>
            <p:spPr>
              <a:xfrm>
                <a:off x="1308652" y="1239413"/>
                <a:ext cx="17700" cy="1738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562" name="Google Shape;1562;p12"/>
              <p:cNvGrpSpPr/>
              <p:nvPr/>
            </p:nvGrpSpPr>
            <p:grpSpPr>
              <a:xfrm>
                <a:off x="1121941" y="2971595"/>
                <a:ext cx="404159" cy="990908"/>
                <a:chOff x="1121941" y="2969319"/>
                <a:chExt cx="404159" cy="990908"/>
              </a:xfrm>
            </p:grpSpPr>
            <p:sp>
              <p:nvSpPr>
                <p:cNvPr id="1563" name="Google Shape;1563;p12"/>
                <p:cNvSpPr/>
                <p:nvPr/>
              </p:nvSpPr>
              <p:spPr>
                <a:xfrm>
                  <a:off x="1210876" y="2975878"/>
                  <a:ext cx="215728" cy="222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728" h="222824" extrusionOk="0">
                      <a:moveTo>
                        <a:pt x="14190" y="222824"/>
                      </a:moveTo>
                      <a:cubicBezTo>
                        <a:pt x="13301" y="174692"/>
                        <a:pt x="-21687" y="79251"/>
                        <a:pt x="21620" y="60582"/>
                      </a:cubicBezTo>
                      <a:cubicBezTo>
                        <a:pt x="36987" y="27244"/>
                        <a:pt x="55021" y="2797"/>
                        <a:pt x="105440" y="321"/>
                      </a:cubicBezTo>
                      <a:cubicBezTo>
                        <a:pt x="154017" y="-2156"/>
                        <a:pt x="177385" y="9655"/>
                        <a:pt x="182021" y="37976"/>
                      </a:cubicBezTo>
                      <a:cubicBezTo>
                        <a:pt x="233265" y="47692"/>
                        <a:pt x="210405" y="171326"/>
                        <a:pt x="211993" y="215776"/>
                      </a:cubicBezTo>
                      <a:cubicBezTo>
                        <a:pt x="143159" y="198060"/>
                        <a:pt x="79024" y="196790"/>
                        <a:pt x="14190" y="222824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4" name="Google Shape;1564;p12"/>
                <p:cNvSpPr/>
                <p:nvPr/>
              </p:nvSpPr>
              <p:spPr>
                <a:xfrm>
                  <a:off x="1128931" y="3411844"/>
                  <a:ext cx="389306" cy="540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306" h="540604" extrusionOk="0">
                      <a:moveTo>
                        <a:pt x="192718" y="540604"/>
                      </a:moveTo>
                      <a:cubicBezTo>
                        <a:pt x="42795" y="527142"/>
                        <a:pt x="232596" y="425161"/>
                        <a:pt x="116836" y="455260"/>
                      </a:cubicBezTo>
                      <a:cubicBezTo>
                        <a:pt x="83054" y="460150"/>
                        <a:pt x="19744" y="479835"/>
                        <a:pt x="7679" y="435512"/>
                      </a:cubicBezTo>
                      <a:cubicBezTo>
                        <a:pt x="-6227" y="397920"/>
                        <a:pt x="57844" y="371440"/>
                        <a:pt x="34857" y="364582"/>
                      </a:cubicBezTo>
                      <a:cubicBezTo>
                        <a:pt x="15807" y="363122"/>
                        <a:pt x="3107" y="353533"/>
                        <a:pt x="1393" y="338801"/>
                      </a:cubicBezTo>
                      <a:cubicBezTo>
                        <a:pt x="-3560" y="319434"/>
                        <a:pt x="17585" y="304638"/>
                        <a:pt x="35175" y="291748"/>
                      </a:cubicBezTo>
                      <a:cubicBezTo>
                        <a:pt x="33651" y="285398"/>
                        <a:pt x="30158" y="276762"/>
                        <a:pt x="28380" y="270412"/>
                      </a:cubicBezTo>
                      <a:cubicBezTo>
                        <a:pt x="-19689" y="256061"/>
                        <a:pt x="-258" y="192307"/>
                        <a:pt x="38985" y="180877"/>
                      </a:cubicBezTo>
                      <a:cubicBezTo>
                        <a:pt x="42490" y="180629"/>
                        <a:pt x="45138" y="177588"/>
                        <a:pt x="44890" y="174082"/>
                      </a:cubicBezTo>
                      <a:cubicBezTo>
                        <a:pt x="44643" y="170577"/>
                        <a:pt x="41601" y="167929"/>
                        <a:pt x="38096" y="168177"/>
                      </a:cubicBezTo>
                      <a:cubicBezTo>
                        <a:pt x="3044" y="163224"/>
                        <a:pt x="21776" y="119663"/>
                        <a:pt x="43303" y="106836"/>
                      </a:cubicBezTo>
                      <a:cubicBezTo>
                        <a:pt x="74418" y="82706"/>
                        <a:pt x="71370" y="31969"/>
                        <a:pt x="69020" y="5680"/>
                      </a:cubicBezTo>
                      <a:cubicBezTo>
                        <a:pt x="85911" y="5045"/>
                        <a:pt x="131758" y="4664"/>
                        <a:pt x="151570" y="4601"/>
                      </a:cubicBezTo>
                      <a:cubicBezTo>
                        <a:pt x="174303" y="59274"/>
                        <a:pt x="87499" y="134903"/>
                        <a:pt x="126170" y="158652"/>
                      </a:cubicBezTo>
                      <a:cubicBezTo>
                        <a:pt x="332545" y="108296"/>
                        <a:pt x="234120" y="166526"/>
                        <a:pt x="237422" y="1362"/>
                      </a:cubicBezTo>
                      <a:cubicBezTo>
                        <a:pt x="249741" y="-2130"/>
                        <a:pt x="299271" y="2378"/>
                        <a:pt x="325624" y="854"/>
                      </a:cubicBezTo>
                      <a:cubicBezTo>
                        <a:pt x="266823" y="105439"/>
                        <a:pt x="408174" y="108804"/>
                        <a:pt x="387155" y="185449"/>
                      </a:cubicBezTo>
                      <a:cubicBezTo>
                        <a:pt x="375090" y="210849"/>
                        <a:pt x="334958" y="200752"/>
                        <a:pt x="326830" y="215802"/>
                      </a:cubicBezTo>
                      <a:cubicBezTo>
                        <a:pt x="326830" y="221707"/>
                        <a:pt x="332101" y="222152"/>
                        <a:pt x="337054" y="222152"/>
                      </a:cubicBezTo>
                      <a:cubicBezTo>
                        <a:pt x="407539" y="236439"/>
                        <a:pt x="379472" y="299177"/>
                        <a:pt x="313876" y="302733"/>
                      </a:cubicBezTo>
                      <a:cubicBezTo>
                        <a:pt x="286508" y="321783"/>
                        <a:pt x="354897" y="305337"/>
                        <a:pt x="360866" y="348326"/>
                      </a:cubicBezTo>
                      <a:cubicBezTo>
                        <a:pt x="367661" y="376711"/>
                        <a:pt x="350135" y="382108"/>
                        <a:pt x="333307" y="403444"/>
                      </a:cubicBezTo>
                      <a:cubicBezTo>
                        <a:pt x="365565" y="417414"/>
                        <a:pt x="387663" y="440084"/>
                        <a:pt x="362200" y="476469"/>
                      </a:cubicBezTo>
                      <a:cubicBezTo>
                        <a:pt x="318321" y="516411"/>
                        <a:pt x="249868" y="528857"/>
                        <a:pt x="192718" y="540604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5" name="Google Shape;1565;p12"/>
                <p:cNvSpPr/>
                <p:nvPr/>
              </p:nvSpPr>
              <p:spPr>
                <a:xfrm>
                  <a:off x="1121941" y="2969319"/>
                  <a:ext cx="404159" cy="990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159" h="990908" extrusionOk="0">
                      <a:moveTo>
                        <a:pt x="396558" y="583905"/>
                      </a:moveTo>
                      <a:cubicBezTo>
                        <a:pt x="363665" y="545170"/>
                        <a:pt x="299149" y="524850"/>
                        <a:pt x="338075" y="447063"/>
                      </a:cubicBezTo>
                      <a:cubicBezTo>
                        <a:pt x="339535" y="444205"/>
                        <a:pt x="370904" y="448269"/>
                        <a:pt x="367920" y="426933"/>
                      </a:cubicBezTo>
                      <a:cubicBezTo>
                        <a:pt x="376619" y="356321"/>
                        <a:pt x="377762" y="266786"/>
                        <a:pt x="312865" y="222019"/>
                      </a:cubicBezTo>
                      <a:cubicBezTo>
                        <a:pt x="314326" y="182014"/>
                        <a:pt x="328359" y="29931"/>
                        <a:pt x="274257" y="35328"/>
                      </a:cubicBezTo>
                      <a:cubicBezTo>
                        <a:pt x="255207" y="-16234"/>
                        <a:pt x="119635" y="-11789"/>
                        <a:pt x="115888" y="51521"/>
                      </a:cubicBezTo>
                      <a:cubicBezTo>
                        <a:pt x="66358" y="56474"/>
                        <a:pt x="92711" y="194840"/>
                        <a:pt x="93600" y="232242"/>
                      </a:cubicBezTo>
                      <a:cubicBezTo>
                        <a:pt x="31814" y="278470"/>
                        <a:pt x="26607" y="363941"/>
                        <a:pt x="28766" y="435442"/>
                      </a:cubicBezTo>
                      <a:cubicBezTo>
                        <a:pt x="29211" y="460842"/>
                        <a:pt x="57849" y="448840"/>
                        <a:pt x="70740" y="450746"/>
                      </a:cubicBezTo>
                      <a:cubicBezTo>
                        <a:pt x="73851" y="483511"/>
                        <a:pt x="74994" y="521611"/>
                        <a:pt x="46991" y="544408"/>
                      </a:cubicBezTo>
                      <a:cubicBezTo>
                        <a:pt x="20829" y="559775"/>
                        <a:pt x="1906" y="611464"/>
                        <a:pt x="44133" y="617497"/>
                      </a:cubicBezTo>
                      <a:cubicBezTo>
                        <a:pt x="890" y="630197"/>
                        <a:pt x="-22097" y="700682"/>
                        <a:pt x="29973" y="716557"/>
                      </a:cubicBezTo>
                      <a:cubicBezTo>
                        <a:pt x="31179" y="718461"/>
                        <a:pt x="32132" y="730336"/>
                        <a:pt x="35878" y="733384"/>
                      </a:cubicBezTo>
                      <a:cubicBezTo>
                        <a:pt x="-9588" y="750021"/>
                        <a:pt x="-11620" y="809584"/>
                        <a:pt x="41276" y="813584"/>
                      </a:cubicBezTo>
                      <a:cubicBezTo>
                        <a:pt x="-3746" y="839747"/>
                        <a:pt x="-8318" y="908200"/>
                        <a:pt x="53150" y="912772"/>
                      </a:cubicBezTo>
                      <a:cubicBezTo>
                        <a:pt x="88837" y="913153"/>
                        <a:pt x="124016" y="903310"/>
                        <a:pt x="159259" y="898421"/>
                      </a:cubicBezTo>
                      <a:cubicBezTo>
                        <a:pt x="137224" y="913788"/>
                        <a:pt x="124270" y="946998"/>
                        <a:pt x="142368" y="970176"/>
                      </a:cubicBezTo>
                      <a:cubicBezTo>
                        <a:pt x="170879" y="1006688"/>
                        <a:pt x="222568" y="986051"/>
                        <a:pt x="258319" y="975319"/>
                      </a:cubicBezTo>
                      <a:cubicBezTo>
                        <a:pt x="297562" y="961285"/>
                        <a:pt x="346012" y="957857"/>
                        <a:pt x="374079" y="923821"/>
                      </a:cubicBezTo>
                      <a:cubicBezTo>
                        <a:pt x="397638" y="896008"/>
                        <a:pt x="385382" y="849653"/>
                        <a:pt x="346647" y="845652"/>
                      </a:cubicBezTo>
                      <a:cubicBezTo>
                        <a:pt x="371279" y="834501"/>
                        <a:pt x="382207" y="805495"/>
                        <a:pt x="371057" y="780857"/>
                      </a:cubicBezTo>
                      <a:cubicBezTo>
                        <a:pt x="362344" y="761610"/>
                        <a:pt x="342259" y="750123"/>
                        <a:pt x="321247" y="752371"/>
                      </a:cubicBezTo>
                      <a:cubicBezTo>
                        <a:pt x="385382" y="748434"/>
                        <a:pt x="427991" y="685505"/>
                        <a:pt x="350584" y="659597"/>
                      </a:cubicBezTo>
                      <a:cubicBezTo>
                        <a:pt x="302515" y="655787"/>
                        <a:pt x="436690" y="669821"/>
                        <a:pt x="396558" y="583905"/>
                      </a:cubicBezTo>
                      <a:close/>
                      <a:moveTo>
                        <a:pt x="291339" y="83525"/>
                      </a:moveTo>
                      <a:cubicBezTo>
                        <a:pt x="291847" y="98828"/>
                        <a:pt x="292418" y="114132"/>
                        <a:pt x="292926" y="129435"/>
                      </a:cubicBezTo>
                      <a:lnTo>
                        <a:pt x="105792" y="175981"/>
                      </a:lnTo>
                      <a:cubicBezTo>
                        <a:pt x="105030" y="163916"/>
                        <a:pt x="104776" y="151851"/>
                        <a:pt x="104776" y="139786"/>
                      </a:cubicBezTo>
                      <a:cubicBezTo>
                        <a:pt x="166307" y="129753"/>
                        <a:pt x="229172" y="100162"/>
                        <a:pt x="291085" y="83525"/>
                      </a:cubicBezTo>
                      <a:close/>
                      <a:moveTo>
                        <a:pt x="293561" y="147533"/>
                      </a:moveTo>
                      <a:lnTo>
                        <a:pt x="295847" y="212049"/>
                      </a:lnTo>
                      <a:cubicBezTo>
                        <a:pt x="235459" y="188897"/>
                        <a:pt x="168117" y="192212"/>
                        <a:pt x="110300" y="221193"/>
                      </a:cubicBezTo>
                      <a:cubicBezTo>
                        <a:pt x="109094" y="212113"/>
                        <a:pt x="108141" y="202969"/>
                        <a:pt x="107379" y="193824"/>
                      </a:cubicBezTo>
                      <a:close/>
                      <a:moveTo>
                        <a:pt x="194057" y="16152"/>
                      </a:moveTo>
                      <a:cubicBezTo>
                        <a:pt x="213869" y="14056"/>
                        <a:pt x="248984" y="13548"/>
                        <a:pt x="256096" y="36979"/>
                      </a:cubicBezTo>
                      <a:cubicBezTo>
                        <a:pt x="215139" y="41107"/>
                        <a:pt x="174181" y="45615"/>
                        <a:pt x="133224" y="49679"/>
                      </a:cubicBezTo>
                      <a:cubicBezTo>
                        <a:pt x="136208" y="21613"/>
                        <a:pt x="171768" y="18438"/>
                        <a:pt x="193803" y="16152"/>
                      </a:cubicBezTo>
                      <a:close/>
                      <a:moveTo>
                        <a:pt x="111507" y="70444"/>
                      </a:moveTo>
                      <a:cubicBezTo>
                        <a:pt x="137605" y="72095"/>
                        <a:pt x="295276" y="37170"/>
                        <a:pt x="290323" y="65554"/>
                      </a:cubicBezTo>
                      <a:cubicBezTo>
                        <a:pt x="228918" y="86446"/>
                        <a:pt x="165355" y="103083"/>
                        <a:pt x="105093" y="126197"/>
                      </a:cubicBezTo>
                      <a:cubicBezTo>
                        <a:pt x="106681" y="108417"/>
                        <a:pt x="102680" y="86065"/>
                        <a:pt x="111189" y="70444"/>
                      </a:cubicBezTo>
                      <a:close/>
                      <a:moveTo>
                        <a:pt x="46419" y="432902"/>
                      </a:moveTo>
                      <a:cubicBezTo>
                        <a:pt x="42609" y="356067"/>
                        <a:pt x="52769" y="256499"/>
                        <a:pt x="137034" y="227416"/>
                      </a:cubicBezTo>
                      <a:cubicBezTo>
                        <a:pt x="293561" y="176616"/>
                        <a:pt x="379921" y="271866"/>
                        <a:pt x="350521" y="426870"/>
                      </a:cubicBezTo>
                      <a:close/>
                      <a:moveTo>
                        <a:pt x="262319" y="567204"/>
                      </a:moveTo>
                      <a:lnTo>
                        <a:pt x="131636" y="595081"/>
                      </a:lnTo>
                      <a:cubicBezTo>
                        <a:pt x="113348" y="568538"/>
                        <a:pt x="184595" y="524850"/>
                        <a:pt x="164974" y="448459"/>
                      </a:cubicBezTo>
                      <a:lnTo>
                        <a:pt x="238443" y="446999"/>
                      </a:lnTo>
                      <a:cubicBezTo>
                        <a:pt x="232189" y="488604"/>
                        <a:pt x="240558" y="531086"/>
                        <a:pt x="262129" y="567204"/>
                      </a:cubicBezTo>
                      <a:close/>
                      <a:moveTo>
                        <a:pt x="36069" y="586890"/>
                      </a:moveTo>
                      <a:cubicBezTo>
                        <a:pt x="68771" y="527644"/>
                        <a:pt x="97854" y="542440"/>
                        <a:pt x="88456" y="450238"/>
                      </a:cubicBezTo>
                      <a:lnTo>
                        <a:pt x="147194" y="449031"/>
                      </a:lnTo>
                      <a:cubicBezTo>
                        <a:pt x="167514" y="524469"/>
                        <a:pt x="99442" y="554759"/>
                        <a:pt x="112269" y="599272"/>
                      </a:cubicBezTo>
                      <a:cubicBezTo>
                        <a:pt x="91758" y="603272"/>
                        <a:pt x="37466" y="620926"/>
                        <a:pt x="35878" y="586890"/>
                      </a:cubicBezTo>
                      <a:close/>
                      <a:moveTo>
                        <a:pt x="354521" y="867496"/>
                      </a:moveTo>
                      <a:cubicBezTo>
                        <a:pt x="402781" y="909914"/>
                        <a:pt x="318771" y="944458"/>
                        <a:pt x="283211" y="949347"/>
                      </a:cubicBezTo>
                      <a:cubicBezTo>
                        <a:pt x="248095" y="957158"/>
                        <a:pt x="212154" y="978875"/>
                        <a:pt x="175642" y="970239"/>
                      </a:cubicBezTo>
                      <a:cubicBezTo>
                        <a:pt x="158497" y="964588"/>
                        <a:pt x="146178" y="949094"/>
                        <a:pt x="153544" y="930805"/>
                      </a:cubicBezTo>
                      <a:cubicBezTo>
                        <a:pt x="160021" y="906612"/>
                        <a:pt x="304483" y="850160"/>
                        <a:pt x="354331" y="867496"/>
                      </a:cubicBezTo>
                      <a:close/>
                      <a:moveTo>
                        <a:pt x="354204" y="786153"/>
                      </a:moveTo>
                      <a:cubicBezTo>
                        <a:pt x="394399" y="853463"/>
                        <a:pt x="147765" y="877339"/>
                        <a:pt x="105157" y="889086"/>
                      </a:cubicBezTo>
                      <a:cubicBezTo>
                        <a:pt x="51372" y="908136"/>
                        <a:pt x="-12699" y="873592"/>
                        <a:pt x="53912" y="821966"/>
                      </a:cubicBezTo>
                      <a:cubicBezTo>
                        <a:pt x="113793" y="817648"/>
                        <a:pt x="325502" y="741766"/>
                        <a:pt x="354013" y="786153"/>
                      </a:cubicBezTo>
                      <a:close/>
                      <a:moveTo>
                        <a:pt x="293053" y="674392"/>
                      </a:moveTo>
                      <a:cubicBezTo>
                        <a:pt x="319977" y="665884"/>
                        <a:pt x="378143" y="666963"/>
                        <a:pt x="373000" y="710841"/>
                      </a:cubicBezTo>
                      <a:cubicBezTo>
                        <a:pt x="350838" y="738020"/>
                        <a:pt x="307214" y="742210"/>
                        <a:pt x="275972" y="753831"/>
                      </a:cubicBezTo>
                      <a:cubicBezTo>
                        <a:pt x="232030" y="758022"/>
                        <a:pt x="61977" y="815490"/>
                        <a:pt x="26988" y="789454"/>
                      </a:cubicBezTo>
                      <a:cubicBezTo>
                        <a:pt x="-10032" y="761896"/>
                        <a:pt x="65088" y="743608"/>
                        <a:pt x="53912" y="723859"/>
                      </a:cubicBezTo>
                      <a:cubicBezTo>
                        <a:pt x="132462" y="707666"/>
                        <a:pt x="214059" y="690648"/>
                        <a:pt x="292863" y="674392"/>
                      </a:cubicBezTo>
                      <a:close/>
                      <a:moveTo>
                        <a:pt x="354648" y="639531"/>
                      </a:moveTo>
                      <a:cubicBezTo>
                        <a:pt x="294323" y="652993"/>
                        <a:pt x="239840" y="662772"/>
                        <a:pt x="179515" y="676044"/>
                      </a:cubicBezTo>
                      <a:lnTo>
                        <a:pt x="47308" y="704555"/>
                      </a:lnTo>
                      <a:cubicBezTo>
                        <a:pt x="37021" y="705889"/>
                        <a:pt x="23750" y="694522"/>
                        <a:pt x="19241" y="685505"/>
                      </a:cubicBezTo>
                      <a:cubicBezTo>
                        <a:pt x="-15620" y="609813"/>
                        <a:pt x="264224" y="596160"/>
                        <a:pt x="316294" y="573745"/>
                      </a:cubicBezTo>
                      <a:cubicBezTo>
                        <a:pt x="326899" y="571459"/>
                        <a:pt x="326835" y="553298"/>
                        <a:pt x="314961" y="555838"/>
                      </a:cubicBezTo>
                      <a:lnTo>
                        <a:pt x="281687" y="563331"/>
                      </a:lnTo>
                      <a:cubicBezTo>
                        <a:pt x="258871" y="529206"/>
                        <a:pt x="249695" y="487760"/>
                        <a:pt x="255969" y="447190"/>
                      </a:cubicBezTo>
                      <a:lnTo>
                        <a:pt x="321946" y="445856"/>
                      </a:lnTo>
                      <a:cubicBezTo>
                        <a:pt x="294831" y="486433"/>
                        <a:pt x="311722" y="544154"/>
                        <a:pt x="352870" y="568347"/>
                      </a:cubicBezTo>
                      <a:cubicBezTo>
                        <a:pt x="382398" y="583334"/>
                        <a:pt x="401575" y="632483"/>
                        <a:pt x="354458" y="63953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6" name="Google Shape;1566;p12"/>
                <p:cNvSpPr/>
                <p:nvPr/>
              </p:nvSpPr>
              <p:spPr>
                <a:xfrm>
                  <a:off x="1160257" y="3179981"/>
                  <a:ext cx="324636" cy="229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636" h="229478" extrusionOk="0">
                      <a:moveTo>
                        <a:pt x="1626" y="229478"/>
                      </a:moveTo>
                      <a:cubicBezTo>
                        <a:pt x="-8216" y="108447"/>
                        <a:pt x="24042" y="-8456"/>
                        <a:pt x="169393" y="878"/>
                      </a:cubicBezTo>
                      <a:cubicBezTo>
                        <a:pt x="307379" y="-10678"/>
                        <a:pt x="337541" y="93334"/>
                        <a:pt x="320206" y="222176"/>
                      </a:cubicBezTo>
                      <a:cubicBezTo>
                        <a:pt x="210923" y="232019"/>
                        <a:pt x="109767" y="228018"/>
                        <a:pt x="1626" y="22947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9182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3"/>
          <p:cNvGrpSpPr/>
          <p:nvPr/>
        </p:nvGrpSpPr>
        <p:grpSpPr>
          <a:xfrm>
            <a:off x="10196946" y="-1"/>
            <a:ext cx="635407" cy="6529927"/>
            <a:chOff x="6798998" y="-1296139"/>
            <a:chExt cx="476555" cy="4897445"/>
          </a:xfrm>
        </p:grpSpPr>
        <p:sp>
          <p:nvSpPr>
            <p:cNvPr id="164" name="Google Shape;164;p3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7026850" y="-1296139"/>
              <a:ext cx="17700" cy="4271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11470421" y="-4"/>
            <a:ext cx="541587" cy="2053741"/>
            <a:chOff x="5578966" y="2422197"/>
            <a:chExt cx="406190" cy="1540306"/>
          </a:xfrm>
        </p:grpSpPr>
        <p:sp>
          <p:nvSpPr>
            <p:cNvPr id="167" name="Google Shape;167;p3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774600" y="2422197"/>
              <a:ext cx="17700" cy="552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69" name="Google Shape;169;p3"/>
          <p:cNvGrpSpPr/>
          <p:nvPr/>
        </p:nvGrpSpPr>
        <p:grpSpPr>
          <a:xfrm>
            <a:off x="10618481" y="1"/>
            <a:ext cx="622016" cy="3800207"/>
            <a:chOff x="6176324" y="940075"/>
            <a:chExt cx="466512" cy="2850155"/>
          </a:xfrm>
        </p:grpSpPr>
        <p:sp>
          <p:nvSpPr>
            <p:cNvPr id="170" name="Google Shape;170;p3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6400713" y="940075"/>
              <a:ext cx="17700" cy="2034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72" name="Google Shape;172;p3"/>
          <p:cNvGrpSpPr/>
          <p:nvPr/>
        </p:nvGrpSpPr>
        <p:grpSpPr>
          <a:xfrm>
            <a:off x="8249785" y="1"/>
            <a:ext cx="227296" cy="1759505"/>
            <a:chOff x="7576714" y="2009363"/>
            <a:chExt cx="170472" cy="1319629"/>
          </a:xfrm>
        </p:grpSpPr>
        <p:sp>
          <p:nvSpPr>
            <p:cNvPr id="173" name="Google Shape;173;p3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7652975" y="2009363"/>
              <a:ext cx="17700" cy="9657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9151931" y="-1"/>
            <a:ext cx="384500" cy="4684989"/>
            <a:chOff x="7883572" y="308161"/>
            <a:chExt cx="288375" cy="3513742"/>
          </a:xfrm>
        </p:grpSpPr>
        <p:sp>
          <p:nvSpPr>
            <p:cNvPr id="176" name="Google Shape;176;p3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024899" y="308161"/>
              <a:ext cx="17700" cy="26670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178" name="Google Shape;178;p3"/>
          <p:cNvSpPr txBox="1">
            <a:spLocks noGrp="1"/>
          </p:cNvSpPr>
          <p:nvPr>
            <p:ph type="ctrTitle"/>
          </p:nvPr>
        </p:nvSpPr>
        <p:spPr>
          <a:xfrm>
            <a:off x="2114433" y="2738000"/>
            <a:ext cx="6194800" cy="841200"/>
          </a:xfrm>
          <a:prstGeom prst="rect">
            <a:avLst/>
          </a:prstGeom>
          <a:effectLst>
            <a:outerShdw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6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6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6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6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6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6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6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6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6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79" name="Google Shape;179;p3"/>
          <p:cNvSpPr txBox="1">
            <a:spLocks noGrp="1"/>
          </p:cNvSpPr>
          <p:nvPr>
            <p:ph type="subTitle" idx="1"/>
          </p:nvPr>
        </p:nvSpPr>
        <p:spPr>
          <a:xfrm>
            <a:off x="2114433" y="3606800"/>
            <a:ext cx="6194800" cy="51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3pPr>
            <a:lvl4pPr lvl="3" rtl="0">
              <a:spcBef>
                <a:spcPts val="1067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4pPr>
            <a:lvl5pPr lvl="4" rtl="0">
              <a:spcBef>
                <a:spcPts val="1067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5pPr>
            <a:lvl6pPr lvl="5" rtl="0">
              <a:spcBef>
                <a:spcPts val="1067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6pPr>
            <a:lvl7pPr lvl="6" rtl="0">
              <a:spcBef>
                <a:spcPts val="1067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7pPr>
            <a:lvl8pPr lvl="7" rtl="0">
              <a:spcBef>
                <a:spcPts val="1067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8pPr>
            <a:lvl9pPr lvl="8" rtl="0">
              <a:spcBef>
                <a:spcPts val="1067"/>
              </a:spcBef>
              <a:spcAft>
                <a:spcPts val="1067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3"/>
          <p:cNvSpPr/>
          <p:nvPr/>
        </p:nvSpPr>
        <p:spPr>
          <a:xfrm>
            <a:off x="-305525" y="2312800"/>
            <a:ext cx="2232400" cy="2232400"/>
          </a:xfrm>
          <a:prstGeom prst="chord">
            <a:avLst>
              <a:gd name="adj1" fmla="val 13399399"/>
              <a:gd name="adj2" fmla="val 8184747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81" name="Google Shape;181;p3"/>
          <p:cNvSpPr/>
          <p:nvPr/>
        </p:nvSpPr>
        <p:spPr>
          <a:xfrm>
            <a:off x="-38801" y="2579524"/>
            <a:ext cx="1699200" cy="1699200"/>
          </a:xfrm>
          <a:prstGeom prst="chord">
            <a:avLst>
              <a:gd name="adj1" fmla="val 11949430"/>
              <a:gd name="adj2" fmla="val 9637875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182" name="Google Shape;182;p3"/>
          <p:cNvGrpSpPr/>
          <p:nvPr/>
        </p:nvGrpSpPr>
        <p:grpSpPr>
          <a:xfrm>
            <a:off x="8995215" y="992318"/>
            <a:ext cx="240539" cy="253407"/>
            <a:chOff x="3770248" y="2527300"/>
            <a:chExt cx="180404" cy="190055"/>
          </a:xfrm>
        </p:grpSpPr>
        <p:sp>
          <p:nvSpPr>
            <p:cNvPr id="183" name="Google Shape;183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3"/>
          <p:cNvGrpSpPr/>
          <p:nvPr/>
        </p:nvGrpSpPr>
        <p:grpSpPr>
          <a:xfrm>
            <a:off x="1374453" y="4166627"/>
            <a:ext cx="285951" cy="327472"/>
            <a:chOff x="3462796" y="2555878"/>
            <a:chExt cx="157798" cy="180711"/>
          </a:xfrm>
        </p:grpSpPr>
        <p:sp>
          <p:nvSpPr>
            <p:cNvPr id="188" name="Google Shape;188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3"/>
          <p:cNvGrpSpPr/>
          <p:nvPr/>
        </p:nvGrpSpPr>
        <p:grpSpPr>
          <a:xfrm>
            <a:off x="11649893" y="3741984"/>
            <a:ext cx="326916" cy="344405"/>
            <a:chOff x="3770248" y="2527300"/>
            <a:chExt cx="180404" cy="190055"/>
          </a:xfrm>
        </p:grpSpPr>
        <p:sp>
          <p:nvSpPr>
            <p:cNvPr id="195" name="Google Shape;195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3"/>
          <p:cNvGrpSpPr/>
          <p:nvPr/>
        </p:nvGrpSpPr>
        <p:grpSpPr>
          <a:xfrm rot="5400000">
            <a:off x="11496663" y="6087416"/>
            <a:ext cx="285931" cy="327424"/>
            <a:chOff x="3462796" y="2555878"/>
            <a:chExt cx="157798" cy="180711"/>
          </a:xfrm>
        </p:grpSpPr>
        <p:sp>
          <p:nvSpPr>
            <p:cNvPr id="200" name="Google Shape;200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3"/>
          <p:cNvGrpSpPr/>
          <p:nvPr/>
        </p:nvGrpSpPr>
        <p:grpSpPr>
          <a:xfrm>
            <a:off x="217664" y="2246018"/>
            <a:ext cx="240539" cy="253407"/>
            <a:chOff x="3770248" y="2527300"/>
            <a:chExt cx="180404" cy="190055"/>
          </a:xfrm>
        </p:grpSpPr>
        <p:sp>
          <p:nvSpPr>
            <p:cNvPr id="207" name="Google Shape;207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3"/>
          <p:cNvGrpSpPr/>
          <p:nvPr/>
        </p:nvGrpSpPr>
        <p:grpSpPr>
          <a:xfrm rot="18900000">
            <a:off x="10286273" y="992330"/>
            <a:ext cx="240536" cy="253404"/>
            <a:chOff x="3770248" y="2527300"/>
            <a:chExt cx="180404" cy="190055"/>
          </a:xfrm>
        </p:grpSpPr>
        <p:sp>
          <p:nvSpPr>
            <p:cNvPr id="212" name="Google Shape;212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" name="Google Shape;216;p3"/>
          <p:cNvGrpSpPr/>
          <p:nvPr/>
        </p:nvGrpSpPr>
        <p:grpSpPr>
          <a:xfrm>
            <a:off x="8869016" y="-9"/>
            <a:ext cx="1395600" cy="2359160"/>
            <a:chOff x="2484475" y="1329455"/>
            <a:chExt cx="1046700" cy="1769370"/>
          </a:xfrm>
        </p:grpSpPr>
        <p:sp>
          <p:nvSpPr>
            <p:cNvPr id="217" name="Google Shape;217;p3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219" name="Google Shape;219;p3"/>
            <p:cNvGrpSpPr/>
            <p:nvPr/>
          </p:nvGrpSpPr>
          <p:grpSpPr>
            <a:xfrm>
              <a:off x="2769703" y="1329455"/>
              <a:ext cx="510180" cy="1483501"/>
              <a:chOff x="1818382" y="2433081"/>
              <a:chExt cx="466728" cy="1357150"/>
            </a:xfrm>
          </p:grpSpPr>
          <p:grpSp>
            <p:nvGrpSpPr>
              <p:cNvPr id="220" name="Google Shape;220;p3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221" name="Google Shape;221;p3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222;p3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223;p3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4" name="Google Shape;224;p3"/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225" name="Google Shape;225;p3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6" name="Google Shape;226;p3"/>
          <p:cNvGrpSpPr/>
          <p:nvPr/>
        </p:nvGrpSpPr>
        <p:grpSpPr>
          <a:xfrm>
            <a:off x="11036091" y="-2"/>
            <a:ext cx="1207055" cy="3740915"/>
            <a:chOff x="3961868" y="-891976"/>
            <a:chExt cx="905291" cy="2805686"/>
          </a:xfrm>
        </p:grpSpPr>
        <p:grpSp>
          <p:nvGrpSpPr>
            <p:cNvPr id="227" name="Google Shape;227;p3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228" name="Google Shape;228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30" name="Google Shape;230;p3"/>
            <p:cNvGrpSpPr/>
            <p:nvPr/>
          </p:nvGrpSpPr>
          <p:grpSpPr>
            <a:xfrm>
              <a:off x="4155315" y="-891976"/>
              <a:ext cx="522826" cy="2613070"/>
              <a:chOff x="2447534" y="1219291"/>
              <a:chExt cx="478297" cy="2390513"/>
            </a:xfrm>
          </p:grpSpPr>
          <p:grpSp>
            <p:nvGrpSpPr>
              <p:cNvPr id="231" name="Google Shape;231;p3"/>
              <p:cNvGrpSpPr/>
              <p:nvPr/>
            </p:nvGrpSpPr>
            <p:grpSpPr>
              <a:xfrm>
                <a:off x="2447534" y="1219291"/>
                <a:ext cx="478297" cy="2390513"/>
                <a:chOff x="2447534" y="1219291"/>
                <a:chExt cx="478297" cy="2390513"/>
              </a:xfrm>
            </p:grpSpPr>
            <p:grpSp>
              <p:nvGrpSpPr>
                <p:cNvPr id="232" name="Google Shape;232;p3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233" name="Google Shape;233;p3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4" name="Google Shape;234;p3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" name="Google Shape;235;p3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36" name="Google Shape;236;p3"/>
                <p:cNvSpPr/>
                <p:nvPr/>
              </p:nvSpPr>
              <p:spPr>
                <a:xfrm>
                  <a:off x="2675610" y="1219291"/>
                  <a:ext cx="17700" cy="1758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237" name="Google Shape;237;p3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8" name="Google Shape;238;p3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39" name="Google Shape;239;p3"/>
          <p:cNvGrpSpPr/>
          <p:nvPr/>
        </p:nvGrpSpPr>
        <p:grpSpPr>
          <a:xfrm>
            <a:off x="10301791" y="2"/>
            <a:ext cx="697103" cy="2603023"/>
            <a:chOff x="5194218" y="-536312"/>
            <a:chExt cx="522827" cy="1952267"/>
          </a:xfrm>
        </p:grpSpPr>
        <p:grpSp>
          <p:nvGrpSpPr>
            <p:cNvPr id="240" name="Google Shape;240;p3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241" name="Google Shape;241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43" name="Google Shape;243;p3"/>
            <p:cNvGrpSpPr/>
            <p:nvPr/>
          </p:nvGrpSpPr>
          <p:grpSpPr>
            <a:xfrm>
              <a:off x="5371921" y="-536312"/>
              <a:ext cx="182209" cy="1814066"/>
              <a:chOff x="3305183" y="1663032"/>
              <a:chExt cx="166690" cy="1659561"/>
            </a:xfrm>
          </p:grpSpPr>
          <p:grpSp>
            <p:nvGrpSpPr>
              <p:cNvPr id="244" name="Google Shape;244;p3"/>
              <p:cNvGrpSpPr/>
              <p:nvPr/>
            </p:nvGrpSpPr>
            <p:grpSpPr>
              <a:xfrm>
                <a:off x="3305183" y="1663032"/>
                <a:ext cx="166690" cy="1659561"/>
                <a:chOff x="3305183" y="1663032"/>
                <a:chExt cx="166690" cy="1659561"/>
              </a:xfrm>
            </p:grpSpPr>
            <p:grpSp>
              <p:nvGrpSpPr>
                <p:cNvPr id="245" name="Google Shape;245;p3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246" name="Google Shape;246;p3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7" name="Google Shape;247;p3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8" name="Google Shape;248;p3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49" name="Google Shape;249;p3"/>
                <p:cNvSpPr/>
                <p:nvPr/>
              </p:nvSpPr>
              <p:spPr>
                <a:xfrm>
                  <a:off x="3375902" y="1663032"/>
                  <a:ext cx="17700" cy="1314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250" name="Google Shape;250;p3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51" name="Google Shape;251;p3"/>
          <p:cNvGrpSpPr/>
          <p:nvPr/>
        </p:nvGrpSpPr>
        <p:grpSpPr>
          <a:xfrm>
            <a:off x="10595063" y="-8"/>
            <a:ext cx="1147463" cy="6331381"/>
            <a:chOff x="7824797" y="-1724181"/>
            <a:chExt cx="860597" cy="4748536"/>
          </a:xfrm>
        </p:grpSpPr>
        <p:grpSp>
          <p:nvGrpSpPr>
            <p:cNvPr id="252" name="Google Shape;252;p3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253" name="Google Shape;253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55" name="Google Shape;255;p3"/>
            <p:cNvGrpSpPr/>
            <p:nvPr/>
          </p:nvGrpSpPr>
          <p:grpSpPr>
            <a:xfrm>
              <a:off x="8100547" y="-1724181"/>
              <a:ext cx="300376" cy="4529867"/>
              <a:chOff x="3792712" y="-322375"/>
              <a:chExt cx="274793" cy="4144055"/>
            </a:xfrm>
          </p:grpSpPr>
          <p:grpSp>
            <p:nvGrpSpPr>
              <p:cNvPr id="256" name="Google Shape;256;p3"/>
              <p:cNvGrpSpPr/>
              <p:nvPr/>
            </p:nvGrpSpPr>
            <p:grpSpPr>
              <a:xfrm>
                <a:off x="3792712" y="-322375"/>
                <a:ext cx="274793" cy="4144055"/>
                <a:chOff x="3792712" y="-322375"/>
                <a:chExt cx="274793" cy="4144055"/>
              </a:xfrm>
            </p:grpSpPr>
            <p:grpSp>
              <p:nvGrpSpPr>
                <p:cNvPr id="257" name="Google Shape;257;p3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258" name="Google Shape;258;p3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9" name="Google Shape;259;p3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0" name="Google Shape;260;p3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61" name="Google Shape;261;p3"/>
                <p:cNvSpPr/>
                <p:nvPr/>
              </p:nvSpPr>
              <p:spPr>
                <a:xfrm>
                  <a:off x="3923169" y="-322375"/>
                  <a:ext cx="17700" cy="3300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262" name="Google Shape;262;p3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63" name="Google Shape;263;p3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64" name="Google Shape;264;p3"/>
          <p:cNvGrpSpPr/>
          <p:nvPr/>
        </p:nvGrpSpPr>
        <p:grpSpPr>
          <a:xfrm>
            <a:off x="9413868" y="9"/>
            <a:ext cx="1395600" cy="5532144"/>
            <a:chOff x="1192601" y="-1724180"/>
            <a:chExt cx="1046700" cy="4149108"/>
          </a:xfrm>
        </p:grpSpPr>
        <p:grpSp>
          <p:nvGrpSpPr>
            <p:cNvPr id="265" name="Google Shape;265;p3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266" name="Google Shape;266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68" name="Google Shape;268;p3"/>
            <p:cNvGrpSpPr/>
            <p:nvPr/>
          </p:nvGrpSpPr>
          <p:grpSpPr>
            <a:xfrm>
              <a:off x="1417979" y="-1724180"/>
              <a:ext cx="580390" cy="3855366"/>
              <a:chOff x="522260" y="372820"/>
              <a:chExt cx="530958" cy="3527002"/>
            </a:xfrm>
          </p:grpSpPr>
          <p:grpSp>
            <p:nvGrpSpPr>
              <p:cNvPr id="269" name="Google Shape;269;p3"/>
              <p:cNvGrpSpPr/>
              <p:nvPr/>
            </p:nvGrpSpPr>
            <p:grpSpPr>
              <a:xfrm>
                <a:off x="522260" y="372820"/>
                <a:ext cx="530958" cy="3527002"/>
                <a:chOff x="522260" y="372820"/>
                <a:chExt cx="530958" cy="3527002"/>
              </a:xfrm>
            </p:grpSpPr>
            <p:grpSp>
              <p:nvGrpSpPr>
                <p:cNvPr id="270" name="Google Shape;270;p3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271" name="Google Shape;271;p3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" name="Google Shape;272;p3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" name="Google Shape;273;p3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3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75" name="Google Shape;275;p3"/>
                <p:cNvSpPr/>
                <p:nvPr/>
              </p:nvSpPr>
              <p:spPr>
                <a:xfrm>
                  <a:off x="786939" y="372820"/>
                  <a:ext cx="17700" cy="2605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276" name="Google Shape;276;p3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77" name="Google Shape;277;p3"/>
          <p:cNvGrpSpPr/>
          <p:nvPr/>
        </p:nvGrpSpPr>
        <p:grpSpPr>
          <a:xfrm>
            <a:off x="8014579" y="2"/>
            <a:ext cx="1395600" cy="3724503"/>
            <a:chOff x="6010934" y="1"/>
            <a:chExt cx="1046700" cy="2793377"/>
          </a:xfrm>
        </p:grpSpPr>
        <p:grpSp>
          <p:nvGrpSpPr>
            <p:cNvPr id="278" name="Google Shape;278;p3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279" name="Google Shape;279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81" name="Google Shape;281;p3"/>
            <p:cNvGrpSpPr/>
            <p:nvPr/>
          </p:nvGrpSpPr>
          <p:grpSpPr>
            <a:xfrm>
              <a:off x="6308747" y="1"/>
              <a:ext cx="441786" cy="2571886"/>
              <a:chOff x="1121941" y="1609666"/>
              <a:chExt cx="404159" cy="2352837"/>
            </a:xfrm>
          </p:grpSpPr>
          <p:grpSp>
            <p:nvGrpSpPr>
              <p:cNvPr id="282" name="Google Shape;282;p3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283" name="Google Shape;283;p3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284" name="Google Shape;284;p3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3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3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7" name="Google Shape;287;p3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88" name="Google Shape;288;p3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289" name="Google Shape;289;p3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0" name="Google Shape;290;p3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1" name="Google Shape;291;p3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2" name="Google Shape;292;p3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93" name="Google Shape;293;p3"/>
          <p:cNvGrpSpPr/>
          <p:nvPr/>
        </p:nvGrpSpPr>
        <p:grpSpPr>
          <a:xfrm>
            <a:off x="9526662" y="5080221"/>
            <a:ext cx="210397" cy="240948"/>
            <a:chOff x="3462796" y="2555878"/>
            <a:chExt cx="157798" cy="180711"/>
          </a:xfrm>
        </p:grpSpPr>
        <p:sp>
          <p:nvSpPr>
            <p:cNvPr id="294" name="Google Shape;294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4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"/>
          <p:cNvSpPr/>
          <p:nvPr/>
        </p:nvSpPr>
        <p:spPr>
          <a:xfrm>
            <a:off x="-176933" y="709864"/>
            <a:ext cx="1490000" cy="1490000"/>
          </a:xfrm>
          <a:prstGeom prst="chord">
            <a:avLst>
              <a:gd name="adj1" fmla="val 13399399"/>
              <a:gd name="adj2" fmla="val 8184747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02" name="Google Shape;302;p4"/>
          <p:cNvSpPr/>
          <p:nvPr/>
        </p:nvSpPr>
        <p:spPr>
          <a:xfrm>
            <a:off x="1093" y="887891"/>
            <a:ext cx="1134000" cy="1134000"/>
          </a:xfrm>
          <a:prstGeom prst="chord">
            <a:avLst>
              <a:gd name="adj1" fmla="val 11949430"/>
              <a:gd name="adj2" fmla="val 9637875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03" name="Google Shape;303;p4"/>
          <p:cNvSpPr txBox="1">
            <a:spLocks noGrp="1"/>
          </p:cNvSpPr>
          <p:nvPr>
            <p:ph type="body" idx="1"/>
          </p:nvPr>
        </p:nvSpPr>
        <p:spPr>
          <a:xfrm>
            <a:off x="1038800" y="1261767"/>
            <a:ext cx="6846400" cy="46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60958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⊹"/>
              <a:defRPr sz="4800"/>
            </a:lvl1pPr>
            <a:lvl2pPr marL="1219170" lvl="1" indent="-609585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600"/>
              <a:buChar char="×"/>
              <a:defRPr sz="4800"/>
            </a:lvl2pPr>
            <a:lvl3pPr marL="1828754" lvl="2" indent="-609585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600"/>
              <a:buChar char="⬩"/>
              <a:defRPr sz="4800"/>
            </a:lvl3pPr>
            <a:lvl4pPr marL="2438339" lvl="3" indent="-609585" rtl="0">
              <a:spcBef>
                <a:spcPts val="1067"/>
              </a:spcBef>
              <a:spcAft>
                <a:spcPts val="0"/>
              </a:spcAft>
              <a:buSzPts val="3600"/>
              <a:buChar char="●"/>
              <a:defRPr sz="4800"/>
            </a:lvl4pPr>
            <a:lvl5pPr marL="3047924" lvl="4" indent="-609585" rtl="0">
              <a:spcBef>
                <a:spcPts val="1067"/>
              </a:spcBef>
              <a:spcAft>
                <a:spcPts val="0"/>
              </a:spcAft>
              <a:buSzPts val="3600"/>
              <a:buChar char="○"/>
              <a:defRPr sz="4800"/>
            </a:lvl5pPr>
            <a:lvl6pPr marL="3657509" lvl="5" indent="-609585" rtl="0">
              <a:spcBef>
                <a:spcPts val="1067"/>
              </a:spcBef>
              <a:spcAft>
                <a:spcPts val="0"/>
              </a:spcAft>
              <a:buSzPts val="3600"/>
              <a:buChar char="■"/>
              <a:defRPr sz="4800"/>
            </a:lvl6pPr>
            <a:lvl7pPr marL="4267093" lvl="6" indent="-609585" rtl="0">
              <a:spcBef>
                <a:spcPts val="1067"/>
              </a:spcBef>
              <a:spcAft>
                <a:spcPts val="0"/>
              </a:spcAft>
              <a:buSzPts val="3600"/>
              <a:buChar char="●"/>
              <a:defRPr sz="4800"/>
            </a:lvl7pPr>
            <a:lvl8pPr marL="4876678" lvl="7" indent="-609585" rtl="0">
              <a:spcBef>
                <a:spcPts val="1067"/>
              </a:spcBef>
              <a:spcAft>
                <a:spcPts val="0"/>
              </a:spcAft>
              <a:buSzPts val="3600"/>
              <a:buChar char="○"/>
              <a:defRPr sz="4800"/>
            </a:lvl8pPr>
            <a:lvl9pPr marL="5486263" lvl="8" indent="-609585" rtl="0">
              <a:spcBef>
                <a:spcPts val="1067"/>
              </a:spcBef>
              <a:spcAft>
                <a:spcPts val="1067"/>
              </a:spcAft>
              <a:buSzPts val="3600"/>
              <a:buChar char="■"/>
              <a:defRPr sz="4800"/>
            </a:lvl9pPr>
          </a:lstStyle>
          <a:p>
            <a:endParaRPr/>
          </a:p>
        </p:txBody>
      </p:sp>
      <p:sp>
        <p:nvSpPr>
          <p:cNvPr id="304" name="Google Shape;304;p4"/>
          <p:cNvSpPr txBox="1"/>
          <p:nvPr/>
        </p:nvSpPr>
        <p:spPr>
          <a:xfrm>
            <a:off x="222937" y="1138737"/>
            <a:ext cx="6652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>
                <a:solidFill>
                  <a:schemeClr val="accen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“</a:t>
            </a:r>
            <a:endParaRPr sz="8000" b="1">
              <a:solidFill>
                <a:schemeClr val="accen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305" name="Google Shape;305;p4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306" name="Google Shape;306;p4"/>
          <p:cNvGrpSpPr/>
          <p:nvPr/>
        </p:nvGrpSpPr>
        <p:grpSpPr>
          <a:xfrm>
            <a:off x="8262574" y="-39"/>
            <a:ext cx="3980673" cy="6147288"/>
            <a:chOff x="6196930" y="-29"/>
            <a:chExt cx="2985505" cy="4610466"/>
          </a:xfrm>
        </p:grpSpPr>
        <p:grpSp>
          <p:nvGrpSpPr>
            <p:cNvPr id="307" name="Google Shape;307;p4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308" name="Google Shape;308;p4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310" name="Google Shape;310;p4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311" name="Google Shape;311;p4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313" name="Google Shape;313;p4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314" name="Google Shape;314;p4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4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316" name="Google Shape;316;p4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317" name="Google Shape;317;p4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4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319" name="Google Shape;319;p4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320" name="Google Shape;320;p4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322" name="Google Shape;322;p4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323" name="Google Shape;323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7" name="Google Shape;327;p4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328" name="Google Shape;328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2" name="Google Shape;332;p4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333" name="Google Shape;333;p4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4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4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4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4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9" name="Google Shape;339;p4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340" name="Google Shape;340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4" name="Google Shape;344;p4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345" name="Google Shape;345;p4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46" name="Google Shape;346;p4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grpSp>
            <p:nvGrpSpPr>
              <p:cNvPr id="347" name="Google Shape;347;p4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348" name="Google Shape;348;p4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349" name="Google Shape;349;p4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0" name="Google Shape;350;p4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1" name="Google Shape;351;p4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52" name="Google Shape;352;p4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353" name="Google Shape;353;p4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54" name="Google Shape;354;p4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355" name="Google Shape;355;p4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356" name="Google Shape;356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357" name="Google Shape;357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358" name="Google Shape;358;p4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359" name="Google Shape;359;p4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360" name="Google Shape;360;p4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361" name="Google Shape;361;p4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2" name="Google Shape;362;p4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3" name="Google Shape;363;p4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64" name="Google Shape;364;p4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365" name="Google Shape;365;p4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66" name="Google Shape;366;p4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367" name="Google Shape;367;p4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368" name="Google Shape;368;p4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369" name="Google Shape;369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370" name="Google Shape;370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371" name="Google Shape;371;p4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372" name="Google Shape;372;p4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373" name="Google Shape;373;p4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374" name="Google Shape;374;p4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5" name="Google Shape;375;p4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6" name="Google Shape;376;p4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77" name="Google Shape;377;p4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378" name="Google Shape;378;p4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379" name="Google Shape;379;p4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380" name="Google Shape;380;p4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381" name="Google Shape;381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382" name="Google Shape;382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383" name="Google Shape;383;p4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384" name="Google Shape;384;p4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385" name="Google Shape;385;p4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386" name="Google Shape;386;p4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87" name="Google Shape;387;p4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88" name="Google Shape;388;p4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89" name="Google Shape;389;p4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390" name="Google Shape;390;p4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91" name="Google Shape;391;p4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392" name="Google Shape;392;p4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393" name="Google Shape;393;p4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394" name="Google Shape;394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395" name="Google Shape;395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396" name="Google Shape;396;p4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397" name="Google Shape;397;p4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398" name="Google Shape;398;p4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399" name="Google Shape;399;p4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0" name="Google Shape;400;p4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1" name="Google Shape;401;p4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2" name="Google Shape;402;p4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03" name="Google Shape;403;p4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404" name="Google Shape;404;p4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405" name="Google Shape;405;p4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406" name="Google Shape;406;p4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407" name="Google Shape;407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408" name="Google Shape;408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409" name="Google Shape;409;p4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410" name="Google Shape;410;p4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411" name="Google Shape;411;p4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412" name="Google Shape;412;p4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3" name="Google Shape;413;p4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4" name="Google Shape;414;p4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5" name="Google Shape;415;p4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16" name="Google Shape;416;p4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417" name="Google Shape;417;p4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8" name="Google Shape;418;p4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9" name="Google Shape;419;p4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20" name="Google Shape;420;p4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421" name="Google Shape;421;p4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422" name="Google Shape;422;p4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4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4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4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4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4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"/>
          <p:cNvSpPr txBox="1">
            <a:spLocks noGrp="1"/>
          </p:cNvSpPr>
          <p:nvPr>
            <p:ph type="title"/>
          </p:nvPr>
        </p:nvSpPr>
        <p:spPr>
          <a:xfrm>
            <a:off x="937200" y="1014567"/>
            <a:ext cx="7546800" cy="6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5"/>
          <p:cNvSpPr txBox="1">
            <a:spLocks noGrp="1"/>
          </p:cNvSpPr>
          <p:nvPr>
            <p:ph type="body" idx="1"/>
          </p:nvPr>
        </p:nvSpPr>
        <p:spPr>
          <a:xfrm>
            <a:off x="937200" y="1906864"/>
            <a:ext cx="7546800" cy="40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⊹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×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⬩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31" name="Google Shape;431;p5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432" name="Google Shape;432;p5"/>
          <p:cNvGrpSpPr/>
          <p:nvPr/>
        </p:nvGrpSpPr>
        <p:grpSpPr>
          <a:xfrm>
            <a:off x="8262574" y="-39"/>
            <a:ext cx="3980673" cy="6147288"/>
            <a:chOff x="6196930" y="-29"/>
            <a:chExt cx="2985505" cy="4610466"/>
          </a:xfrm>
        </p:grpSpPr>
        <p:grpSp>
          <p:nvGrpSpPr>
            <p:cNvPr id="433" name="Google Shape;433;p5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434" name="Google Shape;434;p5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5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436" name="Google Shape;436;p5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437" name="Google Shape;437;p5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5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439" name="Google Shape;439;p5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440" name="Google Shape;440;p5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5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442" name="Google Shape;442;p5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443" name="Google Shape;443;p5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5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445" name="Google Shape;445;p5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446" name="Google Shape;446;p5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5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448" name="Google Shape;448;p5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449" name="Google Shape;449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3" name="Google Shape;453;p5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454" name="Google Shape;454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8" name="Google Shape;458;p5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459" name="Google Shape;459;p5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5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5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5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5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5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5" name="Google Shape;465;p5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466" name="Google Shape;466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0" name="Google Shape;470;p5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471" name="Google Shape;471;p5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72" name="Google Shape;472;p5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grpSp>
            <p:nvGrpSpPr>
              <p:cNvPr id="473" name="Google Shape;473;p5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474" name="Google Shape;474;p5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475" name="Google Shape;475;p5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6" name="Google Shape;476;p5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7" name="Google Shape;477;p5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78" name="Google Shape;478;p5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479" name="Google Shape;479;p5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80" name="Google Shape;480;p5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481" name="Google Shape;481;p5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482" name="Google Shape;482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483" name="Google Shape;483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484" name="Google Shape;484;p5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485" name="Google Shape;485;p5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486" name="Google Shape;486;p5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487" name="Google Shape;487;p5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88" name="Google Shape;488;p5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89" name="Google Shape;489;p5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90" name="Google Shape;490;p5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491" name="Google Shape;491;p5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92" name="Google Shape;492;p5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493" name="Google Shape;493;p5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494" name="Google Shape;494;p5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495" name="Google Shape;495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496" name="Google Shape;496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497" name="Google Shape;497;p5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498" name="Google Shape;498;p5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499" name="Google Shape;499;p5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500" name="Google Shape;500;p5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01" name="Google Shape;501;p5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02" name="Google Shape;502;p5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03" name="Google Shape;503;p5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504" name="Google Shape;504;p5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05" name="Google Shape;505;p5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506" name="Google Shape;506;p5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507" name="Google Shape;507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508" name="Google Shape;508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509" name="Google Shape;509;p5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510" name="Google Shape;510;p5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511" name="Google Shape;511;p5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512" name="Google Shape;512;p5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3" name="Google Shape;513;p5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4" name="Google Shape;514;p5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15" name="Google Shape;515;p5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516" name="Google Shape;516;p5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17" name="Google Shape;517;p5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18" name="Google Shape;518;p5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519" name="Google Shape;519;p5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520" name="Google Shape;520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521" name="Google Shape;521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522" name="Google Shape;522;p5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523" name="Google Shape;523;p5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524" name="Google Shape;524;p5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525" name="Google Shape;525;p5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6" name="Google Shape;526;p5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7" name="Google Shape;527;p5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8" name="Google Shape;528;p5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29" name="Google Shape;529;p5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530" name="Google Shape;530;p5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31" name="Google Shape;531;p5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532" name="Google Shape;532;p5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533" name="Google Shape;533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534" name="Google Shape;534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535" name="Google Shape;535;p5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536" name="Google Shape;536;p5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537" name="Google Shape;537;p5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538" name="Google Shape;538;p5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39" name="Google Shape;539;p5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40" name="Google Shape;540;p5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41" name="Google Shape;541;p5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42" name="Google Shape;542;p5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543" name="Google Shape;543;p5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4" name="Google Shape;544;p5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5" name="Google Shape;545;p5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6" name="Google Shape;546;p5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47" name="Google Shape;547;p5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548" name="Google Shape;548;p5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5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5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5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5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5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4" name="Google Shape;554;p5"/>
          <p:cNvGrpSpPr/>
          <p:nvPr/>
        </p:nvGrpSpPr>
        <p:grpSpPr>
          <a:xfrm>
            <a:off x="371746" y="1098457"/>
            <a:ext cx="384501" cy="440356"/>
            <a:chOff x="3462796" y="2555878"/>
            <a:chExt cx="157798" cy="180711"/>
          </a:xfrm>
        </p:grpSpPr>
        <p:sp>
          <p:nvSpPr>
            <p:cNvPr id="555" name="Google Shape;555;p5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"/>
          <p:cNvSpPr txBox="1">
            <a:spLocks noGrp="1"/>
          </p:cNvSpPr>
          <p:nvPr>
            <p:ph type="title"/>
          </p:nvPr>
        </p:nvSpPr>
        <p:spPr>
          <a:xfrm>
            <a:off x="937200" y="1014567"/>
            <a:ext cx="7546800" cy="6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6"/>
          <p:cNvSpPr txBox="1">
            <a:spLocks noGrp="1"/>
          </p:cNvSpPr>
          <p:nvPr>
            <p:ph type="body" idx="1"/>
          </p:nvPr>
        </p:nvSpPr>
        <p:spPr>
          <a:xfrm>
            <a:off x="937200" y="1906867"/>
            <a:ext cx="3526000" cy="40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⊹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×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⬩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564" name="Google Shape;564;p6"/>
          <p:cNvSpPr txBox="1">
            <a:spLocks noGrp="1"/>
          </p:cNvSpPr>
          <p:nvPr>
            <p:ph type="body" idx="2"/>
          </p:nvPr>
        </p:nvSpPr>
        <p:spPr>
          <a:xfrm>
            <a:off x="4957931" y="1906867"/>
            <a:ext cx="3526000" cy="40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⊹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×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⬩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565" name="Google Shape;565;p6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566" name="Google Shape;566;p6"/>
          <p:cNvGrpSpPr/>
          <p:nvPr/>
        </p:nvGrpSpPr>
        <p:grpSpPr>
          <a:xfrm>
            <a:off x="371746" y="1098457"/>
            <a:ext cx="384501" cy="440356"/>
            <a:chOff x="3462796" y="2555878"/>
            <a:chExt cx="157798" cy="180711"/>
          </a:xfrm>
        </p:grpSpPr>
        <p:sp>
          <p:nvSpPr>
            <p:cNvPr id="567" name="Google Shape;567;p6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3" name="Google Shape;573;p6"/>
          <p:cNvGrpSpPr/>
          <p:nvPr/>
        </p:nvGrpSpPr>
        <p:grpSpPr>
          <a:xfrm>
            <a:off x="8262574" y="-39"/>
            <a:ext cx="3980673" cy="6147288"/>
            <a:chOff x="6196930" y="-29"/>
            <a:chExt cx="2985505" cy="4610466"/>
          </a:xfrm>
        </p:grpSpPr>
        <p:grpSp>
          <p:nvGrpSpPr>
            <p:cNvPr id="574" name="Google Shape;574;p6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575" name="Google Shape;575;p6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577" name="Google Shape;577;p6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578" name="Google Shape;578;p6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580" name="Google Shape;580;p6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581" name="Google Shape;581;p6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583" name="Google Shape;583;p6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584" name="Google Shape;584;p6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586" name="Google Shape;586;p6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587" name="Google Shape;587;p6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6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589" name="Google Shape;589;p6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590" name="Google Shape;590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6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595" name="Google Shape;595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9" name="Google Shape;599;p6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600" name="Google Shape;600;p6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6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6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6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6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6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6" name="Google Shape;606;p6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607" name="Google Shape;607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1" name="Google Shape;611;p6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612" name="Google Shape;612;p6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13" name="Google Shape;613;p6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grpSp>
            <p:nvGrpSpPr>
              <p:cNvPr id="614" name="Google Shape;614;p6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615" name="Google Shape;615;p6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616" name="Google Shape;616;p6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7" name="Google Shape;617;p6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8" name="Google Shape;618;p6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19" name="Google Shape;619;p6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620" name="Google Shape;620;p6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621" name="Google Shape;621;p6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622" name="Google Shape;622;p6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623" name="Google Shape;623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624" name="Google Shape;624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625" name="Google Shape;625;p6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626" name="Google Shape;626;p6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627" name="Google Shape;627;p6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628" name="Google Shape;628;p6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29" name="Google Shape;629;p6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30" name="Google Shape;630;p6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31" name="Google Shape;631;p6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632" name="Google Shape;632;p6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3" name="Google Shape;633;p6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34" name="Google Shape;634;p6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635" name="Google Shape;635;p6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636" name="Google Shape;636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637" name="Google Shape;637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638" name="Google Shape;638;p6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639" name="Google Shape;639;p6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640" name="Google Shape;640;p6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641" name="Google Shape;641;p6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42" name="Google Shape;642;p6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43" name="Google Shape;643;p6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44" name="Google Shape;644;p6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645" name="Google Shape;645;p6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46" name="Google Shape;646;p6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647" name="Google Shape;647;p6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648" name="Google Shape;648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649" name="Google Shape;649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650" name="Google Shape;650;p6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651" name="Google Shape;651;p6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652" name="Google Shape;652;p6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653" name="Google Shape;653;p6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4" name="Google Shape;654;p6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5" name="Google Shape;655;p6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56" name="Google Shape;656;p6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657" name="Google Shape;657;p6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8" name="Google Shape;658;p6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59" name="Google Shape;659;p6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660" name="Google Shape;660;p6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661" name="Google Shape;661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662" name="Google Shape;662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663" name="Google Shape;663;p6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664" name="Google Shape;664;p6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665" name="Google Shape;665;p6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666" name="Google Shape;666;p6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7" name="Google Shape;667;p6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8" name="Google Shape;668;p6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9" name="Google Shape;669;p6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70" name="Google Shape;670;p6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671" name="Google Shape;671;p6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72" name="Google Shape;672;p6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673" name="Google Shape;673;p6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674" name="Google Shape;674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675" name="Google Shape;675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676" name="Google Shape;676;p6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677" name="Google Shape;677;p6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678" name="Google Shape;678;p6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679" name="Google Shape;679;p6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0" name="Google Shape;680;p6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1" name="Google Shape;681;p6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2" name="Google Shape;682;p6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83" name="Google Shape;683;p6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684" name="Google Shape;684;p6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5" name="Google Shape;685;p6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6" name="Google Shape;686;p6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7" name="Google Shape;687;p6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88" name="Google Shape;688;p6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689" name="Google Shape;689;p6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6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6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6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6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6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"/>
          <p:cNvSpPr txBox="1">
            <a:spLocks noGrp="1"/>
          </p:cNvSpPr>
          <p:nvPr>
            <p:ph type="title"/>
          </p:nvPr>
        </p:nvSpPr>
        <p:spPr>
          <a:xfrm>
            <a:off x="937200" y="1014567"/>
            <a:ext cx="7546800" cy="6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7"/>
          <p:cNvSpPr txBox="1">
            <a:spLocks noGrp="1"/>
          </p:cNvSpPr>
          <p:nvPr>
            <p:ph type="body" idx="1"/>
          </p:nvPr>
        </p:nvSpPr>
        <p:spPr>
          <a:xfrm>
            <a:off x="937200" y="1906867"/>
            <a:ext cx="2619200" cy="4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⬩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698" name="Google Shape;698;p7"/>
          <p:cNvSpPr txBox="1">
            <a:spLocks noGrp="1"/>
          </p:cNvSpPr>
          <p:nvPr>
            <p:ph type="body" idx="2"/>
          </p:nvPr>
        </p:nvSpPr>
        <p:spPr>
          <a:xfrm>
            <a:off x="3831268" y="1906867"/>
            <a:ext cx="2619200" cy="4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⬩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699" name="Google Shape;699;p7"/>
          <p:cNvSpPr txBox="1">
            <a:spLocks noGrp="1"/>
          </p:cNvSpPr>
          <p:nvPr>
            <p:ph type="body" idx="3"/>
          </p:nvPr>
        </p:nvSpPr>
        <p:spPr>
          <a:xfrm>
            <a:off x="6725337" y="1906867"/>
            <a:ext cx="2619200" cy="4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⬩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700" name="Google Shape;700;p7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701" name="Google Shape;701;p7"/>
          <p:cNvGrpSpPr/>
          <p:nvPr/>
        </p:nvGrpSpPr>
        <p:grpSpPr>
          <a:xfrm>
            <a:off x="9066846" y="-39"/>
            <a:ext cx="3176401" cy="6147288"/>
            <a:chOff x="6800134" y="-29"/>
            <a:chExt cx="2382301" cy="4610466"/>
          </a:xfrm>
        </p:grpSpPr>
        <p:grpSp>
          <p:nvGrpSpPr>
            <p:cNvPr id="702" name="Google Shape;702;p7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703" name="Google Shape;703;p7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7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705" name="Google Shape;705;p7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706" name="Google Shape;706;p7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7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708" name="Google Shape;708;p7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709" name="Google Shape;709;p7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7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711" name="Google Shape;711;p7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712" name="Google Shape;712;p7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7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714" name="Google Shape;714;p7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715" name="Google Shape;715;p7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7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7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7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9" name="Google Shape;719;p7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720" name="Google Shape;720;p7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7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7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7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4" name="Google Shape;724;p7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725" name="Google Shape;725;p7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7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7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7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7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7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1" name="Google Shape;731;p7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732" name="Google Shape;732;p7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7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7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7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6" name="Google Shape;736;p7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737" name="Google Shape;737;p7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38" name="Google Shape;738;p7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grpSp>
            <p:nvGrpSpPr>
              <p:cNvPr id="739" name="Google Shape;739;p7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740" name="Google Shape;740;p7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741" name="Google Shape;741;p7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2" name="Google Shape;742;p7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3" name="Google Shape;743;p7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44" name="Google Shape;744;p7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745" name="Google Shape;745;p7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746" name="Google Shape;746;p7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747" name="Google Shape;747;p7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748" name="Google Shape;748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749" name="Google Shape;749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750" name="Google Shape;750;p7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751" name="Google Shape;751;p7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752" name="Google Shape;752;p7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753" name="Google Shape;753;p7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54" name="Google Shape;754;p7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55" name="Google Shape;755;p7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56" name="Google Shape;756;p7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757" name="Google Shape;757;p7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58" name="Google Shape;758;p7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59" name="Google Shape;759;p7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760" name="Google Shape;760;p7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761" name="Google Shape;761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762" name="Google Shape;762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763" name="Google Shape;763;p7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764" name="Google Shape;764;p7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765" name="Google Shape;765;p7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766" name="Google Shape;766;p7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67" name="Google Shape;767;p7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68" name="Google Shape;768;p7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69" name="Google Shape;769;p7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770" name="Google Shape;770;p7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71" name="Google Shape;771;p7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772" name="Google Shape;772;p7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773" name="Google Shape;773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774" name="Google Shape;774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775" name="Google Shape;775;p7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776" name="Google Shape;776;p7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777" name="Google Shape;777;p7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778" name="Google Shape;778;p7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79" name="Google Shape;779;p7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80" name="Google Shape;780;p7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81" name="Google Shape;781;p7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782" name="Google Shape;782;p7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83" name="Google Shape;783;p7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84" name="Google Shape;784;p7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785" name="Google Shape;785;p7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786" name="Google Shape;786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787" name="Google Shape;787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788" name="Google Shape;788;p7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789" name="Google Shape;789;p7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790" name="Google Shape;790;p7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791" name="Google Shape;791;p7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2" name="Google Shape;792;p7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3" name="Google Shape;793;p7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4" name="Google Shape;794;p7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95" name="Google Shape;795;p7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796" name="Google Shape;796;p7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97" name="Google Shape;797;p7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798" name="Google Shape;798;p7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7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7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7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7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7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04" name="Google Shape;804;p7"/>
          <p:cNvGrpSpPr/>
          <p:nvPr/>
        </p:nvGrpSpPr>
        <p:grpSpPr>
          <a:xfrm>
            <a:off x="371746" y="1098457"/>
            <a:ext cx="384501" cy="440356"/>
            <a:chOff x="3462796" y="2555878"/>
            <a:chExt cx="157798" cy="180711"/>
          </a:xfrm>
        </p:grpSpPr>
        <p:sp>
          <p:nvSpPr>
            <p:cNvPr id="805" name="Google Shape;805;p7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8"/>
          <p:cNvSpPr txBox="1">
            <a:spLocks noGrp="1"/>
          </p:cNvSpPr>
          <p:nvPr>
            <p:ph type="title"/>
          </p:nvPr>
        </p:nvSpPr>
        <p:spPr>
          <a:xfrm>
            <a:off x="937200" y="1014567"/>
            <a:ext cx="7546800" cy="6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13" name="Google Shape;813;p8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814" name="Google Shape;814;p8"/>
          <p:cNvGrpSpPr/>
          <p:nvPr/>
        </p:nvGrpSpPr>
        <p:grpSpPr>
          <a:xfrm>
            <a:off x="371746" y="1098457"/>
            <a:ext cx="384501" cy="440356"/>
            <a:chOff x="3462796" y="2555878"/>
            <a:chExt cx="157798" cy="180711"/>
          </a:xfrm>
        </p:grpSpPr>
        <p:sp>
          <p:nvSpPr>
            <p:cNvPr id="815" name="Google Shape;815;p8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1" name="Google Shape;821;p8"/>
          <p:cNvGrpSpPr/>
          <p:nvPr/>
        </p:nvGrpSpPr>
        <p:grpSpPr>
          <a:xfrm>
            <a:off x="8262574" y="-39"/>
            <a:ext cx="3980673" cy="6147288"/>
            <a:chOff x="6196930" y="-29"/>
            <a:chExt cx="2985505" cy="4610466"/>
          </a:xfrm>
        </p:grpSpPr>
        <p:grpSp>
          <p:nvGrpSpPr>
            <p:cNvPr id="822" name="Google Shape;822;p8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823" name="Google Shape;823;p8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8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825" name="Google Shape;825;p8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826" name="Google Shape;826;p8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828" name="Google Shape;828;p8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829" name="Google Shape;829;p8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8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831" name="Google Shape;831;p8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832" name="Google Shape;832;p8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8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834" name="Google Shape;834;p8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835" name="Google Shape;835;p8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837" name="Google Shape;837;p8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838" name="Google Shape;838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2" name="Google Shape;842;p8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843" name="Google Shape;843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7" name="Google Shape;847;p8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848" name="Google Shape;848;p8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4" name="Google Shape;854;p8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855" name="Google Shape;855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9" name="Google Shape;859;p8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860" name="Google Shape;860;p8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grpSp>
            <p:nvGrpSpPr>
              <p:cNvPr id="862" name="Google Shape;862;p8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863" name="Google Shape;863;p8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864" name="Google Shape;864;p8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5" name="Google Shape;865;p8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6" name="Google Shape;866;p8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67" name="Google Shape;867;p8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868" name="Google Shape;868;p8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869" name="Google Shape;869;p8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870" name="Google Shape;870;p8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871" name="Google Shape;871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872" name="Google Shape;872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873" name="Google Shape;873;p8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874" name="Google Shape;874;p8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875" name="Google Shape;875;p8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876" name="Google Shape;876;p8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77" name="Google Shape;877;p8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78" name="Google Shape;878;p8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879" name="Google Shape;879;p8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880" name="Google Shape;880;p8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881" name="Google Shape;881;p8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882" name="Google Shape;882;p8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883" name="Google Shape;883;p8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884" name="Google Shape;884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885" name="Google Shape;885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886" name="Google Shape;886;p8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887" name="Google Shape;887;p8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888" name="Google Shape;888;p8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889" name="Google Shape;889;p8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90" name="Google Shape;890;p8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91" name="Google Shape;891;p8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892" name="Google Shape;892;p8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893" name="Google Shape;893;p8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894" name="Google Shape;894;p8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895" name="Google Shape;895;p8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896" name="Google Shape;896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897" name="Google Shape;897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898" name="Google Shape;898;p8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899" name="Google Shape;899;p8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900" name="Google Shape;900;p8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901" name="Google Shape;901;p8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02" name="Google Shape;902;p8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03" name="Google Shape;903;p8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04" name="Google Shape;904;p8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905" name="Google Shape;905;p8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06" name="Google Shape;906;p8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907" name="Google Shape;907;p8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908" name="Google Shape;908;p8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909" name="Google Shape;909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910" name="Google Shape;910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911" name="Google Shape;911;p8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912" name="Google Shape;912;p8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913" name="Google Shape;913;p8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914" name="Google Shape;914;p8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5" name="Google Shape;915;p8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6" name="Google Shape;916;p8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7" name="Google Shape;917;p8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18" name="Google Shape;918;p8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919" name="Google Shape;919;p8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920" name="Google Shape;920;p8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921" name="Google Shape;921;p8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922" name="Google Shape;922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923" name="Google Shape;923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924" name="Google Shape;924;p8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925" name="Google Shape;925;p8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926" name="Google Shape;926;p8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927" name="Google Shape;927;p8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28" name="Google Shape;928;p8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29" name="Google Shape;929;p8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30" name="Google Shape;930;p8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31" name="Google Shape;931;p8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932" name="Google Shape;932;p8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33" name="Google Shape;933;p8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34" name="Google Shape;934;p8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35" name="Google Shape;935;p8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936" name="Google Shape;936;p8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937" name="Google Shape;937;p8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8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8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8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8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8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9"/>
          <p:cNvSpPr txBox="1">
            <a:spLocks noGrp="1"/>
          </p:cNvSpPr>
          <p:nvPr>
            <p:ph type="body" idx="1"/>
          </p:nvPr>
        </p:nvSpPr>
        <p:spPr>
          <a:xfrm>
            <a:off x="1140400" y="6121567"/>
            <a:ext cx="9911200" cy="4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ctr" rtl="0">
              <a:spcBef>
                <a:spcPts val="0"/>
              </a:spcBef>
              <a:spcAft>
                <a:spcPts val="1067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945" name="Google Shape;945;p9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946" name="Google Shape;946;p9"/>
          <p:cNvGrpSpPr/>
          <p:nvPr/>
        </p:nvGrpSpPr>
        <p:grpSpPr>
          <a:xfrm>
            <a:off x="2831863" y="-4"/>
            <a:ext cx="331845" cy="1439768"/>
            <a:chOff x="6176324" y="1765810"/>
            <a:chExt cx="466512" cy="2024421"/>
          </a:xfrm>
        </p:grpSpPr>
        <p:sp>
          <p:nvSpPr>
            <p:cNvPr id="947" name="Google Shape;947;p9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9"/>
            <p:cNvSpPr/>
            <p:nvPr/>
          </p:nvSpPr>
          <p:spPr>
            <a:xfrm>
              <a:off x="6400743" y="1765810"/>
              <a:ext cx="17700" cy="120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949" name="Google Shape;949;p9"/>
          <p:cNvGrpSpPr/>
          <p:nvPr/>
        </p:nvGrpSpPr>
        <p:grpSpPr>
          <a:xfrm>
            <a:off x="8140825" y="-7"/>
            <a:ext cx="419975" cy="954244"/>
            <a:chOff x="4897958" y="2723139"/>
            <a:chExt cx="514087" cy="1168081"/>
          </a:xfrm>
        </p:grpSpPr>
        <p:sp>
          <p:nvSpPr>
            <p:cNvPr id="950" name="Google Shape;950;p9"/>
            <p:cNvSpPr/>
            <p:nvPr/>
          </p:nvSpPr>
          <p:spPr>
            <a:xfrm>
              <a:off x="4897958" y="2971595"/>
              <a:ext cx="514087" cy="919625"/>
            </a:xfrm>
            <a:custGeom>
              <a:avLst/>
              <a:gdLst/>
              <a:ahLst/>
              <a:cxnLst/>
              <a:rect l="l" t="t" r="r" b="b"/>
              <a:pathLst>
                <a:path w="514087" h="919625" extrusionOk="0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9"/>
            <p:cNvSpPr/>
            <p:nvPr/>
          </p:nvSpPr>
          <p:spPr>
            <a:xfrm>
              <a:off x="5157477" y="2723139"/>
              <a:ext cx="17700" cy="25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952" name="Google Shape;952;p9"/>
          <p:cNvGrpSpPr/>
          <p:nvPr/>
        </p:nvGrpSpPr>
        <p:grpSpPr>
          <a:xfrm>
            <a:off x="5095439" y="-7"/>
            <a:ext cx="331831" cy="888923"/>
            <a:chOff x="5578966" y="2874382"/>
            <a:chExt cx="406190" cy="1088121"/>
          </a:xfrm>
        </p:grpSpPr>
        <p:sp>
          <p:nvSpPr>
            <p:cNvPr id="953" name="Google Shape;953;p9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9"/>
            <p:cNvSpPr/>
            <p:nvPr/>
          </p:nvSpPr>
          <p:spPr>
            <a:xfrm>
              <a:off x="5774610" y="2874382"/>
              <a:ext cx="17700" cy="1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955" name="Google Shape;955;p9"/>
          <p:cNvGrpSpPr/>
          <p:nvPr/>
        </p:nvGrpSpPr>
        <p:grpSpPr>
          <a:xfrm>
            <a:off x="6396926" y="-1"/>
            <a:ext cx="381109" cy="1556839"/>
            <a:chOff x="6176324" y="1884520"/>
            <a:chExt cx="466512" cy="1905711"/>
          </a:xfrm>
        </p:grpSpPr>
        <p:sp>
          <p:nvSpPr>
            <p:cNvPr id="956" name="Google Shape;956;p9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9"/>
            <p:cNvSpPr/>
            <p:nvPr/>
          </p:nvSpPr>
          <p:spPr>
            <a:xfrm>
              <a:off x="6400710" y="1884520"/>
              <a:ext cx="17700" cy="109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958" name="Google Shape;958;p9"/>
          <p:cNvGrpSpPr/>
          <p:nvPr/>
        </p:nvGrpSpPr>
        <p:grpSpPr>
          <a:xfrm>
            <a:off x="3330558" y="-1"/>
            <a:ext cx="389313" cy="835813"/>
            <a:chOff x="6798998" y="2578195"/>
            <a:chExt cx="476555" cy="1023111"/>
          </a:xfrm>
        </p:grpSpPr>
        <p:sp>
          <p:nvSpPr>
            <p:cNvPr id="959" name="Google Shape;959;p9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9"/>
            <p:cNvSpPr/>
            <p:nvPr/>
          </p:nvSpPr>
          <p:spPr>
            <a:xfrm>
              <a:off x="7026852" y="2578195"/>
              <a:ext cx="17700" cy="39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961" name="Google Shape;961;p9"/>
          <p:cNvGrpSpPr/>
          <p:nvPr/>
        </p:nvGrpSpPr>
        <p:grpSpPr>
          <a:xfrm>
            <a:off x="9329073" y="2"/>
            <a:ext cx="139264" cy="1113839"/>
            <a:chOff x="7576714" y="1965553"/>
            <a:chExt cx="170472" cy="1363439"/>
          </a:xfrm>
        </p:grpSpPr>
        <p:sp>
          <p:nvSpPr>
            <p:cNvPr id="962" name="Google Shape;962;p9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9"/>
            <p:cNvSpPr/>
            <p:nvPr/>
          </p:nvSpPr>
          <p:spPr>
            <a:xfrm>
              <a:off x="7652967" y="1965553"/>
              <a:ext cx="17700" cy="1009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964" name="Google Shape;964;p9"/>
          <p:cNvGrpSpPr/>
          <p:nvPr/>
        </p:nvGrpSpPr>
        <p:grpSpPr>
          <a:xfrm>
            <a:off x="4247934" y="-5"/>
            <a:ext cx="235583" cy="1747016"/>
            <a:chOff x="7883572" y="1683399"/>
            <a:chExt cx="288375" cy="2138505"/>
          </a:xfrm>
        </p:grpSpPr>
        <p:sp>
          <p:nvSpPr>
            <p:cNvPr id="965" name="Google Shape;965;p9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9"/>
            <p:cNvSpPr/>
            <p:nvPr/>
          </p:nvSpPr>
          <p:spPr>
            <a:xfrm>
              <a:off x="8024914" y="1683399"/>
              <a:ext cx="17700" cy="12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967" name="Google Shape;967;p9"/>
          <p:cNvGrpSpPr/>
          <p:nvPr/>
        </p:nvGrpSpPr>
        <p:grpSpPr>
          <a:xfrm>
            <a:off x="3304724" y="137928"/>
            <a:ext cx="128911" cy="147629"/>
            <a:chOff x="3462796" y="2555878"/>
            <a:chExt cx="157798" cy="180711"/>
          </a:xfrm>
        </p:grpSpPr>
        <p:sp>
          <p:nvSpPr>
            <p:cNvPr id="968" name="Google Shape;968;p9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9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9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4" name="Google Shape;974;p9"/>
          <p:cNvGrpSpPr/>
          <p:nvPr/>
        </p:nvGrpSpPr>
        <p:grpSpPr>
          <a:xfrm>
            <a:off x="5658969" y="954239"/>
            <a:ext cx="147377" cy="155263"/>
            <a:chOff x="3770248" y="2527300"/>
            <a:chExt cx="180404" cy="190055"/>
          </a:xfrm>
        </p:grpSpPr>
        <p:sp>
          <p:nvSpPr>
            <p:cNvPr id="975" name="Google Shape;975;p9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9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9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9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9" name="Google Shape;979;p9"/>
          <p:cNvGrpSpPr/>
          <p:nvPr/>
        </p:nvGrpSpPr>
        <p:grpSpPr>
          <a:xfrm>
            <a:off x="8729408" y="39303"/>
            <a:ext cx="175197" cy="200637"/>
            <a:chOff x="3462796" y="2555878"/>
            <a:chExt cx="157798" cy="180711"/>
          </a:xfrm>
        </p:grpSpPr>
        <p:sp>
          <p:nvSpPr>
            <p:cNvPr id="980" name="Google Shape;980;p9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9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9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9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9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9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6" name="Google Shape;986;p9"/>
          <p:cNvGrpSpPr/>
          <p:nvPr/>
        </p:nvGrpSpPr>
        <p:grpSpPr>
          <a:xfrm>
            <a:off x="7248815" y="1350774"/>
            <a:ext cx="200296" cy="211012"/>
            <a:chOff x="3770248" y="2527300"/>
            <a:chExt cx="180404" cy="190055"/>
          </a:xfrm>
        </p:grpSpPr>
        <p:sp>
          <p:nvSpPr>
            <p:cNvPr id="987" name="Google Shape;987;p9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9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9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9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1" name="Google Shape;991;p9"/>
          <p:cNvGrpSpPr/>
          <p:nvPr/>
        </p:nvGrpSpPr>
        <p:grpSpPr>
          <a:xfrm rot="5400000">
            <a:off x="7044013" y="398712"/>
            <a:ext cx="175197" cy="200613"/>
            <a:chOff x="3462796" y="2555878"/>
            <a:chExt cx="157798" cy="180711"/>
          </a:xfrm>
        </p:grpSpPr>
        <p:sp>
          <p:nvSpPr>
            <p:cNvPr id="992" name="Google Shape;992;p9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9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9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9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9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9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8" name="Google Shape;998;p9"/>
          <p:cNvGrpSpPr/>
          <p:nvPr/>
        </p:nvGrpSpPr>
        <p:grpSpPr>
          <a:xfrm>
            <a:off x="2815172" y="1062789"/>
            <a:ext cx="147377" cy="155263"/>
            <a:chOff x="3770248" y="2527300"/>
            <a:chExt cx="180404" cy="190055"/>
          </a:xfrm>
        </p:grpSpPr>
        <p:sp>
          <p:nvSpPr>
            <p:cNvPr id="999" name="Google Shape;999;p9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9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9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9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3" name="Google Shape;1003;p9"/>
          <p:cNvGrpSpPr/>
          <p:nvPr/>
        </p:nvGrpSpPr>
        <p:grpSpPr>
          <a:xfrm rot="18900000">
            <a:off x="9362097" y="1610346"/>
            <a:ext cx="147363" cy="155247"/>
            <a:chOff x="3770248" y="2527300"/>
            <a:chExt cx="180404" cy="190055"/>
          </a:xfrm>
        </p:grpSpPr>
        <p:sp>
          <p:nvSpPr>
            <p:cNvPr id="1004" name="Google Shape;1004;p9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9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9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9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8" name="Google Shape;1008;p9"/>
          <p:cNvGrpSpPr/>
          <p:nvPr/>
        </p:nvGrpSpPr>
        <p:grpSpPr>
          <a:xfrm>
            <a:off x="4402574" y="-3"/>
            <a:ext cx="855084" cy="1921939"/>
            <a:chOff x="2484475" y="746199"/>
            <a:chExt cx="1046700" cy="2352626"/>
          </a:xfrm>
        </p:grpSpPr>
        <p:sp>
          <p:nvSpPr>
            <p:cNvPr id="1009" name="Google Shape;1009;p9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10" name="Google Shape;1010;p9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1011" name="Google Shape;1011;p9"/>
            <p:cNvGrpSpPr/>
            <p:nvPr/>
          </p:nvGrpSpPr>
          <p:grpSpPr>
            <a:xfrm>
              <a:off x="2769703" y="746199"/>
              <a:ext cx="510180" cy="2066757"/>
              <a:chOff x="1818382" y="1899501"/>
              <a:chExt cx="466728" cy="1890730"/>
            </a:xfrm>
          </p:grpSpPr>
          <p:grpSp>
            <p:nvGrpSpPr>
              <p:cNvPr id="1012" name="Google Shape;1012;p9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013" name="Google Shape;1013;p9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4" name="Google Shape;1014;p9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5" name="Google Shape;1015;p9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16" name="Google Shape;1016;p9"/>
              <p:cNvSpPr/>
              <p:nvPr/>
            </p:nvSpPr>
            <p:spPr>
              <a:xfrm>
                <a:off x="2046061" y="1899501"/>
                <a:ext cx="17700" cy="1078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1017" name="Google Shape;1017;p9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18" name="Google Shape;1018;p9"/>
          <p:cNvGrpSpPr/>
          <p:nvPr/>
        </p:nvGrpSpPr>
        <p:grpSpPr>
          <a:xfrm>
            <a:off x="5609505" y="-1"/>
            <a:ext cx="739563" cy="1055377"/>
            <a:chOff x="3961868" y="621833"/>
            <a:chExt cx="905291" cy="1291877"/>
          </a:xfrm>
        </p:grpSpPr>
        <p:grpSp>
          <p:nvGrpSpPr>
            <p:cNvPr id="1019" name="Google Shape;1019;p9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020" name="Google Shape;1020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021" name="Google Shape;1021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022" name="Google Shape;1022;p9"/>
            <p:cNvGrpSpPr/>
            <p:nvPr/>
          </p:nvGrpSpPr>
          <p:grpSpPr>
            <a:xfrm>
              <a:off x="4155315" y="621833"/>
              <a:ext cx="522826" cy="1099260"/>
              <a:chOff x="2447534" y="2604168"/>
              <a:chExt cx="478297" cy="1005636"/>
            </a:xfrm>
          </p:grpSpPr>
          <p:grpSp>
            <p:nvGrpSpPr>
              <p:cNvPr id="1023" name="Google Shape;1023;p9"/>
              <p:cNvGrpSpPr/>
              <p:nvPr/>
            </p:nvGrpSpPr>
            <p:grpSpPr>
              <a:xfrm>
                <a:off x="2447534" y="2604168"/>
                <a:ext cx="478297" cy="1005636"/>
                <a:chOff x="2447534" y="2604168"/>
                <a:chExt cx="478297" cy="1005636"/>
              </a:xfrm>
            </p:grpSpPr>
            <p:grpSp>
              <p:nvGrpSpPr>
                <p:cNvPr id="1024" name="Google Shape;1024;p9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1025" name="Google Shape;1025;p9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6" name="Google Shape;1026;p9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7" name="Google Shape;1027;p9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28" name="Google Shape;1028;p9"/>
                <p:cNvSpPr/>
                <p:nvPr/>
              </p:nvSpPr>
              <p:spPr>
                <a:xfrm>
                  <a:off x="2675601" y="2604168"/>
                  <a:ext cx="17700" cy="373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1029" name="Google Shape;1029;p9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30" name="Google Shape;1030;p9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31" name="Google Shape;1031;p9"/>
          <p:cNvGrpSpPr/>
          <p:nvPr/>
        </p:nvGrpSpPr>
        <p:grpSpPr>
          <a:xfrm>
            <a:off x="6616253" y="-9"/>
            <a:ext cx="427115" cy="648753"/>
            <a:chOff x="5194218" y="621823"/>
            <a:chExt cx="522827" cy="794132"/>
          </a:xfrm>
        </p:grpSpPr>
        <p:grpSp>
          <p:nvGrpSpPr>
            <p:cNvPr id="1032" name="Google Shape;1032;p9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033" name="Google Shape;1033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034" name="Google Shape;1034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035" name="Google Shape;1035;p9"/>
            <p:cNvGrpSpPr/>
            <p:nvPr/>
          </p:nvGrpSpPr>
          <p:grpSpPr>
            <a:xfrm>
              <a:off x="5371921" y="621823"/>
              <a:ext cx="182209" cy="655932"/>
              <a:chOff x="3305183" y="2722527"/>
              <a:chExt cx="166690" cy="600065"/>
            </a:xfrm>
          </p:grpSpPr>
          <p:grpSp>
            <p:nvGrpSpPr>
              <p:cNvPr id="1036" name="Google Shape;1036;p9"/>
              <p:cNvGrpSpPr/>
              <p:nvPr/>
            </p:nvGrpSpPr>
            <p:grpSpPr>
              <a:xfrm>
                <a:off x="3305183" y="2722527"/>
                <a:ext cx="166690" cy="600065"/>
                <a:chOff x="3305183" y="2722527"/>
                <a:chExt cx="166690" cy="600065"/>
              </a:xfrm>
            </p:grpSpPr>
            <p:grpSp>
              <p:nvGrpSpPr>
                <p:cNvPr id="1037" name="Google Shape;1037;p9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038" name="Google Shape;1038;p9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9" name="Google Shape;1039;p9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0" name="Google Shape;1040;p9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41" name="Google Shape;1041;p9"/>
                <p:cNvSpPr/>
                <p:nvPr/>
              </p:nvSpPr>
              <p:spPr>
                <a:xfrm>
                  <a:off x="3375891" y="2722527"/>
                  <a:ext cx="17700" cy="255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1042" name="Google Shape;1042;p9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43" name="Google Shape;1043;p9"/>
          <p:cNvGrpSpPr/>
          <p:nvPr/>
        </p:nvGrpSpPr>
        <p:grpSpPr>
          <a:xfrm>
            <a:off x="8765260" y="4"/>
            <a:ext cx="703051" cy="1759497"/>
            <a:chOff x="7824797" y="870572"/>
            <a:chExt cx="860597" cy="2153783"/>
          </a:xfrm>
        </p:grpSpPr>
        <p:grpSp>
          <p:nvGrpSpPr>
            <p:cNvPr id="1044" name="Google Shape;1044;p9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045" name="Google Shape;1045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046" name="Google Shape;1046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047" name="Google Shape;1047;p9"/>
            <p:cNvGrpSpPr/>
            <p:nvPr/>
          </p:nvGrpSpPr>
          <p:grpSpPr>
            <a:xfrm>
              <a:off x="8100547" y="870572"/>
              <a:ext cx="300376" cy="1935114"/>
              <a:chOff x="3792712" y="2051381"/>
              <a:chExt cx="274793" cy="1770299"/>
            </a:xfrm>
          </p:grpSpPr>
          <p:grpSp>
            <p:nvGrpSpPr>
              <p:cNvPr id="1048" name="Google Shape;1048;p9"/>
              <p:cNvGrpSpPr/>
              <p:nvPr/>
            </p:nvGrpSpPr>
            <p:grpSpPr>
              <a:xfrm>
                <a:off x="3792712" y="2051381"/>
                <a:ext cx="274793" cy="1770299"/>
                <a:chOff x="3792712" y="2051381"/>
                <a:chExt cx="274793" cy="1770299"/>
              </a:xfrm>
            </p:grpSpPr>
            <p:grpSp>
              <p:nvGrpSpPr>
                <p:cNvPr id="1049" name="Google Shape;1049;p9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050" name="Google Shape;1050;p9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1" name="Google Shape;1051;p9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2" name="Google Shape;1052;p9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53" name="Google Shape;1053;p9"/>
                <p:cNvSpPr/>
                <p:nvPr/>
              </p:nvSpPr>
              <p:spPr>
                <a:xfrm>
                  <a:off x="3923176" y="2051381"/>
                  <a:ext cx="17700" cy="926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1054" name="Google Shape;1054;p9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55" name="Google Shape;1055;p9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56" name="Google Shape;1056;p9"/>
          <p:cNvGrpSpPr/>
          <p:nvPr/>
        </p:nvGrpSpPr>
        <p:grpSpPr>
          <a:xfrm>
            <a:off x="3347199" y="10"/>
            <a:ext cx="855084" cy="1371399"/>
            <a:chOff x="1192601" y="746213"/>
            <a:chExt cx="1046700" cy="1678715"/>
          </a:xfrm>
        </p:grpSpPr>
        <p:grpSp>
          <p:nvGrpSpPr>
            <p:cNvPr id="1057" name="Google Shape;1057;p9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058" name="Google Shape;1058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059" name="Google Shape;1059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060" name="Google Shape;1060;p9"/>
            <p:cNvGrpSpPr/>
            <p:nvPr/>
          </p:nvGrpSpPr>
          <p:grpSpPr>
            <a:xfrm>
              <a:off x="1417979" y="746213"/>
              <a:ext cx="580390" cy="1384973"/>
              <a:chOff x="522260" y="2632808"/>
              <a:chExt cx="530958" cy="1267014"/>
            </a:xfrm>
          </p:grpSpPr>
          <p:grpSp>
            <p:nvGrpSpPr>
              <p:cNvPr id="1061" name="Google Shape;1061;p9"/>
              <p:cNvGrpSpPr/>
              <p:nvPr/>
            </p:nvGrpSpPr>
            <p:grpSpPr>
              <a:xfrm>
                <a:off x="522260" y="2632808"/>
                <a:ext cx="530958" cy="1267014"/>
                <a:chOff x="522260" y="2632808"/>
                <a:chExt cx="530958" cy="1267014"/>
              </a:xfrm>
            </p:grpSpPr>
            <p:grpSp>
              <p:nvGrpSpPr>
                <p:cNvPr id="1062" name="Google Shape;1062;p9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063" name="Google Shape;1063;p9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4" name="Google Shape;1064;p9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5" name="Google Shape;1065;p9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6" name="Google Shape;1066;p9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67" name="Google Shape;1067;p9"/>
                <p:cNvSpPr/>
                <p:nvPr/>
              </p:nvSpPr>
              <p:spPr>
                <a:xfrm>
                  <a:off x="786932" y="2632808"/>
                  <a:ext cx="17700" cy="345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1068" name="Google Shape;1068;p9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69" name="Google Shape;1069;p9"/>
          <p:cNvGrpSpPr/>
          <p:nvPr/>
        </p:nvGrpSpPr>
        <p:grpSpPr>
          <a:xfrm>
            <a:off x="7283455" y="8"/>
            <a:ext cx="855084" cy="1570797"/>
            <a:chOff x="6010934" y="870580"/>
            <a:chExt cx="1046700" cy="1922797"/>
          </a:xfrm>
        </p:grpSpPr>
        <p:grpSp>
          <p:nvGrpSpPr>
            <p:cNvPr id="1070" name="Google Shape;1070;p9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071" name="Google Shape;1071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072" name="Google Shape;1072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073" name="Google Shape;1073;p9"/>
            <p:cNvGrpSpPr/>
            <p:nvPr/>
          </p:nvGrpSpPr>
          <p:grpSpPr>
            <a:xfrm>
              <a:off x="6308747" y="870580"/>
              <a:ext cx="441786" cy="1701306"/>
              <a:chOff x="1121941" y="2406098"/>
              <a:chExt cx="404159" cy="1556405"/>
            </a:xfrm>
          </p:grpSpPr>
          <p:grpSp>
            <p:nvGrpSpPr>
              <p:cNvPr id="1074" name="Google Shape;1074;p9"/>
              <p:cNvGrpSpPr/>
              <p:nvPr/>
            </p:nvGrpSpPr>
            <p:grpSpPr>
              <a:xfrm>
                <a:off x="1121941" y="2406098"/>
                <a:ext cx="404159" cy="1556405"/>
                <a:chOff x="1121941" y="2406098"/>
                <a:chExt cx="404159" cy="1556405"/>
              </a:xfrm>
            </p:grpSpPr>
            <p:grpSp>
              <p:nvGrpSpPr>
                <p:cNvPr id="1075" name="Google Shape;1075;p9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076" name="Google Shape;1076;p9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7" name="Google Shape;1077;p9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8" name="Google Shape;1078;p9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9" name="Google Shape;1079;p9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80" name="Google Shape;1080;p9"/>
                <p:cNvSpPr/>
                <p:nvPr/>
              </p:nvSpPr>
              <p:spPr>
                <a:xfrm>
                  <a:off x="1308638" y="2406098"/>
                  <a:ext cx="17700" cy="571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1081" name="Google Shape;1081;p9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82" name="Google Shape;1082;p9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83" name="Google Shape;1083;p9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84" name="Google Shape;1084;p9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85" name="Google Shape;1085;p9"/>
          <p:cNvGrpSpPr/>
          <p:nvPr/>
        </p:nvGrpSpPr>
        <p:grpSpPr>
          <a:xfrm>
            <a:off x="2962528" y="1"/>
            <a:ext cx="427115" cy="1642832"/>
            <a:chOff x="721731" y="746204"/>
            <a:chExt cx="522827" cy="2010974"/>
          </a:xfrm>
        </p:grpSpPr>
        <p:grpSp>
          <p:nvGrpSpPr>
            <p:cNvPr id="1086" name="Google Shape;1086;p9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087" name="Google Shape;1087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088" name="Google Shape;1088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089" name="Google Shape;1089;p9"/>
            <p:cNvGrpSpPr/>
            <p:nvPr/>
          </p:nvGrpSpPr>
          <p:grpSpPr>
            <a:xfrm>
              <a:off x="892053" y="746204"/>
              <a:ext cx="182209" cy="1869993"/>
              <a:chOff x="3305183" y="1611869"/>
              <a:chExt cx="166690" cy="1710724"/>
            </a:xfrm>
          </p:grpSpPr>
          <p:grpSp>
            <p:nvGrpSpPr>
              <p:cNvPr id="1090" name="Google Shape;1090;p9"/>
              <p:cNvGrpSpPr/>
              <p:nvPr/>
            </p:nvGrpSpPr>
            <p:grpSpPr>
              <a:xfrm>
                <a:off x="3305183" y="1611869"/>
                <a:ext cx="166690" cy="1710724"/>
                <a:chOff x="3305183" y="1611869"/>
                <a:chExt cx="166690" cy="1710724"/>
              </a:xfrm>
            </p:grpSpPr>
            <p:grpSp>
              <p:nvGrpSpPr>
                <p:cNvPr id="1091" name="Google Shape;1091;p9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092" name="Google Shape;1092;p9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3" name="Google Shape;1093;p9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4" name="Google Shape;1094;p9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95" name="Google Shape;1095;p9"/>
                <p:cNvSpPr/>
                <p:nvPr/>
              </p:nvSpPr>
              <p:spPr>
                <a:xfrm>
                  <a:off x="3375914" y="1611869"/>
                  <a:ext cx="17700" cy="1365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1096" name="Google Shape;1096;p9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0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099" name="Google Shape;1099;p10"/>
          <p:cNvGrpSpPr/>
          <p:nvPr/>
        </p:nvGrpSpPr>
        <p:grpSpPr>
          <a:xfrm>
            <a:off x="9066846" y="-39"/>
            <a:ext cx="3176401" cy="6147288"/>
            <a:chOff x="6800134" y="-29"/>
            <a:chExt cx="2382301" cy="4610466"/>
          </a:xfrm>
        </p:grpSpPr>
        <p:grpSp>
          <p:nvGrpSpPr>
            <p:cNvPr id="1100" name="Google Shape;1100;p10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1101" name="Google Shape;1101;p10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10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103" name="Google Shape;1103;p10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1104" name="Google Shape;1104;p10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10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106" name="Google Shape;1106;p10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1107" name="Google Shape;1107;p10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10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109" name="Google Shape;1109;p10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1110" name="Google Shape;1110;p10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10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112" name="Google Shape;1112;p10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1113" name="Google Shape;1113;p10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10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10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10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7" name="Google Shape;1117;p10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1118" name="Google Shape;1118;p10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10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10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10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2" name="Google Shape;1122;p10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1123" name="Google Shape;1123;p10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10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10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10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10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10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9" name="Google Shape;1129;p10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1130" name="Google Shape;1130;p10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10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10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10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4" name="Google Shape;1134;p10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1135" name="Google Shape;1135;p10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136" name="Google Shape;1136;p10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grpSp>
            <p:nvGrpSpPr>
              <p:cNvPr id="1137" name="Google Shape;1137;p10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1138" name="Google Shape;1138;p10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1139" name="Google Shape;1139;p10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0" name="Google Shape;1140;p10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1" name="Google Shape;1141;p10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42" name="Google Shape;1142;p10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sp>
            <p:nvSpPr>
              <p:cNvPr id="1143" name="Google Shape;1143;p10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144" name="Google Shape;1144;p10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1145" name="Google Shape;1145;p10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1146" name="Google Shape;1146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1147" name="Google Shape;1147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1148" name="Google Shape;1148;p10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1149" name="Google Shape;1149;p10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1150" name="Google Shape;1150;p10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1151" name="Google Shape;1151;p10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52" name="Google Shape;1152;p10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53" name="Google Shape;1153;p10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54" name="Google Shape;1154;p10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1155" name="Google Shape;1155;p10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156" name="Google Shape;1156;p10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157" name="Google Shape;1157;p10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1158" name="Google Shape;1158;p10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1159" name="Google Shape;1159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1160" name="Google Shape;1160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1161" name="Google Shape;1161;p10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1162" name="Google Shape;1162;p10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1163" name="Google Shape;1163;p10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1164" name="Google Shape;1164;p10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65" name="Google Shape;1165;p10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66" name="Google Shape;1166;p10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67" name="Google Shape;1167;p10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1168" name="Google Shape;1168;p10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169" name="Google Shape;1169;p10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1170" name="Google Shape;1170;p10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1171" name="Google Shape;1171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1172" name="Google Shape;1172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1173" name="Google Shape;1173;p10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1174" name="Google Shape;1174;p10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1175" name="Google Shape;1175;p10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1176" name="Google Shape;1176;p10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77" name="Google Shape;1177;p10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78" name="Google Shape;1178;p10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79" name="Google Shape;1179;p10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1180" name="Google Shape;1180;p10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181" name="Google Shape;1181;p10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182" name="Google Shape;1182;p10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1183" name="Google Shape;1183;p10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1184" name="Google Shape;1184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1185" name="Google Shape;1185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  <p:grpSp>
            <p:nvGrpSpPr>
              <p:cNvPr id="1186" name="Google Shape;1186;p10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1187" name="Google Shape;1187;p10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1188" name="Google Shape;1188;p10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1189" name="Google Shape;1189;p10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90" name="Google Shape;1190;p10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91" name="Google Shape;1191;p10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92" name="Google Shape;1192;p10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93" name="Google Shape;1193;p10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533"/>
                  </a:p>
                </p:txBody>
              </p:sp>
            </p:grpSp>
            <p:sp>
              <p:nvSpPr>
                <p:cNvPr id="1194" name="Google Shape;1194;p10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195" name="Google Shape;1195;p10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1196" name="Google Shape;1196;p10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10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10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10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10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10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7200" y="1014567"/>
            <a:ext cx="7546800" cy="6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37200" y="1906864"/>
            <a:ext cx="7546800" cy="4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⊹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×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⬩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2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2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2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2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2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2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2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2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2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how-to-load-and-explore-household-electricity-usage-data/" TargetMode="External"/><Relationship Id="rId2" Type="http://schemas.openxmlformats.org/officeDocument/2006/relationships/hyperlink" Target="https://cran.r-project.org/web/packages/bsts/bsts.pdf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kaggle.com/datasets/blastchar/telco-customer-churn" TargetMode="External"/><Relationship Id="rId4" Type="http://schemas.openxmlformats.org/officeDocument/2006/relationships/hyperlink" Target="https://cran.r-project.org/web/packages/prophet/prophet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4_75E40AA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3"/>
          <p:cNvSpPr txBox="1">
            <a:spLocks noGrp="1"/>
          </p:cNvSpPr>
          <p:nvPr>
            <p:ph type="ctrTitle"/>
          </p:nvPr>
        </p:nvSpPr>
        <p:spPr>
          <a:xfrm>
            <a:off x="2630227" y="4141770"/>
            <a:ext cx="6931545" cy="10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5400">
                <a:latin typeface="Source Sans Pro" panose="020B0503030403020204" pitchFamily="34" charset="0"/>
                <a:ea typeface="Source Sans Pro" panose="020B0503030403020204" pitchFamily="34" charset="0"/>
              </a:rPr>
              <a:t>Household Power Consumption Forecast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4C65CF-D47B-1B05-F9F4-7A3D5574A002}"/>
              </a:ext>
            </a:extLst>
          </p:cNvPr>
          <p:cNvSpPr txBox="1"/>
          <p:nvPr/>
        </p:nvSpPr>
        <p:spPr>
          <a:xfrm>
            <a:off x="3946633" y="5843752"/>
            <a:ext cx="429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Eric Li, Jessie Chen, Karen Xie, Vanessa Li</a:t>
            </a:r>
          </a:p>
        </p:txBody>
      </p:sp>
    </p:spTree>
    <p:extLst>
      <p:ext uri="{BB962C8B-B14F-4D97-AF65-F5344CB8AC3E}">
        <p14:creationId xmlns:p14="http://schemas.microsoft.com/office/powerpoint/2010/main" val="1152411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433AE-C6E0-8D77-62B0-7B5E7D720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56" y="1085232"/>
            <a:ext cx="7546800" cy="403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200" b="1">
                <a:latin typeface="Times" pitchFamily="2" charset="0"/>
              </a:rPr>
              <a:t>Aggregation: </a:t>
            </a:r>
            <a:r>
              <a:rPr lang="en-US" sz="2200">
                <a:latin typeface="Times" pitchFamily="2" charset="0"/>
              </a:rPr>
              <a:t>Group by year and month to get monthly data</a:t>
            </a:r>
          </a:p>
          <a:p>
            <a:pPr>
              <a:lnSpc>
                <a:spcPct val="150000"/>
              </a:lnSpc>
            </a:pPr>
            <a:r>
              <a:rPr lang="en-US" sz="2200" b="1">
                <a:latin typeface="Times" pitchFamily="2" charset="0"/>
              </a:rPr>
              <a:t>Differencing: </a:t>
            </a:r>
            <a:r>
              <a:rPr lang="en-US" sz="2200">
                <a:latin typeface="Times" pitchFamily="2" charset="0"/>
              </a:rPr>
              <a:t>Sub_metering_2</a:t>
            </a:r>
          </a:p>
          <a:p>
            <a:pPr>
              <a:lnSpc>
                <a:spcPct val="150000"/>
              </a:lnSpc>
            </a:pPr>
            <a:r>
              <a:rPr lang="en-US" sz="2200" b="1">
                <a:latin typeface="Times" pitchFamily="2" charset="0"/>
              </a:rPr>
              <a:t>Heteroscedasticity: </a:t>
            </a:r>
            <a:r>
              <a:rPr lang="en-US" sz="2200">
                <a:latin typeface="Times" pitchFamily="2" charset="0"/>
              </a:rPr>
              <a:t>None</a:t>
            </a:r>
            <a:endParaRPr lang="en-US" sz="2200" b="1">
              <a:latin typeface="Times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200" b="1">
                <a:latin typeface="Times" pitchFamily="2" charset="0"/>
              </a:rPr>
              <a:t>Feature Selection: </a:t>
            </a:r>
            <a:r>
              <a:rPr lang="en-US" sz="2200">
                <a:latin typeface="Times" pitchFamily="2" charset="0"/>
              </a:rPr>
              <a:t>Drop Intensity and Voltage</a:t>
            </a:r>
          </a:p>
          <a:p>
            <a:pPr>
              <a:lnSpc>
                <a:spcPct val="150000"/>
              </a:lnSpc>
            </a:pPr>
            <a:r>
              <a:rPr lang="en-US" sz="2200" b="1">
                <a:latin typeface="Times" pitchFamily="2" charset="0"/>
              </a:rPr>
              <a:t>Train Test Split: </a:t>
            </a:r>
            <a:r>
              <a:rPr lang="en-US" sz="2200">
                <a:latin typeface="Times" pitchFamily="2" charset="0"/>
              </a:rPr>
              <a:t>2007-2009 for train, 2010 for test</a:t>
            </a:r>
          </a:p>
          <a:p>
            <a:pPr>
              <a:lnSpc>
                <a:spcPct val="150000"/>
              </a:lnSpc>
            </a:pPr>
            <a:r>
              <a:rPr lang="en-US" sz="2200" b="1">
                <a:latin typeface="Times" pitchFamily="2" charset="0"/>
              </a:rPr>
              <a:t>Imputation</a:t>
            </a:r>
          </a:p>
          <a:p>
            <a:pPr marL="745049" lvl="1" indent="0">
              <a:lnSpc>
                <a:spcPct val="100000"/>
              </a:lnSpc>
              <a:buNone/>
            </a:pPr>
            <a:endParaRPr lang="en-US" sz="2400">
              <a:latin typeface="Times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0D6C3-B8E2-0A08-5F8C-AEA5A0979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B77B06-11C2-72EF-84EF-395E50C3D89D}"/>
              </a:ext>
            </a:extLst>
          </p:cNvPr>
          <p:cNvSpPr/>
          <p:nvPr/>
        </p:nvSpPr>
        <p:spPr>
          <a:xfrm>
            <a:off x="265043" y="967409"/>
            <a:ext cx="615747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Google Shape;1625;p20">
            <a:extLst>
              <a:ext uri="{FF2B5EF4-FFF2-40B4-BE49-F238E27FC236}">
                <a16:creationId xmlns:a16="http://schemas.microsoft.com/office/drawing/2014/main" id="{9F636FC3-88B0-11EB-44B4-169D9B078F90}"/>
              </a:ext>
            </a:extLst>
          </p:cNvPr>
          <p:cNvSpPr txBox="1">
            <a:spLocks/>
          </p:cNvSpPr>
          <p:nvPr/>
        </p:nvSpPr>
        <p:spPr>
          <a:xfrm>
            <a:off x="880790" y="210840"/>
            <a:ext cx="7546800" cy="6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Data Preprocessing</a:t>
            </a:r>
            <a:endParaRPr lang="en-US" kern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7" descr="图表, 散点图&#10;&#10;已自动生成说明">
            <a:extLst>
              <a:ext uri="{FF2B5EF4-FFF2-40B4-BE49-F238E27FC236}">
                <a16:creationId xmlns:a16="http://schemas.microsoft.com/office/drawing/2014/main" id="{0192571F-8EFC-0DBC-79F6-E3726838D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643" y="3554272"/>
            <a:ext cx="4830120" cy="314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2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0D6C3-B8E2-0A08-5F8C-AEA5A0979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B77B06-11C2-72EF-84EF-395E50C3D89D}"/>
              </a:ext>
            </a:extLst>
          </p:cNvPr>
          <p:cNvSpPr/>
          <p:nvPr/>
        </p:nvSpPr>
        <p:spPr>
          <a:xfrm>
            <a:off x="265043" y="967409"/>
            <a:ext cx="615747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Google Shape;1625;p20">
            <a:extLst>
              <a:ext uri="{FF2B5EF4-FFF2-40B4-BE49-F238E27FC236}">
                <a16:creationId xmlns:a16="http://schemas.microsoft.com/office/drawing/2014/main" id="{9F636FC3-88B0-11EB-44B4-169D9B078F90}"/>
              </a:ext>
            </a:extLst>
          </p:cNvPr>
          <p:cNvSpPr txBox="1">
            <a:spLocks/>
          </p:cNvSpPr>
          <p:nvPr/>
        </p:nvSpPr>
        <p:spPr>
          <a:xfrm>
            <a:off x="880790" y="210840"/>
            <a:ext cx="7546800" cy="6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Processed Data</a:t>
            </a:r>
            <a:endParaRPr lang="en-US" kern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E925CB-3443-3E1B-FAB2-EF7DE2CFF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36" y="1144104"/>
            <a:ext cx="11312728" cy="456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72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42AB4-C92D-116A-6505-4FE743B0B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DFB3AA-7A61-76C9-D7F8-166F044115F6}"/>
              </a:ext>
            </a:extLst>
          </p:cNvPr>
          <p:cNvSpPr/>
          <p:nvPr/>
        </p:nvSpPr>
        <p:spPr>
          <a:xfrm>
            <a:off x="265043" y="967409"/>
            <a:ext cx="615747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Google Shape;1625;p20">
            <a:extLst>
              <a:ext uri="{FF2B5EF4-FFF2-40B4-BE49-F238E27FC236}">
                <a16:creationId xmlns:a16="http://schemas.microsoft.com/office/drawing/2014/main" id="{6A57A3A6-372F-9423-A0A8-0F0F67341A81}"/>
              </a:ext>
            </a:extLst>
          </p:cNvPr>
          <p:cNvSpPr txBox="1">
            <a:spLocks/>
          </p:cNvSpPr>
          <p:nvPr/>
        </p:nvSpPr>
        <p:spPr>
          <a:xfrm>
            <a:off x="880790" y="210840"/>
            <a:ext cx="7546800" cy="6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Proposed Models</a:t>
            </a:r>
            <a:endParaRPr lang="en-US" kern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nip Single Corner Rectangle 9">
            <a:extLst>
              <a:ext uri="{FF2B5EF4-FFF2-40B4-BE49-F238E27FC236}">
                <a16:creationId xmlns:a16="http://schemas.microsoft.com/office/drawing/2014/main" id="{FDA1B61C-E6DB-6D42-44B3-0473D2722919}"/>
              </a:ext>
            </a:extLst>
          </p:cNvPr>
          <p:cNvSpPr/>
          <p:nvPr/>
        </p:nvSpPr>
        <p:spPr>
          <a:xfrm>
            <a:off x="803885" y="1281109"/>
            <a:ext cx="2957778" cy="4503570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>
                <a:solidFill>
                  <a:schemeClr val="accent1"/>
                </a:solidFill>
                <a:latin typeface="Times" pitchFamily="2" charset="0"/>
              </a:rPr>
              <a:t>Active Power </a:t>
            </a:r>
          </a:p>
          <a:p>
            <a:r>
              <a:rPr lang="en-US" sz="2600" b="1">
                <a:solidFill>
                  <a:schemeClr val="accent1"/>
                </a:solidFill>
                <a:latin typeface="Times" pitchFamily="2" charset="0"/>
              </a:rPr>
              <a:t>Forecast:</a:t>
            </a:r>
          </a:p>
          <a:p>
            <a:pPr>
              <a:lnSpc>
                <a:spcPct val="150000"/>
              </a:lnSpc>
            </a:pPr>
            <a:r>
              <a:rPr lang="en-US" sz="2600">
                <a:latin typeface="Times" pitchFamily="2" charset="0"/>
              </a:rPr>
              <a:t>Holt Winters</a:t>
            </a:r>
          </a:p>
          <a:p>
            <a:pPr>
              <a:lnSpc>
                <a:spcPct val="150000"/>
              </a:lnSpc>
            </a:pPr>
            <a:r>
              <a:rPr lang="en-US" sz="2600">
                <a:latin typeface="Times" pitchFamily="2" charset="0"/>
              </a:rPr>
              <a:t>ARIMA</a:t>
            </a:r>
          </a:p>
          <a:p>
            <a:pPr>
              <a:lnSpc>
                <a:spcPct val="150000"/>
              </a:lnSpc>
            </a:pPr>
            <a:r>
              <a:rPr lang="en-US" sz="2600">
                <a:latin typeface="Times" pitchFamily="2" charset="0"/>
              </a:rPr>
              <a:t>SARIMA</a:t>
            </a:r>
          </a:p>
          <a:p>
            <a:pPr>
              <a:lnSpc>
                <a:spcPct val="150000"/>
              </a:lnSpc>
            </a:pPr>
            <a:r>
              <a:rPr lang="en-US" sz="2600">
                <a:latin typeface="Times" pitchFamily="2" charset="0"/>
              </a:rPr>
              <a:t>BSTS</a:t>
            </a:r>
          </a:p>
          <a:p>
            <a:pPr>
              <a:lnSpc>
                <a:spcPct val="150000"/>
              </a:lnSpc>
            </a:pPr>
            <a:r>
              <a:rPr lang="en-US" sz="2600">
                <a:latin typeface="Times" pitchFamily="2" charset="0"/>
              </a:rPr>
              <a:t>Prophet</a:t>
            </a:r>
            <a:br>
              <a:rPr lang="en-US">
                <a:latin typeface="Times" pitchFamily="2" charset="0"/>
              </a:rPr>
            </a:br>
            <a:endParaRPr lang="en-US">
              <a:latin typeface="Times" pitchFamily="2" charset="0"/>
            </a:endParaRPr>
          </a:p>
        </p:txBody>
      </p: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B8ABFD45-74FD-BC87-EF05-9255DF42EC9F}"/>
              </a:ext>
            </a:extLst>
          </p:cNvPr>
          <p:cNvSpPr/>
          <p:nvPr/>
        </p:nvSpPr>
        <p:spPr>
          <a:xfrm>
            <a:off x="5085082" y="1281109"/>
            <a:ext cx="2957778" cy="4503570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600" b="1" kern="0" err="1">
                <a:solidFill>
                  <a:schemeClr val="accent1"/>
                </a:solidFill>
                <a:latin typeface="Times" pitchFamily="2" charset="0"/>
              </a:rPr>
              <a:t>Sub_meterings</a:t>
            </a:r>
            <a:r>
              <a:rPr lang="en-US" sz="2600" b="1" kern="0">
                <a:solidFill>
                  <a:schemeClr val="accent1"/>
                </a:solidFill>
                <a:latin typeface="Times" pitchFamily="2" charset="0"/>
              </a:rPr>
              <a:t>  Forecast: </a:t>
            </a:r>
          </a:p>
          <a:p>
            <a:pPr>
              <a:lnSpc>
                <a:spcPct val="150000"/>
              </a:lnSpc>
            </a:pPr>
            <a:r>
              <a:rPr lang="en-US" sz="2600" kern="0">
                <a:latin typeface="Times" pitchFamily="2" charset="0"/>
              </a:rPr>
              <a:t>ARIMA (</a:t>
            </a:r>
            <a:r>
              <a:rPr lang="en-US" sz="2600" kern="0" err="1">
                <a:latin typeface="Times" pitchFamily="2" charset="0"/>
              </a:rPr>
              <a:t>xreg</a:t>
            </a:r>
            <a:r>
              <a:rPr lang="en-US" sz="2600" kern="0">
                <a:latin typeface="Times" pitchFamily="2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600" kern="0">
                <a:latin typeface="Times" pitchFamily="2" charset="0"/>
              </a:rPr>
              <a:t>BSTS</a:t>
            </a:r>
          </a:p>
          <a:p>
            <a:pPr>
              <a:lnSpc>
                <a:spcPct val="150000"/>
              </a:lnSpc>
            </a:pPr>
            <a:r>
              <a:rPr lang="en-US" sz="2600" kern="0">
                <a:latin typeface="Times" pitchFamily="2" charset="0"/>
              </a:rPr>
              <a:t>Prophet</a:t>
            </a:r>
          </a:p>
          <a:p>
            <a:pPr>
              <a:lnSpc>
                <a:spcPct val="150000"/>
              </a:lnSpc>
            </a:pPr>
            <a:r>
              <a:rPr lang="en-US" sz="2600" kern="0">
                <a:latin typeface="Times" pitchFamily="2" charset="0"/>
              </a:rPr>
              <a:t>Linear Regression</a:t>
            </a:r>
            <a:br>
              <a:rPr lang="en-US">
                <a:latin typeface="Times" pitchFamily="2" charset="0"/>
              </a:rPr>
            </a:br>
            <a:endParaRPr lang="en-US">
              <a:latin typeface="Times" pitchFamily="2" charset="0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ED34B386-5794-25A3-6884-E6613FC3A2DC}"/>
              </a:ext>
            </a:extLst>
          </p:cNvPr>
          <p:cNvSpPr/>
          <p:nvPr/>
        </p:nvSpPr>
        <p:spPr>
          <a:xfrm>
            <a:off x="3975652" y="3260035"/>
            <a:ext cx="901148" cy="53008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80978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A668D16-4541-6BE6-E8E3-7DB9DF03F82E}"/>
              </a:ext>
            </a:extLst>
          </p:cNvPr>
          <p:cNvSpPr/>
          <p:nvPr/>
        </p:nvSpPr>
        <p:spPr>
          <a:xfrm>
            <a:off x="265042" y="981696"/>
            <a:ext cx="615747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86F9D-ED11-6DC4-5AE9-DA9BF48059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graphicFrame>
        <p:nvGraphicFramePr>
          <p:cNvPr id="8" name="Google Shape;1689;p25">
            <a:extLst>
              <a:ext uri="{FF2B5EF4-FFF2-40B4-BE49-F238E27FC236}">
                <a16:creationId xmlns:a16="http://schemas.microsoft.com/office/drawing/2014/main" id="{3D63E5FB-81EA-AAD6-7A0E-3F2B342DE5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8070086"/>
              </p:ext>
            </p:extLst>
          </p:nvPr>
        </p:nvGraphicFramePr>
        <p:xfrm>
          <a:off x="682007" y="1733753"/>
          <a:ext cx="7834250" cy="294854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63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0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691">
                  <a:extLst>
                    <a:ext uri="{9D8B030D-6E8A-4147-A177-3AD203B41FA5}">
                      <a16:colId xmlns:a16="http://schemas.microsoft.com/office/drawing/2014/main" val="1476601009"/>
                    </a:ext>
                  </a:extLst>
                </a:gridCol>
                <a:gridCol w="1255347">
                  <a:extLst>
                    <a:ext uri="{9D8B030D-6E8A-4147-A177-3AD203B41FA5}">
                      <a16:colId xmlns:a16="http://schemas.microsoft.com/office/drawing/2014/main" val="724130034"/>
                    </a:ext>
                  </a:extLst>
                </a:gridCol>
              </a:tblGrid>
              <a:tr h="7387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chemeClr val="dk2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2"/>
                          </a:solidFill>
                          <a:latin typeface="Times" pitchFamily="2" charset="0"/>
                          <a:ea typeface="Encode Sans Semi Condensed"/>
                          <a:cs typeface="Times New Roman" panose="02020603050405020304" pitchFamily="18" charset="0"/>
                          <a:sym typeface="Encode Sans Semi Condensed"/>
                        </a:rPr>
                        <a:t>RMSE</a:t>
                      </a:r>
                      <a:endParaRPr sz="2000">
                        <a:solidFill>
                          <a:schemeClr val="dk2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err="1">
                          <a:solidFill>
                            <a:schemeClr val="dk2"/>
                          </a:solidFill>
                          <a:latin typeface="Times" pitchFamily="2" charset="0"/>
                          <a:ea typeface="Encode Sans Semi Condensed"/>
                          <a:cs typeface="Times New Roman" panose="02020603050405020304" pitchFamily="18" charset="0"/>
                          <a:sym typeface="Encode Sans Semi Condensed"/>
                        </a:rPr>
                        <a:t>sMAPE</a:t>
                      </a:r>
                      <a:endParaRPr lang="en-US" sz="2000">
                        <a:solidFill>
                          <a:schemeClr val="dk2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  <a:latin typeface="Times" pitchFamily="2" charset="0"/>
                          <a:ea typeface="Encode Sans Semi Condensed"/>
                          <a:cs typeface="Times New Roman" panose="02020603050405020304" pitchFamily="18" charset="0"/>
                        </a:rPr>
                        <a:t>AICc</a:t>
                      </a:r>
                      <a:endParaRPr lang="en-US" sz="2000">
                        <a:solidFill>
                          <a:schemeClr val="dk2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  <a:latin typeface="Times" pitchFamily="2" charset="0"/>
                          <a:ea typeface="Encode Sans Semi Condensed"/>
                          <a:cs typeface="Times New Roman" panose="02020603050405020304" pitchFamily="18" charset="0"/>
                          <a:sym typeface="Encode Sans Semi Condensed"/>
                        </a:rPr>
                        <a:t>BIC</a:t>
                      </a: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35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  <a:latin typeface="Times" pitchFamily="2" charset="0"/>
                          <a:ea typeface="Encode Sans Semi Condensed"/>
                          <a:cs typeface="Times New Roman" panose="02020603050405020304" pitchFamily="18" charset="0"/>
                          <a:sym typeface="Encode Sans Semi Condensed"/>
                        </a:rPr>
                        <a:t>Holt Winter</a:t>
                      </a:r>
                      <a:endParaRPr sz="2000">
                        <a:solidFill>
                          <a:schemeClr val="dk2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accent1"/>
                          </a:solidFill>
                          <a:latin typeface="Times" pitchFamily="2" charset="0"/>
                          <a:ea typeface="Encode Sans Semi Condensed"/>
                          <a:cs typeface="Times New Roman" panose="02020603050405020304" pitchFamily="18" charset="0"/>
                          <a:sym typeface="Encode Sans Semi Condensed"/>
                        </a:rPr>
                        <a:t>5582.46</a:t>
                      </a:r>
                      <a:endParaRPr sz="2000" b="1">
                        <a:solidFill>
                          <a:schemeClr val="accent1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accent1"/>
                          </a:solidFill>
                          <a:latin typeface="Times" pitchFamily="2" charset="0"/>
                          <a:ea typeface="Encode Sans Semi Condensed"/>
                          <a:cs typeface="Times New Roman" panose="02020603050405020304" pitchFamily="18" charset="0"/>
                          <a:sym typeface="Encode Sans Semi Condensed"/>
                        </a:rPr>
                        <a:t>0.11</a:t>
                      </a:r>
                      <a:endParaRPr sz="2000" b="1">
                        <a:solidFill>
                          <a:schemeClr val="accent1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imes" pitchFamily="2" charset="0"/>
                          <a:ea typeface="Encode Sans Semi Condensed"/>
                          <a:cs typeface="Times New Roman" panose="02020603050405020304" pitchFamily="18" charset="0"/>
                          <a:sym typeface="Encode Sans Semi Condensed"/>
                        </a:rPr>
                        <a:t>804.70</a:t>
                      </a:r>
                      <a:endParaRPr sz="2000">
                        <a:solidFill>
                          <a:schemeClr val="dk1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chemeClr val="dk1"/>
                          </a:solidFill>
                          <a:latin typeface="Times" pitchFamily="2" charset="0"/>
                          <a:ea typeface="Encode Sans Semi Condensed"/>
                          <a:cs typeface="Times New Roman" panose="02020603050405020304" pitchFamily="18" charset="0"/>
                          <a:sym typeface="Encode Sans Semi Condensed"/>
                        </a:rPr>
                        <a:t>797.62</a:t>
                      </a:r>
                      <a:endParaRPr sz="2000">
                        <a:solidFill>
                          <a:schemeClr val="dk1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  <a:latin typeface="Times" pitchFamily="2" charset="0"/>
                          <a:ea typeface="Encode Sans Semi Condensed"/>
                          <a:cs typeface="Times New Roman" panose="02020603050405020304" pitchFamily="18" charset="0"/>
                          <a:sym typeface="Encode Sans Semi Condensed"/>
                        </a:rPr>
                        <a:t>BSTS</a:t>
                      </a: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imes" pitchFamily="2" charset="0"/>
                          <a:ea typeface="Encode Sans Semi Condensed"/>
                          <a:cs typeface="Times New Roman" panose="02020603050405020304" pitchFamily="18" charset="0"/>
                          <a:sym typeface="Encode Sans Semi Condensed"/>
                        </a:rPr>
                        <a:t>16682.27</a:t>
                      </a:r>
                      <a:endParaRPr sz="2000">
                        <a:solidFill>
                          <a:schemeClr val="dk1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imes" pitchFamily="2" charset="0"/>
                          <a:ea typeface="Encode Sans Semi Condensed"/>
                          <a:cs typeface="Times New Roman" panose="02020603050405020304" pitchFamily="18" charset="0"/>
                          <a:sym typeface="Encode Sans Semi Condensed"/>
                        </a:rPr>
                        <a:t>0.29</a:t>
                      </a:r>
                      <a:endParaRPr sz="2000">
                        <a:solidFill>
                          <a:schemeClr val="dk1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imes" pitchFamily="2" charset="0"/>
                          <a:ea typeface="Encode Sans Semi Condensed"/>
                          <a:cs typeface="Times New Roman" panose="02020603050405020304" pitchFamily="18" charset="0"/>
                          <a:sym typeface="Encode Sans Semi Condensed"/>
                        </a:rPr>
                        <a:t>-</a:t>
                      </a:r>
                      <a:endParaRPr sz="2000">
                        <a:solidFill>
                          <a:schemeClr val="dk1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imes" pitchFamily="2" charset="0"/>
                          <a:ea typeface="Encode Sans Semi Condensed"/>
                          <a:cs typeface="Times New Roman" panose="02020603050405020304" pitchFamily="18" charset="0"/>
                          <a:sym typeface="Encode Sans Semi Condensed"/>
                        </a:rPr>
                        <a:t>-</a:t>
                      </a:r>
                      <a:endParaRPr sz="2000">
                        <a:solidFill>
                          <a:schemeClr val="dk1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  <a:latin typeface="Times" pitchFamily="2" charset="0"/>
                          <a:ea typeface="Encode Sans Semi Condensed"/>
                          <a:cs typeface="Times New Roman" panose="02020603050405020304" pitchFamily="18" charset="0"/>
                          <a:sym typeface="Encode Sans Semi Condensed"/>
                        </a:rPr>
                        <a:t>Prophet</a:t>
                      </a: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imes" pitchFamily="2" charset="0"/>
                          <a:ea typeface="Encode Sans Semi Condensed"/>
                          <a:cs typeface="Times New Roman" panose="02020603050405020304" pitchFamily="18" charset="0"/>
                          <a:sym typeface="Encode Sans Semi Condensed"/>
                        </a:rPr>
                        <a:t>24663.05</a:t>
                      </a:r>
                      <a:endParaRPr sz="2000">
                        <a:solidFill>
                          <a:schemeClr val="dk1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imes" pitchFamily="2" charset="0"/>
                          <a:ea typeface="Encode Sans Semi Condensed"/>
                          <a:cs typeface="Times New Roman" panose="02020603050405020304" pitchFamily="18" charset="0"/>
                          <a:sym typeface="Encode Sans Semi Condensed"/>
                        </a:rPr>
                        <a:t>0.43</a:t>
                      </a:r>
                      <a:endParaRPr sz="2000">
                        <a:solidFill>
                          <a:schemeClr val="dk1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imes" pitchFamily="2" charset="0"/>
                          <a:ea typeface="Encode Sans Semi Condensed"/>
                          <a:cs typeface="Times New Roman" panose="02020603050405020304" pitchFamily="18" charset="0"/>
                          <a:sym typeface="Encode Sans Semi Condensed"/>
                        </a:rPr>
                        <a:t>-</a:t>
                      </a:r>
                      <a:endParaRPr sz="2000">
                        <a:solidFill>
                          <a:schemeClr val="dk1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imes" pitchFamily="2" charset="0"/>
                          <a:ea typeface="Encode Sans Semi Condensed"/>
                          <a:cs typeface="Times New Roman" panose="02020603050405020304" pitchFamily="18" charset="0"/>
                          <a:sym typeface="Encode Sans Semi Condensed"/>
                        </a:rPr>
                        <a:t>-</a:t>
                      </a:r>
                      <a:endParaRPr sz="2000">
                        <a:solidFill>
                          <a:schemeClr val="dk1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418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chemeClr val="dk2"/>
                          </a:solidFill>
                          <a:latin typeface="Times" pitchFamily="2" charset="0"/>
                          <a:ea typeface="Encode Sans Semi Condensed"/>
                          <a:cs typeface="Times New Roman" panose="02020603050405020304" pitchFamily="18" charset="0"/>
                          <a:sym typeface="Encode Sans Semi Condensed"/>
                        </a:rPr>
                        <a:t>ARIMA</a:t>
                      </a:r>
                      <a:endParaRPr lang="en-US" sz="2000">
                        <a:solidFill>
                          <a:schemeClr val="dk2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N" sz="2000" b="0" i="0" u="none" strike="noStrike" cap="none">
                          <a:solidFill>
                            <a:schemeClr val="dk1"/>
                          </a:solidFill>
                          <a:latin typeface="Times" pitchFamily="2" charset="0"/>
                          <a:cs typeface="Times New Roman" panose="02020603050405020304" pitchFamily="18" charset="0"/>
                          <a:sym typeface="Arial"/>
                        </a:rPr>
                        <a:t>11185.66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N" sz="2000" b="0" i="0" u="none" strike="noStrike" cap="none">
                          <a:solidFill>
                            <a:schemeClr val="dk1"/>
                          </a:solidFill>
                          <a:latin typeface="Times" pitchFamily="2" charset="0"/>
                          <a:cs typeface="Times New Roman" panose="02020603050405020304" pitchFamily="18" charset="0"/>
                          <a:sym typeface="Arial"/>
                        </a:rPr>
                        <a:t>0.19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N" sz="2000" b="0" i="0" u="none" strike="noStrike" cap="none">
                          <a:solidFill>
                            <a:schemeClr val="dk1"/>
                          </a:solidFill>
                          <a:latin typeface="Times" pitchFamily="2" charset="0"/>
                          <a:cs typeface="Times New Roman" panose="02020603050405020304" pitchFamily="18" charset="0"/>
                          <a:sym typeface="Arial"/>
                        </a:rPr>
                        <a:t>772.26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N" sz="2000" b="0" i="0" u="none" strike="noStrike" cap="none">
                          <a:solidFill>
                            <a:schemeClr val="dk1"/>
                          </a:solidFill>
                          <a:latin typeface="Times" pitchFamily="2" charset="0"/>
                          <a:cs typeface="Times New Roman" panose="02020603050405020304" pitchFamily="18" charset="0"/>
                          <a:sym typeface="Arial"/>
                        </a:rPr>
                        <a:t>776.26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982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chemeClr val="dk2"/>
                          </a:solidFill>
                          <a:latin typeface="Times" pitchFamily="2" charset="0"/>
                          <a:ea typeface="Encode Sans Semi Condensed"/>
                          <a:cs typeface="Times New Roman" panose="02020603050405020304" pitchFamily="18" charset="0"/>
                          <a:sym typeface="Encode Sans Semi Condensed"/>
                        </a:rPr>
                        <a:t>SARIMA</a:t>
                      </a:r>
                      <a:endParaRPr lang="en-US" sz="2000">
                        <a:solidFill>
                          <a:schemeClr val="dk2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N" sz="2000" b="0" i="0" u="none" strike="noStrike" cap="none">
                          <a:solidFill>
                            <a:schemeClr val="dk1"/>
                          </a:solidFill>
                          <a:latin typeface="Times" pitchFamily="2" charset="0"/>
                          <a:cs typeface="Times New Roman" panose="02020603050405020304" pitchFamily="18" charset="0"/>
                          <a:sym typeface="Arial"/>
                        </a:rPr>
                        <a:t>6123.26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N" sz="2000" b="0" i="0" u="none" strike="noStrike" cap="none">
                          <a:solidFill>
                            <a:schemeClr val="dk1"/>
                          </a:solidFill>
                          <a:latin typeface="Times" pitchFamily="2" charset="0"/>
                          <a:cs typeface="Times New Roman" panose="02020603050405020304" pitchFamily="18" charset="0"/>
                          <a:sym typeface="Arial"/>
                        </a:rPr>
                        <a:t>0.13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N" sz="2000" b="1" i="0" u="none" strike="noStrike" cap="none">
                          <a:solidFill>
                            <a:schemeClr val="accent1"/>
                          </a:solidFill>
                          <a:latin typeface="Times" pitchFamily="2" charset="0"/>
                          <a:cs typeface="Times New Roman" panose="02020603050405020304" pitchFamily="18" charset="0"/>
                          <a:sym typeface="Arial"/>
                        </a:rPr>
                        <a:t>764.27</a:t>
                      </a:r>
                      <a:endParaRPr sz="2000" b="1" i="0" u="none" strike="noStrike" cap="none">
                        <a:solidFill>
                          <a:schemeClr val="accent1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N" sz="2000" b="1" i="0" u="none" strike="noStrike" cap="none">
                          <a:solidFill>
                            <a:schemeClr val="accent1"/>
                          </a:solidFill>
                          <a:latin typeface="Times" pitchFamily="2" charset="0"/>
                          <a:cs typeface="Times New Roman" panose="02020603050405020304" pitchFamily="18" charset="0"/>
                          <a:sym typeface="Arial"/>
                        </a:rPr>
                        <a:t>769.32</a:t>
                      </a:r>
                      <a:endParaRPr sz="2000" b="1" i="0" u="none" strike="noStrike" cap="none">
                        <a:solidFill>
                          <a:schemeClr val="accent1"/>
                        </a:solidFill>
                        <a:latin typeface="Times" pitchFamily="2" charset="0"/>
                        <a:ea typeface="Encode Sans Semi Condensed"/>
                        <a:cs typeface="Times New Roman" panose="02020603050405020304" pitchFamily="18" charset="0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107206"/>
                  </a:ext>
                </a:extLst>
              </a:tr>
            </a:tbl>
          </a:graphicData>
        </a:graphic>
      </p:graphicFrame>
      <p:sp>
        <p:nvSpPr>
          <p:cNvPr id="7" name="Google Shape;1625;p20">
            <a:extLst>
              <a:ext uri="{FF2B5EF4-FFF2-40B4-BE49-F238E27FC236}">
                <a16:creationId xmlns:a16="http://schemas.microsoft.com/office/drawing/2014/main" id="{A07F8EFE-AA8A-16CB-352A-48F61FEA9C9C}"/>
              </a:ext>
            </a:extLst>
          </p:cNvPr>
          <p:cNvSpPr txBox="1">
            <a:spLocks/>
          </p:cNvSpPr>
          <p:nvPr/>
        </p:nvSpPr>
        <p:spPr>
          <a:xfrm>
            <a:off x="880789" y="210840"/>
            <a:ext cx="8806549" cy="6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Model Results</a:t>
            </a:r>
            <a:r>
              <a:rPr lang="zh-CN" altLang="en-US">
                <a:latin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lang="en-US" altLang="zh-CN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–</a:t>
            </a:r>
            <a:r>
              <a:rPr lang="zh-CN" altLang="en-US">
                <a:latin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lang="en-US" altLang="zh-CN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Global Active Power</a:t>
            </a:r>
            <a:endParaRPr lang="en-US" kern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769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5A2634-ECDA-03E1-4D57-8EE8035BA18F}"/>
              </a:ext>
            </a:extLst>
          </p:cNvPr>
          <p:cNvSpPr/>
          <p:nvPr/>
        </p:nvSpPr>
        <p:spPr>
          <a:xfrm>
            <a:off x="265043" y="967409"/>
            <a:ext cx="615747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86F9D-ED11-6DC4-5AE9-DA9BF48059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  <p:graphicFrame>
        <p:nvGraphicFramePr>
          <p:cNvPr id="8" name="Google Shape;1689;p25">
            <a:extLst>
              <a:ext uri="{FF2B5EF4-FFF2-40B4-BE49-F238E27FC236}">
                <a16:creationId xmlns:a16="http://schemas.microsoft.com/office/drawing/2014/main" id="{3D63E5FB-81EA-AAD6-7A0E-3F2B342DE5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0091706"/>
              </p:ext>
            </p:extLst>
          </p:nvPr>
        </p:nvGraphicFramePr>
        <p:xfrm>
          <a:off x="495300" y="901700"/>
          <a:ext cx="7641253" cy="53492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47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6945">
                  <a:extLst>
                    <a:ext uri="{9D8B030D-6E8A-4147-A177-3AD203B41FA5}">
                      <a16:colId xmlns:a16="http://schemas.microsoft.com/office/drawing/2014/main" val="1476601009"/>
                    </a:ext>
                  </a:extLst>
                </a:gridCol>
                <a:gridCol w="1155697">
                  <a:extLst>
                    <a:ext uri="{9D8B030D-6E8A-4147-A177-3AD203B41FA5}">
                      <a16:colId xmlns:a16="http://schemas.microsoft.com/office/drawing/2014/main" val="72413003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2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RMSE</a:t>
                      </a:r>
                      <a:endParaRPr sz="1400">
                        <a:solidFill>
                          <a:schemeClr val="dk2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err="1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sMAPE</a:t>
                      </a: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err="1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AICc</a:t>
                      </a: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BIC</a:t>
                      </a: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Prophet with GAP</a:t>
                      </a:r>
                      <a:endParaRPr sz="1400">
                        <a:solidFill>
                          <a:schemeClr val="dk2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11988.81</a:t>
                      </a:r>
                      <a:endParaRPr lang="en"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0.25</a:t>
                      </a:r>
                      <a:endParaRPr lang="en"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Prophet with GRP</a:t>
                      </a:r>
                      <a:endParaRPr sz="1400">
                        <a:solidFill>
                          <a:schemeClr val="dk2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31181.65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0.55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Prophet with GAP &amp; GRP</a:t>
                      </a: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10966.67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0.21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noProof="0">
                          <a:solidFill>
                            <a:schemeClr val="dk2"/>
                          </a:solidFill>
                          <a:latin typeface="Times"/>
                          <a:cs typeface="Times New Roman"/>
                          <a:sym typeface="Arial"/>
                        </a:rPr>
                        <a:t>Linear Regression with GAP</a:t>
                      </a:r>
                      <a:endParaRPr lang="en-US" sz="1400" b="0" i="0" u="none" strike="noStrike" cap="none" noProof="0">
                        <a:solidFill>
                          <a:schemeClr val="dk2"/>
                        </a:solidFill>
                        <a:latin typeface="Times"/>
                        <a:cs typeface="Times New Roman"/>
                        <a:sym typeface="Arial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chemeClr val="dk1"/>
                          </a:solidFill>
                          <a:latin typeface="Times"/>
                          <a:cs typeface="Times New Roman"/>
                          <a:sym typeface="Arial"/>
                        </a:rPr>
                        <a:t>15274.85</a:t>
                      </a:r>
                      <a:endParaRPr lang="zh-CN" altLang="en-US" sz="1400" b="0" i="0" u="none" strike="noStrike" cap="none">
                        <a:solidFill>
                          <a:schemeClr val="dk1"/>
                        </a:solidFill>
                        <a:latin typeface="Times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0.90</a:t>
                      </a:r>
                      <a:endParaRPr lang="zh-CN" altLang="en-US" sz="1400" b="0" i="0" u="none" strike="noStrike" cap="none">
                        <a:solidFill>
                          <a:schemeClr val="dk1"/>
                        </a:solidFill>
                        <a:latin typeface="Times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755.23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759.90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8895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solidFill>
                            <a:schemeClr val="dk2"/>
                          </a:solidFill>
                          <a:latin typeface="Times"/>
                        </a:rPr>
                        <a:t>Linear Regression with GRP</a:t>
                      </a:r>
                      <a:endParaRPr lang="en-US" sz="1400" b="0" i="0" u="none" strike="noStrike" noProof="0"/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20375.61</a:t>
                      </a:r>
                      <a:endParaRPr lang="en-US" altLang="zh-CN" sz="1400" b="0" i="0" u="none" strike="noStrike" cap="none" noProof="0">
                        <a:solidFill>
                          <a:schemeClr val="dk1"/>
                        </a:solidFill>
                        <a:latin typeface="Times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1.33</a:t>
                      </a:r>
                      <a:endParaRPr lang="en-US" altLang="zh-CN" sz="1400" b="0" i="0" u="none" strike="noStrike" cap="none" noProof="0">
                        <a:solidFill>
                          <a:schemeClr val="dk1"/>
                        </a:solidFill>
                        <a:latin typeface="Times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794.95</a:t>
                      </a:r>
                      <a:endParaRPr lang="en-US"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799.62</a:t>
                      </a:r>
                      <a:endParaRPr lang="en-US"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67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noProof="0">
                          <a:solidFill>
                            <a:schemeClr val="dk2"/>
                          </a:solidFill>
                          <a:latin typeface="Times"/>
                          <a:ea typeface="+mn-ea"/>
                          <a:cs typeface="+mn-cs"/>
                          <a:sym typeface="Arial"/>
                        </a:rPr>
                        <a:t>Linear Regression with GAP &amp; GRP</a:t>
                      </a:r>
                      <a:endParaRPr lang="en-US" sz="1400" b="0" i="0" u="none" strike="noStrike" cap="none" noProof="0">
                        <a:solidFill>
                          <a:schemeClr val="dk2"/>
                        </a:solidFill>
                        <a:latin typeface="Times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17843.46</a:t>
                      </a:r>
                      <a:endParaRPr lang="zh-CN" altLang="en-US" sz="1400" b="0" i="0" u="none" strike="noStrike" cap="none">
                        <a:solidFill>
                          <a:schemeClr val="dk1"/>
                        </a:solidFill>
                        <a:latin typeface="Times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1.12</a:t>
                      </a:r>
                      <a:endParaRPr lang="en-US" altLang="zh-CN" sz="1400" b="0" i="0" u="none" strike="noStrike" cap="none" noProof="0">
                        <a:solidFill>
                          <a:schemeClr val="dk1"/>
                        </a:solidFill>
                        <a:latin typeface="Times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753.41</a:t>
                      </a:r>
                      <a:endParaRPr lang="en-US" sz="1400" b="1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759.63</a:t>
                      </a:r>
                      <a:endParaRPr lang="en-US" sz="1400" b="1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767829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BSTS with GAP</a:t>
                      </a: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9420.97</a:t>
                      </a:r>
                      <a:endParaRPr sz="1600" b="1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0.17</a:t>
                      </a:r>
                      <a:endParaRPr sz="1600" b="1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41827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BSTS with GRP</a:t>
                      </a: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15534.65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0.31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98221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BSTS with GAP &amp; GRP</a:t>
                      </a: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9796.83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0.17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1072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cap="none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ARIMA</a:t>
                      </a:r>
                      <a:r>
                        <a:rPr lang="en-US" altLang="zh-CN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(</a:t>
                      </a:r>
                      <a:r>
                        <a:rPr lang="en-US" altLang="zh-CN" sz="1400" err="1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xreg</a:t>
                      </a:r>
                      <a:r>
                        <a:rPr lang="en-US" altLang="zh-CN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)</a:t>
                      </a: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 with GAP</a:t>
                      </a: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  <a:sym typeface="Arial"/>
                        </a:rPr>
                        <a:t>12140.73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  <a:sym typeface="Arial"/>
                        </a:rPr>
                        <a:t>0.28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  <a:sym typeface="Arial"/>
                        </a:rPr>
                        <a:t>772.24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  <a:sym typeface="Arial"/>
                        </a:rPr>
                        <a:t>776.24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14897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ARIMA(</a:t>
                      </a:r>
                      <a:r>
                        <a:rPr lang="en-US" altLang="zh-CN" sz="1400" err="1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xreg</a:t>
                      </a:r>
                      <a:r>
                        <a:rPr lang="en-US" altLang="zh-CN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)</a:t>
                      </a: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 with GRP</a:t>
                      </a: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  <a:sym typeface="Arial"/>
                        </a:rPr>
                        <a:t>17476.06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  <a:sym typeface="Arial"/>
                        </a:rPr>
                        <a:t>0.34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  <a:sym typeface="Arial"/>
                        </a:rPr>
                        <a:t>796.92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  <a:sym typeface="Arial"/>
                        </a:rPr>
                        <a:t>800.92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88497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ARIMA(</a:t>
                      </a:r>
                      <a:r>
                        <a:rPr lang="en-US" altLang="zh-CN" sz="1400" err="1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xreg</a:t>
                      </a:r>
                      <a:r>
                        <a:rPr lang="en-US" altLang="zh-CN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)</a:t>
                      </a: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 with GAP &amp; GRP</a:t>
                      </a: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  <a:sym typeface="Arial"/>
                        </a:rPr>
                        <a:t>11610.34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  <a:sym typeface="Arial"/>
                        </a:rPr>
                        <a:t>0.26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  <a:sym typeface="Arial"/>
                        </a:rPr>
                        <a:t>769.13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  <a:sym typeface="Arial"/>
                        </a:rPr>
                        <a:t>771.94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096169"/>
                  </a:ext>
                </a:extLst>
              </a:tr>
            </a:tbl>
          </a:graphicData>
        </a:graphic>
      </p:graphicFrame>
      <p:sp>
        <p:nvSpPr>
          <p:cNvPr id="7" name="Google Shape;1625;p20">
            <a:extLst>
              <a:ext uri="{FF2B5EF4-FFF2-40B4-BE49-F238E27FC236}">
                <a16:creationId xmlns:a16="http://schemas.microsoft.com/office/drawing/2014/main" id="{5EA543D4-6C47-7047-982E-D4A2A27378EC}"/>
              </a:ext>
            </a:extLst>
          </p:cNvPr>
          <p:cNvSpPr txBox="1">
            <a:spLocks/>
          </p:cNvSpPr>
          <p:nvPr/>
        </p:nvSpPr>
        <p:spPr>
          <a:xfrm>
            <a:off x="880789" y="210840"/>
            <a:ext cx="8806549" cy="6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Model Results</a:t>
            </a:r>
            <a:r>
              <a:rPr lang="zh-CN" altLang="en-US">
                <a:latin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lang="en-US" altLang="zh-CN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–</a:t>
            </a:r>
            <a:r>
              <a:rPr lang="zh-CN" altLang="en-US">
                <a:latin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lang="en-US" altLang="zh-CN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Sub_Metering_1</a:t>
            </a:r>
            <a:endParaRPr lang="en-US" kern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995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5A2634-ECDA-03E1-4D57-8EE8035BA18F}"/>
              </a:ext>
            </a:extLst>
          </p:cNvPr>
          <p:cNvSpPr/>
          <p:nvPr/>
        </p:nvSpPr>
        <p:spPr>
          <a:xfrm>
            <a:off x="265043" y="967409"/>
            <a:ext cx="615747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86F9D-ED11-6DC4-5AE9-DA9BF48059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  <p:graphicFrame>
        <p:nvGraphicFramePr>
          <p:cNvPr id="8" name="Google Shape;1689;p25">
            <a:extLst>
              <a:ext uri="{FF2B5EF4-FFF2-40B4-BE49-F238E27FC236}">
                <a16:creationId xmlns:a16="http://schemas.microsoft.com/office/drawing/2014/main" id="{3D63E5FB-81EA-AAD6-7A0E-3F2B342DE5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9025632"/>
              </p:ext>
            </p:extLst>
          </p:nvPr>
        </p:nvGraphicFramePr>
        <p:xfrm>
          <a:off x="495300" y="901700"/>
          <a:ext cx="7641253" cy="53492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47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6945">
                  <a:extLst>
                    <a:ext uri="{9D8B030D-6E8A-4147-A177-3AD203B41FA5}">
                      <a16:colId xmlns:a16="http://schemas.microsoft.com/office/drawing/2014/main" val="1476601009"/>
                    </a:ext>
                  </a:extLst>
                </a:gridCol>
                <a:gridCol w="1155697">
                  <a:extLst>
                    <a:ext uri="{9D8B030D-6E8A-4147-A177-3AD203B41FA5}">
                      <a16:colId xmlns:a16="http://schemas.microsoft.com/office/drawing/2014/main" val="72413003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2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RMSE</a:t>
                      </a:r>
                      <a:endParaRPr sz="1400">
                        <a:solidFill>
                          <a:schemeClr val="dk2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err="1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sMAPE</a:t>
                      </a: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err="1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AICc</a:t>
                      </a: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BIC</a:t>
                      </a: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Prophet with GAP</a:t>
                      </a:r>
                      <a:endParaRPr sz="1400">
                        <a:solidFill>
                          <a:schemeClr val="dk2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8783.29</a:t>
                      </a:r>
                      <a:endParaRPr lang="en"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zh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0.21</a:t>
                      </a:r>
                      <a:endParaRPr lang="en"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Prophet with GRP</a:t>
                      </a:r>
                      <a:endParaRPr sz="1400">
                        <a:solidFill>
                          <a:schemeClr val="dk2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40608.43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zh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0.61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Prophet with GAP &amp; GRP</a:t>
                      </a: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8166.66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zh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0.15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noProof="0">
                          <a:solidFill>
                            <a:schemeClr val="dk2"/>
                          </a:solidFill>
                          <a:latin typeface="Times"/>
                          <a:cs typeface="Times New Roman"/>
                          <a:sym typeface="Arial"/>
                        </a:rPr>
                        <a:t>Linear Regression with GAP</a:t>
                      </a:r>
                      <a:endParaRPr lang="en-US" sz="1400" b="0" i="0" u="none" strike="noStrike" cap="none" noProof="0">
                        <a:solidFill>
                          <a:schemeClr val="dk2"/>
                        </a:solidFill>
                        <a:latin typeface="Times"/>
                        <a:cs typeface="Times New Roman"/>
                        <a:sym typeface="Arial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10545.57</a:t>
                      </a:r>
                      <a:endParaRPr lang="zh-CN" altLang="en-US" sz="1400" b="0" i="0" u="none" strike="noStrike" cap="none">
                        <a:solidFill>
                          <a:schemeClr val="dk1"/>
                        </a:solidFill>
                        <a:latin typeface="Times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0.81</a:t>
                      </a:r>
                      <a:endParaRPr lang="zh-CN" altLang="en-US" sz="1400" b="0" i="0" u="none" strike="noStrike" cap="none">
                        <a:solidFill>
                          <a:schemeClr val="dk1"/>
                        </a:solidFill>
                        <a:latin typeface="Times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777.05</a:t>
                      </a:r>
                      <a:endParaRPr lang="en-US"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781.72</a:t>
                      </a:r>
                      <a:endParaRPr lang="en-US"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8895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solidFill>
                            <a:schemeClr val="dk2"/>
                          </a:solidFill>
                          <a:latin typeface="Times"/>
                        </a:rPr>
                        <a:t>Linear Regression with GRP</a:t>
                      </a:r>
                      <a:endParaRPr lang="en-US" sz="1400" b="0" i="0" u="none" strike="noStrike" noProof="0"/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13617.29</a:t>
                      </a:r>
                      <a:endParaRPr lang="en-US" altLang="zh-CN" sz="1400" b="0" i="0" u="none" strike="noStrike" cap="none" noProof="0">
                        <a:solidFill>
                          <a:schemeClr val="dk1"/>
                        </a:solidFill>
                        <a:latin typeface="Times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1.31</a:t>
                      </a:r>
                      <a:endParaRPr lang="en-US" altLang="zh-CN" sz="1400" b="0" i="0" u="none" strike="noStrike" cap="none" noProof="0">
                        <a:solidFill>
                          <a:schemeClr val="dk1"/>
                        </a:solidFill>
                        <a:latin typeface="Times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796.89</a:t>
                      </a:r>
                      <a:endParaRPr lang="en-US"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801.56</a:t>
                      </a:r>
                      <a:endParaRPr lang="en-US"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67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noProof="0">
                          <a:solidFill>
                            <a:schemeClr val="dk2"/>
                          </a:solidFill>
                          <a:latin typeface="Times"/>
                          <a:ea typeface="+mn-ea"/>
                          <a:cs typeface="+mn-cs"/>
                          <a:sym typeface="Arial"/>
                        </a:rPr>
                        <a:t>Linear Regression with GAP &amp; GRP</a:t>
                      </a:r>
                      <a:endParaRPr lang="en-US" sz="1400" b="0" i="0" u="none" strike="noStrike" cap="none" noProof="0">
                        <a:solidFill>
                          <a:schemeClr val="dk2"/>
                        </a:solidFill>
                        <a:latin typeface="Times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11268.79</a:t>
                      </a:r>
                      <a:endParaRPr lang="zh-CN" altLang="en-US" sz="1400" b="0" i="0" u="none" strike="noStrike" cap="none">
                        <a:solidFill>
                          <a:schemeClr val="dk1"/>
                        </a:solidFill>
                        <a:latin typeface="Times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0.88</a:t>
                      </a:r>
                      <a:endParaRPr lang="zh-CN" altLang="en-US" sz="1400" b="0" i="0" u="none" strike="noStrike" cap="none">
                        <a:solidFill>
                          <a:schemeClr val="dk1"/>
                        </a:solidFill>
                        <a:latin typeface="Times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775.34</a:t>
                      </a:r>
                      <a:endParaRPr lang="en-US"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781.56</a:t>
                      </a:r>
                      <a:endParaRPr lang="en-US"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767829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BSTS with GAP</a:t>
                      </a: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9534.59</a:t>
                      </a:r>
                      <a:endParaRPr altLang="en-US"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0.23</a:t>
                      </a:r>
                      <a:endParaRPr altLang="en-US"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41827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BSTS with GRP</a:t>
                      </a: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12831.64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0.34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98221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BSTS with GAP &amp; GRP</a:t>
                      </a: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10532.77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0.24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1072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cap="none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ARIMA</a:t>
                      </a:r>
                      <a:r>
                        <a:rPr lang="en-US" altLang="zh-CN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(</a:t>
                      </a:r>
                      <a:r>
                        <a:rPr lang="en-US" altLang="zh-CN" sz="1400" err="1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xreg</a:t>
                      </a:r>
                      <a:r>
                        <a:rPr lang="en-US" altLang="zh-CN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)</a:t>
                      </a: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 with GAP</a:t>
                      </a: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6011.85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0.11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762.88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766.77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14897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ARIMA(</a:t>
                      </a:r>
                      <a:r>
                        <a:rPr lang="en-US" altLang="zh-CN" sz="1400" err="1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xreg</a:t>
                      </a:r>
                      <a:r>
                        <a:rPr lang="en-US" altLang="zh-CN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)</a:t>
                      </a: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 with GRP</a:t>
                      </a: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12627.44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0.23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782.58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786.47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88497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ARIMA(</a:t>
                      </a:r>
                      <a:r>
                        <a:rPr lang="en-US" altLang="zh-CN" sz="1400" err="1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xreg</a:t>
                      </a:r>
                      <a:r>
                        <a:rPr lang="en-US" altLang="zh-CN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)</a:t>
                      </a: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 with GAP &amp; GRP</a:t>
                      </a: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CN" sz="1600" b="1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5777.49</a:t>
                      </a:r>
                      <a:endParaRPr sz="1600" b="1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CN" sz="1600" b="1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0.09</a:t>
                      </a:r>
                      <a:endParaRPr sz="1600" b="1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CN" sz="1600" b="1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761.77</a:t>
                      </a:r>
                      <a:endParaRPr sz="1600" b="1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CN" sz="1600" b="1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765.67</a:t>
                      </a:r>
                      <a:endParaRPr sz="1600" b="1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096169"/>
                  </a:ext>
                </a:extLst>
              </a:tr>
            </a:tbl>
          </a:graphicData>
        </a:graphic>
      </p:graphicFrame>
      <p:sp>
        <p:nvSpPr>
          <p:cNvPr id="7" name="Google Shape;1625;p20">
            <a:extLst>
              <a:ext uri="{FF2B5EF4-FFF2-40B4-BE49-F238E27FC236}">
                <a16:creationId xmlns:a16="http://schemas.microsoft.com/office/drawing/2014/main" id="{5EA543D4-6C47-7047-982E-D4A2A27378EC}"/>
              </a:ext>
            </a:extLst>
          </p:cNvPr>
          <p:cNvSpPr txBox="1">
            <a:spLocks/>
          </p:cNvSpPr>
          <p:nvPr/>
        </p:nvSpPr>
        <p:spPr>
          <a:xfrm>
            <a:off x="880789" y="210840"/>
            <a:ext cx="8806549" cy="6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>
                <a:latin typeface="Source Sans Pro"/>
                <a:ea typeface="Source Sans Pro"/>
                <a:cs typeface="Arial"/>
              </a:rPr>
              <a:t>Model Results</a:t>
            </a:r>
            <a:r>
              <a:rPr lang="zh-CN" altLang="en-US">
                <a:latin typeface="Source Sans Pro"/>
                <a:cs typeface="Arial"/>
              </a:rPr>
              <a:t> </a:t>
            </a:r>
            <a:r>
              <a:rPr lang="en-US" altLang="zh-CN">
                <a:latin typeface="Source Sans Pro"/>
                <a:ea typeface="Source Sans Pro"/>
                <a:cs typeface="Arial"/>
              </a:rPr>
              <a:t>–</a:t>
            </a:r>
            <a:r>
              <a:rPr lang="zh-CN" altLang="en-US">
                <a:latin typeface="Source Sans Pro"/>
                <a:cs typeface="Arial"/>
              </a:rPr>
              <a:t> </a:t>
            </a:r>
            <a:r>
              <a:rPr lang="en-US" altLang="zh-CN">
                <a:latin typeface="Source Sans Pro"/>
                <a:ea typeface="Source Sans Pro"/>
                <a:cs typeface="Arial"/>
              </a:rPr>
              <a:t>Sub_Metering_2</a:t>
            </a:r>
            <a:endParaRPr lang="en-US" kern="0">
              <a:latin typeface="Source Sans Pro"/>
              <a:ea typeface="Source Sans Pr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2318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5A2634-ECDA-03E1-4D57-8EE8035BA18F}"/>
              </a:ext>
            </a:extLst>
          </p:cNvPr>
          <p:cNvSpPr/>
          <p:nvPr/>
        </p:nvSpPr>
        <p:spPr>
          <a:xfrm>
            <a:off x="265043" y="967409"/>
            <a:ext cx="615747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86F9D-ED11-6DC4-5AE9-DA9BF48059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  <p:graphicFrame>
        <p:nvGraphicFramePr>
          <p:cNvPr id="8" name="Google Shape;1689;p25">
            <a:extLst>
              <a:ext uri="{FF2B5EF4-FFF2-40B4-BE49-F238E27FC236}">
                <a16:creationId xmlns:a16="http://schemas.microsoft.com/office/drawing/2014/main" id="{3D63E5FB-81EA-AAD6-7A0E-3F2B342DE5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1868182"/>
              </p:ext>
            </p:extLst>
          </p:nvPr>
        </p:nvGraphicFramePr>
        <p:xfrm>
          <a:off x="495300" y="901700"/>
          <a:ext cx="7641253" cy="53492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47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6945">
                  <a:extLst>
                    <a:ext uri="{9D8B030D-6E8A-4147-A177-3AD203B41FA5}">
                      <a16:colId xmlns:a16="http://schemas.microsoft.com/office/drawing/2014/main" val="1476601009"/>
                    </a:ext>
                  </a:extLst>
                </a:gridCol>
                <a:gridCol w="1155697">
                  <a:extLst>
                    <a:ext uri="{9D8B030D-6E8A-4147-A177-3AD203B41FA5}">
                      <a16:colId xmlns:a16="http://schemas.microsoft.com/office/drawing/2014/main" val="72413003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2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RMSE</a:t>
                      </a:r>
                      <a:endParaRPr sz="1400">
                        <a:solidFill>
                          <a:schemeClr val="dk2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err="1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sMAPE</a:t>
                      </a: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err="1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AICc</a:t>
                      </a: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BIC</a:t>
                      </a: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Prophet with GAP</a:t>
                      </a:r>
                      <a:endParaRPr sz="1400">
                        <a:solidFill>
                          <a:schemeClr val="dk2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zh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131811.50</a:t>
                      </a:r>
                      <a:endParaRPr lang="en"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zh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0.58</a:t>
                      </a:r>
                      <a:endParaRPr lang="en"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Prophet with GRP</a:t>
                      </a:r>
                      <a:endParaRPr sz="1400">
                        <a:solidFill>
                          <a:schemeClr val="dk2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zh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80853.64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zh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0.22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Prophet with GAP &amp; GRP</a:t>
                      </a: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zh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131653.8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zh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0.58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noProof="0">
                          <a:solidFill>
                            <a:schemeClr val="dk2"/>
                          </a:solidFill>
                          <a:latin typeface="Times"/>
                          <a:cs typeface="Times New Roman"/>
                          <a:sym typeface="Arial"/>
                        </a:rPr>
                        <a:t>Linear Regression with GAP</a:t>
                      </a:r>
                      <a:endParaRPr lang="en-US" sz="1400" b="0" i="0" u="none" strike="noStrike" cap="none" noProof="0">
                        <a:solidFill>
                          <a:schemeClr val="dk2"/>
                        </a:solidFill>
                        <a:latin typeface="Times"/>
                        <a:cs typeface="Times New Roman"/>
                        <a:sym typeface="Arial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zh-CN" sz="1400" b="0" i="0" u="none" strike="noStrike" cap="none" noProof="0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35317.33</a:t>
                      </a:r>
                      <a:endParaRPr lang="en-US" altLang="zh-CN" sz="1400" b="0" i="0" u="none" strike="noStrike" cap="none" noProof="0">
                        <a:solidFill>
                          <a:schemeClr val="dk1"/>
                        </a:solidFill>
                        <a:latin typeface="Times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0.81</a:t>
                      </a:r>
                      <a:endParaRPr lang="zh-CN" altLang="en-US" sz="1400" b="0" i="0" u="none" strike="noStrike" cap="none">
                        <a:solidFill>
                          <a:schemeClr val="dk1"/>
                        </a:solidFill>
                        <a:latin typeface="Times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817.68</a:t>
                      </a:r>
                      <a:endParaRPr lang="en-US"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822.35</a:t>
                      </a:r>
                      <a:endParaRPr lang="en-US"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8895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solidFill>
                            <a:schemeClr val="dk2"/>
                          </a:solidFill>
                          <a:latin typeface="Times"/>
                        </a:rPr>
                        <a:t>Linear Regression with GRP</a:t>
                      </a:r>
                      <a:endParaRPr lang="en-US" sz="1400" b="0" i="0" u="none" strike="noStrike" noProof="0"/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66667.54</a:t>
                      </a:r>
                      <a:endParaRPr lang="en-US" altLang="zh-CN" sz="1400" b="0" i="0" u="none" strike="noStrike" cap="none" noProof="0">
                        <a:solidFill>
                          <a:schemeClr val="dk1"/>
                        </a:solidFill>
                        <a:latin typeface="Times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1.85</a:t>
                      </a:r>
                      <a:endParaRPr lang="en-US" altLang="zh-CN" sz="1400" b="0" i="0" u="none" strike="noStrike" cap="none" noProof="0">
                        <a:solidFill>
                          <a:schemeClr val="dk1"/>
                        </a:solidFill>
                        <a:latin typeface="Times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875.61</a:t>
                      </a:r>
                      <a:endParaRPr lang="en-US"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881.28</a:t>
                      </a:r>
                      <a:endParaRPr lang="en-US"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675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noProof="0">
                          <a:solidFill>
                            <a:schemeClr val="dk2"/>
                          </a:solidFill>
                          <a:latin typeface="Times"/>
                          <a:ea typeface="+mn-ea"/>
                          <a:cs typeface="+mn-cs"/>
                          <a:sym typeface="Arial"/>
                        </a:rPr>
                        <a:t>Linear Regression with GAP &amp; GRP</a:t>
                      </a:r>
                      <a:endParaRPr lang="en-US" sz="1400" b="0" i="0" u="none" strike="noStrike" cap="none" noProof="0">
                        <a:solidFill>
                          <a:schemeClr val="dk2"/>
                        </a:solidFill>
                        <a:latin typeface="Times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zh-CN" sz="1400" b="0" i="0" u="none" strike="noStrike" cap="none" noProof="0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33449.39</a:t>
                      </a:r>
                      <a:endParaRPr lang="en-US" altLang="zh-CN" sz="1400" b="0" i="0" u="none" strike="noStrike" cap="none" noProof="0">
                        <a:solidFill>
                          <a:schemeClr val="dk1"/>
                        </a:solidFill>
                        <a:latin typeface="Times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0.77</a:t>
                      </a:r>
                      <a:endParaRPr lang="zh-CN" altLang="en-US" sz="1400" b="0" i="0" u="none" strike="noStrike" cap="none">
                        <a:solidFill>
                          <a:schemeClr val="dk1"/>
                        </a:solidFill>
                        <a:latin typeface="Times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819.10</a:t>
                      </a:r>
                      <a:endParaRPr lang="en-US"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825.32</a:t>
                      </a:r>
                      <a:endParaRPr lang="en-US"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767829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BSTS with GAP</a:t>
                      </a: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32196.99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1.53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41827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BSTS with GRP</a:t>
                      </a: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zh-CN" sz="1600" b="1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30862.39</a:t>
                      </a:r>
                      <a:endParaRPr sz="1600" b="1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1.51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98221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BSTS with GAP &amp; GRP</a:t>
                      </a: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zh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32695.31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</a:rPr>
                        <a:t>1.52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-</a:t>
                      </a:r>
                      <a:endParaRPr sz="1400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1072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cap="none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ARIMA</a:t>
                      </a:r>
                      <a:r>
                        <a:rPr lang="en-US" altLang="zh-CN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(</a:t>
                      </a:r>
                      <a:r>
                        <a:rPr lang="en-US" altLang="zh-CN" sz="1400" err="1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xreg</a:t>
                      </a:r>
                      <a:r>
                        <a:rPr lang="en-US" altLang="zh-CN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)</a:t>
                      </a: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 with GAP</a:t>
                      </a: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34732.39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CN" sz="1600" b="1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0.11</a:t>
                      </a:r>
                      <a:endParaRPr sz="1600" b="1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CN" sz="1400" b="1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816.43</a:t>
                      </a:r>
                      <a:endParaRPr sz="1400" b="1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CN" sz="1400" b="1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819.17</a:t>
                      </a:r>
                      <a:endParaRPr sz="1400" b="1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14897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ARIMA(</a:t>
                      </a:r>
                      <a:r>
                        <a:rPr lang="en-US" altLang="zh-CN" sz="1400" err="1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xreg</a:t>
                      </a:r>
                      <a:r>
                        <a:rPr lang="en-US" altLang="zh-CN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)</a:t>
                      </a: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 with GRP</a:t>
                      </a: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68745.93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0.22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894.93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899.97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88497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ARIMA(</a:t>
                      </a:r>
                      <a:r>
                        <a:rPr lang="en-US" altLang="zh-CN" sz="1400" err="1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xreg</a:t>
                      </a:r>
                      <a:r>
                        <a:rPr lang="en-US" altLang="zh-CN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)</a:t>
                      </a:r>
                      <a:r>
                        <a:rPr lang="en-US" sz="1400">
                          <a:solidFill>
                            <a:schemeClr val="dk2"/>
                          </a:solidFill>
                          <a:latin typeface="Times"/>
                          <a:ea typeface="Encode Sans Semi Condensed"/>
                          <a:cs typeface="Times New Roman"/>
                          <a:sym typeface="Encode Sans Semi Condensed"/>
                        </a:rPr>
                        <a:t> with GAP &amp; GRP</a:t>
                      </a:r>
                    </a:p>
                  </a:txBody>
                  <a:tcPr marL="91425" marR="91425" marT="68575" marB="6857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36381.66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0.11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818.59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CN" sz="1400" b="0" i="0" u="none" strike="noStrike" cap="none">
                          <a:solidFill>
                            <a:schemeClr val="dk1"/>
                          </a:solidFill>
                          <a:latin typeface="Times"/>
                          <a:cs typeface="Times New Roman"/>
                        </a:rPr>
                        <a:t>821.32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"/>
                        <a:ea typeface="Encode Sans Semi Condensed"/>
                        <a:cs typeface="Times New Roman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096169"/>
                  </a:ext>
                </a:extLst>
              </a:tr>
            </a:tbl>
          </a:graphicData>
        </a:graphic>
      </p:graphicFrame>
      <p:sp>
        <p:nvSpPr>
          <p:cNvPr id="7" name="Google Shape;1625;p20">
            <a:extLst>
              <a:ext uri="{FF2B5EF4-FFF2-40B4-BE49-F238E27FC236}">
                <a16:creationId xmlns:a16="http://schemas.microsoft.com/office/drawing/2014/main" id="{5EA543D4-6C47-7047-982E-D4A2A27378EC}"/>
              </a:ext>
            </a:extLst>
          </p:cNvPr>
          <p:cNvSpPr txBox="1">
            <a:spLocks/>
          </p:cNvSpPr>
          <p:nvPr/>
        </p:nvSpPr>
        <p:spPr>
          <a:xfrm>
            <a:off x="880789" y="210840"/>
            <a:ext cx="8806549" cy="6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>
                <a:latin typeface="Source Sans Pro"/>
                <a:ea typeface="Source Sans Pro"/>
                <a:cs typeface="Arial"/>
              </a:rPr>
              <a:t>Model Results</a:t>
            </a:r>
            <a:r>
              <a:rPr lang="zh-CN" altLang="en-US">
                <a:latin typeface="Source Sans Pro"/>
                <a:cs typeface="Arial"/>
              </a:rPr>
              <a:t> </a:t>
            </a:r>
            <a:r>
              <a:rPr lang="en-US" altLang="zh-CN">
                <a:latin typeface="Source Sans Pro"/>
                <a:ea typeface="Source Sans Pro"/>
                <a:cs typeface="Arial"/>
              </a:rPr>
              <a:t>–</a:t>
            </a:r>
            <a:r>
              <a:rPr lang="zh-CN" altLang="en-US">
                <a:latin typeface="Source Sans Pro"/>
                <a:cs typeface="Arial"/>
              </a:rPr>
              <a:t> </a:t>
            </a:r>
            <a:r>
              <a:rPr lang="en-US" altLang="zh-CN">
                <a:latin typeface="Source Sans Pro"/>
                <a:ea typeface="Source Sans Pro"/>
                <a:cs typeface="Arial"/>
              </a:rPr>
              <a:t>Sub_Metering_3</a:t>
            </a:r>
            <a:endParaRPr lang="en-US" kern="0">
              <a:latin typeface="Source Sans Pro"/>
              <a:ea typeface="Source Sans Pr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1879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4426F-FF64-DCBB-3EF2-5D32E6125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0789" y="1180373"/>
            <a:ext cx="8179128" cy="4034800"/>
          </a:xfrm>
        </p:spPr>
        <p:txBody>
          <a:bodyPr/>
          <a:lstStyle/>
          <a:p>
            <a:pPr marL="608965" indent="-473710">
              <a:lnSpc>
                <a:spcPct val="150000"/>
              </a:lnSpc>
            </a:pPr>
            <a:r>
              <a:rPr lang="en-US" sz="2650">
                <a:latin typeface="Times" pitchFamily="2" charset="0"/>
              </a:rPr>
              <a:t>Data Gap </a:t>
            </a:r>
            <a:endParaRPr lang="zh-CN" altLang="en-US">
              <a:latin typeface="Times" pitchFamily="2" charset="0"/>
            </a:endParaRPr>
          </a:p>
          <a:p>
            <a:pPr marL="1218565" lvl="1" indent="-473710">
              <a:lnSpc>
                <a:spcPct val="150000"/>
              </a:lnSpc>
              <a:spcBef>
                <a:spcPts val="0"/>
              </a:spcBef>
            </a:pPr>
            <a:r>
              <a:rPr lang="en-US" sz="2650">
                <a:latin typeface="Times" pitchFamily="2" charset="0"/>
              </a:rPr>
              <a:t>More categories</a:t>
            </a:r>
          </a:p>
          <a:p>
            <a:pPr marL="1218565" lvl="1" indent="-473710">
              <a:lnSpc>
                <a:spcPct val="150000"/>
              </a:lnSpc>
              <a:spcBef>
                <a:spcPts val="0"/>
              </a:spcBef>
            </a:pPr>
            <a:r>
              <a:rPr lang="en-US" sz="2650">
                <a:latin typeface="Times" pitchFamily="2" charset="0"/>
              </a:rPr>
              <a:t>More household data</a:t>
            </a:r>
          </a:p>
          <a:p>
            <a:pPr marL="1218565" lvl="1" indent="-473710">
              <a:lnSpc>
                <a:spcPct val="150000"/>
              </a:lnSpc>
              <a:spcBef>
                <a:spcPts val="0"/>
              </a:spcBef>
            </a:pPr>
            <a:r>
              <a:rPr lang="en-US" sz="2650">
                <a:latin typeface="Times" pitchFamily="2" charset="0"/>
              </a:rPr>
              <a:t>Data about GDP, electricity prices, climate</a:t>
            </a:r>
          </a:p>
          <a:p>
            <a:pPr marL="608965" indent="-473710">
              <a:lnSpc>
                <a:spcPct val="150000"/>
              </a:lnSpc>
            </a:pPr>
            <a:r>
              <a:rPr lang="en-US" sz="2650">
                <a:latin typeface="Times" pitchFamily="2" charset="0"/>
              </a:rPr>
              <a:t>Model Improvement</a:t>
            </a:r>
          </a:p>
          <a:p>
            <a:pPr marL="1217930" lvl="1" indent="-473710">
              <a:lnSpc>
                <a:spcPct val="150000"/>
              </a:lnSpc>
              <a:spcBef>
                <a:spcPts val="0"/>
              </a:spcBef>
            </a:pPr>
            <a:r>
              <a:rPr lang="en-US" sz="2650">
                <a:latin typeface="Times" pitchFamily="2" charset="0"/>
              </a:rPr>
              <a:t>Group by weekly, quarterly, semi-annually, or yearly</a:t>
            </a:r>
          </a:p>
          <a:p>
            <a:pPr marL="1217930" lvl="1" indent="-473710">
              <a:lnSpc>
                <a:spcPct val="150000"/>
              </a:lnSpc>
              <a:spcBef>
                <a:spcPts val="0"/>
              </a:spcBef>
            </a:pPr>
            <a:r>
              <a:rPr lang="en-US" sz="2650">
                <a:latin typeface="Times" pitchFamily="2" charset="0"/>
              </a:rPr>
              <a:t>Potential new models</a:t>
            </a:r>
          </a:p>
          <a:p>
            <a:pPr marL="1217930" lvl="1" indent="-473710">
              <a:lnSpc>
                <a:spcPct val="100000"/>
              </a:lnSpc>
            </a:pPr>
            <a:endParaRPr lang="en-US" sz="2650">
              <a:latin typeface="Times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11927-D9F9-58CA-85A4-C5E0618165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/>
          </a:p>
        </p:txBody>
      </p:sp>
      <p:sp>
        <p:nvSpPr>
          <p:cNvPr id="6" name="Google Shape;1625;p20">
            <a:extLst>
              <a:ext uri="{FF2B5EF4-FFF2-40B4-BE49-F238E27FC236}">
                <a16:creationId xmlns:a16="http://schemas.microsoft.com/office/drawing/2014/main" id="{2A75339A-407C-38D8-B9E0-7789ECB4045F}"/>
              </a:ext>
            </a:extLst>
          </p:cNvPr>
          <p:cNvSpPr txBox="1">
            <a:spLocks/>
          </p:cNvSpPr>
          <p:nvPr/>
        </p:nvSpPr>
        <p:spPr>
          <a:xfrm>
            <a:off x="880789" y="210840"/>
            <a:ext cx="8806549" cy="6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kern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1816CC-4AC5-6056-0FCB-B9ED0EB5317A}"/>
              </a:ext>
            </a:extLst>
          </p:cNvPr>
          <p:cNvSpPr/>
          <p:nvPr/>
        </p:nvSpPr>
        <p:spPr>
          <a:xfrm>
            <a:off x="265043" y="967409"/>
            <a:ext cx="615747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03727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456B8A-DCE7-46D6-088C-84B8EADC3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8833" y="2751253"/>
            <a:ext cx="4153845" cy="841200"/>
          </a:xfrm>
        </p:spPr>
        <p:txBody>
          <a:bodyPr/>
          <a:lstStyle/>
          <a:p>
            <a:r>
              <a:rPr lang="en-CN">
                <a:latin typeface="Source Sans Pro" panose="020B0503030403020204" pitchFamily="34" charset="0"/>
                <a:ea typeface="Source Sans Pro" panose="020B0503030403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43013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11927-D9F9-58CA-85A4-C5E0618165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"/>
          </a:p>
        </p:txBody>
      </p:sp>
      <p:sp>
        <p:nvSpPr>
          <p:cNvPr id="6" name="Google Shape;1625;p20">
            <a:extLst>
              <a:ext uri="{FF2B5EF4-FFF2-40B4-BE49-F238E27FC236}">
                <a16:creationId xmlns:a16="http://schemas.microsoft.com/office/drawing/2014/main" id="{2A75339A-407C-38D8-B9E0-7789ECB4045F}"/>
              </a:ext>
            </a:extLst>
          </p:cNvPr>
          <p:cNvSpPr txBox="1">
            <a:spLocks/>
          </p:cNvSpPr>
          <p:nvPr/>
        </p:nvSpPr>
        <p:spPr>
          <a:xfrm>
            <a:off x="880789" y="210840"/>
            <a:ext cx="8806549" cy="6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kern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9B6DCC-F7ED-4445-D49B-E4E2CA265D92}"/>
              </a:ext>
            </a:extLst>
          </p:cNvPr>
          <p:cNvSpPr txBox="1"/>
          <p:nvPr/>
        </p:nvSpPr>
        <p:spPr>
          <a:xfrm>
            <a:off x="957032" y="1182589"/>
            <a:ext cx="9063122" cy="253556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Times"/>
                <a:cs typeface="Times"/>
                <a:hlinkClick r:id="rId2"/>
              </a:rPr>
              <a:t>https://cran.r-project.org/web/packages/bsts/bsts.pdf</a:t>
            </a:r>
            <a:endParaRPr lang="en-US">
              <a:latin typeface="Times"/>
              <a:cs typeface="Times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Times"/>
                <a:cs typeface="Times"/>
                <a:hlinkClick r:id="rId3"/>
              </a:rPr>
              <a:t>https://machinelearningmastery.com/how-to-load-and-explore-household-electricity-usage-data/</a:t>
            </a:r>
            <a:endParaRPr lang="en-US">
              <a:latin typeface="Times"/>
              <a:cs typeface="Times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Times"/>
                <a:cs typeface="Times"/>
                <a:hlinkClick r:id="rId4"/>
              </a:rPr>
              <a:t>https://cran.r-project.org/web/packages/prophet/prophet.pdf</a:t>
            </a:r>
            <a:endParaRPr lang="en-US">
              <a:latin typeface="Times"/>
              <a:cs typeface="Times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Times New Roman"/>
                <a:ea typeface="+mn-lt"/>
                <a:cs typeface="+mn-lt"/>
                <a:hlinkClick r:id="rId5"/>
              </a:rPr>
              <a:t>https://www.kaggle.com/datasets/blastchar/telco-customer-churn</a:t>
            </a:r>
            <a:endParaRPr lang="en-US">
              <a:latin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CN">
              <a:latin typeface="Times" pitchFamily="2" charset="0"/>
              <a:cs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00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p40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sp>
        <p:nvSpPr>
          <p:cNvPr id="1931" name="Google Shape;1931;p40"/>
          <p:cNvSpPr/>
          <p:nvPr/>
        </p:nvSpPr>
        <p:spPr>
          <a:xfrm>
            <a:off x="0" y="3161372"/>
            <a:ext cx="12192000" cy="1348057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2" name="Google Shape;1932;p40"/>
          <p:cNvSpPr/>
          <p:nvPr/>
        </p:nvSpPr>
        <p:spPr>
          <a:xfrm>
            <a:off x="0" y="3161372"/>
            <a:ext cx="12192000" cy="1348057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33" name="Google Shape;1933;p40"/>
          <p:cNvGrpSpPr/>
          <p:nvPr/>
        </p:nvGrpSpPr>
        <p:grpSpPr>
          <a:xfrm>
            <a:off x="2381785" y="2271201"/>
            <a:ext cx="631200" cy="631200"/>
            <a:chOff x="1786339" y="1703401"/>
            <a:chExt cx="473400" cy="473400"/>
          </a:xfrm>
        </p:grpSpPr>
        <p:sp>
          <p:nvSpPr>
            <p:cNvPr id="1934" name="Google Shape;1934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935" name="Google Shape;1935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8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1</a:t>
              </a:r>
              <a:endParaRPr sz="8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936" name="Google Shape;1936;p40"/>
          <p:cNvGrpSpPr/>
          <p:nvPr/>
        </p:nvGrpSpPr>
        <p:grpSpPr>
          <a:xfrm>
            <a:off x="5085885" y="2271201"/>
            <a:ext cx="631200" cy="631200"/>
            <a:chOff x="3814414" y="1703401"/>
            <a:chExt cx="473400" cy="473400"/>
          </a:xfrm>
        </p:grpSpPr>
        <p:sp>
          <p:nvSpPr>
            <p:cNvPr id="1937" name="Google Shape;1937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938" name="Google Shape;1938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8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3</a:t>
              </a:r>
              <a:endParaRPr sz="8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939" name="Google Shape;1939;p40"/>
          <p:cNvGrpSpPr/>
          <p:nvPr/>
        </p:nvGrpSpPr>
        <p:grpSpPr>
          <a:xfrm>
            <a:off x="7789985" y="2271201"/>
            <a:ext cx="631200" cy="631200"/>
            <a:chOff x="5842489" y="1703401"/>
            <a:chExt cx="473400" cy="473400"/>
          </a:xfrm>
        </p:grpSpPr>
        <p:sp>
          <p:nvSpPr>
            <p:cNvPr id="1940" name="Google Shape;1940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941" name="Google Shape;1941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8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5</a:t>
              </a:r>
              <a:endParaRPr sz="8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942" name="Google Shape;1942;p40"/>
          <p:cNvGrpSpPr/>
          <p:nvPr/>
        </p:nvGrpSpPr>
        <p:grpSpPr>
          <a:xfrm>
            <a:off x="9174419" y="4768400"/>
            <a:ext cx="631200" cy="631200"/>
            <a:chOff x="6880814" y="3576300"/>
            <a:chExt cx="473400" cy="473400"/>
          </a:xfrm>
        </p:grpSpPr>
        <p:sp>
          <p:nvSpPr>
            <p:cNvPr id="1943" name="Google Shape;1943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944" name="Google Shape;1944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8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6</a:t>
              </a:r>
              <a:endParaRPr sz="8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945" name="Google Shape;1945;p40"/>
          <p:cNvGrpSpPr/>
          <p:nvPr/>
        </p:nvGrpSpPr>
        <p:grpSpPr>
          <a:xfrm>
            <a:off x="6470319" y="4768400"/>
            <a:ext cx="631200" cy="631200"/>
            <a:chOff x="4852739" y="3576300"/>
            <a:chExt cx="473400" cy="473400"/>
          </a:xfrm>
        </p:grpSpPr>
        <p:sp>
          <p:nvSpPr>
            <p:cNvPr id="1946" name="Google Shape;1946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947" name="Google Shape;1947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8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4</a:t>
              </a:r>
              <a:endParaRPr sz="8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948" name="Google Shape;1948;p40"/>
          <p:cNvGrpSpPr/>
          <p:nvPr/>
        </p:nvGrpSpPr>
        <p:grpSpPr>
          <a:xfrm>
            <a:off x="3766219" y="4768400"/>
            <a:ext cx="631200" cy="631200"/>
            <a:chOff x="2824664" y="3576300"/>
            <a:chExt cx="473400" cy="473400"/>
          </a:xfrm>
        </p:grpSpPr>
        <p:sp>
          <p:nvSpPr>
            <p:cNvPr id="1949" name="Google Shape;1949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950" name="Google Shape;1950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8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2</a:t>
              </a:r>
              <a:endParaRPr sz="8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sp>
        <p:nvSpPr>
          <p:cNvPr id="1951" name="Google Shape;1951;p40"/>
          <p:cNvSpPr txBox="1"/>
          <p:nvPr/>
        </p:nvSpPr>
        <p:spPr>
          <a:xfrm>
            <a:off x="1839800" y="1541467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000" b="1">
                <a:latin typeface="Times" pitchFamily="2" charset="0"/>
                <a:ea typeface="Encode Sans Semi Condensed"/>
                <a:cs typeface="Encode Sans Semi Condensed"/>
                <a:sym typeface="Encode Sans Semi Condensed"/>
              </a:rPr>
              <a:t>Problem Statement</a:t>
            </a:r>
            <a:endParaRPr sz="2000" b="1">
              <a:latin typeface="Times" pitchFamily="2" charset="0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52" name="Google Shape;1952;p40"/>
          <p:cNvSpPr txBox="1"/>
          <p:nvPr/>
        </p:nvSpPr>
        <p:spPr>
          <a:xfrm>
            <a:off x="4502940" y="1541467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-US" sz="2000" b="1">
                <a:latin typeface="Times" pitchFamily="2" charset="0"/>
                <a:ea typeface="Encode Sans Semi Condensed"/>
                <a:cs typeface="Encode Sans Semi Condensed"/>
                <a:sym typeface="Encode Sans Semi Condensed"/>
              </a:rPr>
              <a:t>Data Property</a:t>
            </a:r>
            <a:endParaRPr sz="2000" b="1">
              <a:latin typeface="Times" pitchFamily="2" charset="0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53" name="Google Shape;1953;p40"/>
          <p:cNvSpPr txBox="1"/>
          <p:nvPr/>
        </p:nvSpPr>
        <p:spPr>
          <a:xfrm>
            <a:off x="7248013" y="1541467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-US" sz="2000" b="1">
                <a:latin typeface="Times" pitchFamily="2" charset="0"/>
                <a:ea typeface="Encode Sans Semi Condensed"/>
                <a:cs typeface="Encode Sans Semi Condensed"/>
                <a:sym typeface="Encode Sans Semi Condensed"/>
              </a:rPr>
              <a:t>Proposed Approaches</a:t>
            </a:r>
            <a:endParaRPr sz="2000" b="1">
              <a:latin typeface="Times" pitchFamily="2" charset="0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54" name="Google Shape;1954;p40"/>
          <p:cNvSpPr txBox="1"/>
          <p:nvPr/>
        </p:nvSpPr>
        <p:spPr>
          <a:xfrm>
            <a:off x="3155182" y="5418133"/>
            <a:ext cx="1930703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2000" b="1">
                <a:latin typeface="Times" pitchFamily="2" charset="0"/>
                <a:ea typeface="Encode Sans Semi Condensed"/>
                <a:cs typeface="Encode Sans Semi Condensed"/>
                <a:sym typeface="Encode Sans Semi Condensed"/>
              </a:rPr>
              <a:t>Data Overview</a:t>
            </a:r>
            <a:r>
              <a:rPr lang="zh-CN" altLang="en-US" sz="2000" b="1">
                <a:latin typeface="Times" pitchFamily="2" charset="0"/>
                <a:ea typeface="Encode Sans Semi Condensed"/>
                <a:cs typeface="Encode Sans Semi Condensed"/>
                <a:sym typeface="Encode Sans Semi Condensed"/>
              </a:rPr>
              <a:t> </a:t>
            </a:r>
            <a:r>
              <a:rPr lang="en-US" altLang="zh-CN" sz="2000" b="1">
                <a:latin typeface="Times" pitchFamily="2" charset="0"/>
                <a:ea typeface="Encode Sans Semi Condensed"/>
                <a:cs typeface="Encode Sans Semi Condensed"/>
                <a:sym typeface="Encode Sans Semi Condensed"/>
              </a:rPr>
              <a:t>and</a:t>
            </a:r>
            <a:r>
              <a:rPr lang="zh-CN" altLang="en-US" sz="2000" b="1">
                <a:latin typeface="Times" pitchFamily="2" charset="0"/>
                <a:ea typeface="Encode Sans Semi Condensed"/>
                <a:cs typeface="Encode Sans Semi Condensed"/>
                <a:sym typeface="Encode Sans Semi Condensed"/>
              </a:rPr>
              <a:t> </a:t>
            </a:r>
            <a:r>
              <a:rPr lang="en-US" altLang="zh-CN" sz="2000" b="1">
                <a:latin typeface="Times" pitchFamily="2" charset="0"/>
                <a:ea typeface="Encode Sans Semi Condensed"/>
                <a:cs typeface="Encode Sans Semi Condensed"/>
                <a:sym typeface="Encode Sans Semi Condensed"/>
              </a:rPr>
              <a:t>Assumptions</a:t>
            </a:r>
            <a:endParaRPr sz="2000" b="1">
              <a:latin typeface="Times" pitchFamily="2" charset="0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55" name="Google Shape;1955;p40"/>
          <p:cNvSpPr txBox="1"/>
          <p:nvPr/>
        </p:nvSpPr>
        <p:spPr>
          <a:xfrm>
            <a:off x="5928340" y="5418133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000" b="1">
                <a:latin typeface="Times" pitchFamily="2" charset="0"/>
                <a:ea typeface="Encode Sans Semi Condensed"/>
                <a:cs typeface="Encode Sans Semi Condensed"/>
                <a:sym typeface="Encode Sans Semi Condensed"/>
              </a:rPr>
              <a:t>Data Preprocessing</a:t>
            </a:r>
            <a:endParaRPr sz="2000" b="1">
              <a:latin typeface="Times" pitchFamily="2" charset="0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56" name="Google Shape;1956;p40"/>
          <p:cNvSpPr txBox="1"/>
          <p:nvPr/>
        </p:nvSpPr>
        <p:spPr>
          <a:xfrm>
            <a:off x="8632447" y="5418133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000" b="1">
                <a:latin typeface="Times" pitchFamily="2" charset="0"/>
                <a:ea typeface="Encode Sans Semi Condensed"/>
                <a:cs typeface="Encode Sans Semi Condensed"/>
                <a:sym typeface="Encode Sans Semi Condensed"/>
              </a:rPr>
              <a:t>Result and Future Work</a:t>
            </a:r>
            <a:endParaRPr sz="2000" b="1">
              <a:latin typeface="Times" pitchFamily="2" charset="0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31" name="Google Shape;1625;p20">
            <a:extLst>
              <a:ext uri="{FF2B5EF4-FFF2-40B4-BE49-F238E27FC236}">
                <a16:creationId xmlns:a16="http://schemas.microsoft.com/office/drawing/2014/main" id="{A8ABA752-9C55-6B42-31CA-5670FC0B4B70}"/>
              </a:ext>
            </a:extLst>
          </p:cNvPr>
          <p:cNvSpPr txBox="1">
            <a:spLocks/>
          </p:cNvSpPr>
          <p:nvPr/>
        </p:nvSpPr>
        <p:spPr>
          <a:xfrm>
            <a:off x="880790" y="210840"/>
            <a:ext cx="7546800" cy="6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accent1"/>
              </a:buClr>
              <a:buSzPts val="3400"/>
            </a:pPr>
            <a:r>
              <a:rPr lang="en-US" sz="3400" b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matic SC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9A54846-372F-BEE7-4BC6-4F54DAF092B3}"/>
              </a:ext>
            </a:extLst>
          </p:cNvPr>
          <p:cNvSpPr/>
          <p:nvPr/>
        </p:nvSpPr>
        <p:spPr>
          <a:xfrm>
            <a:off x="769887" y="3498814"/>
            <a:ext cx="7768605" cy="26608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b="1" kern="0">
                <a:latin typeface="Times" pitchFamily="2" charset="0"/>
                <a:cs typeface="Arial" panose="020B0604020202020204" pitchFamily="34" charset="0"/>
              </a:rPr>
              <a:t>PROBLEM STATEMENT</a:t>
            </a:r>
          </a:p>
          <a:p>
            <a:pPr marL="285750" indent="-285750">
              <a:lnSpc>
                <a:spcPct val="114999"/>
              </a:lnSpc>
            </a:pPr>
            <a:r>
              <a:rPr lang="en-US" altLang="zh-CN" sz="2000" kern="0">
                <a:latin typeface="Times" pitchFamily="2" charset="0"/>
                <a:cs typeface="Arial" panose="020B0604020202020204" pitchFamily="34" charset="0"/>
              </a:rPr>
              <a:t>1.</a:t>
            </a:r>
            <a:r>
              <a:rPr lang="zh-CN" altLang="en-US" sz="2000" kern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en-US" sz="2000" kern="0">
                <a:latin typeface="Times" pitchFamily="2" charset="0"/>
                <a:cs typeface="Arial" panose="020B0604020202020204" pitchFamily="34" charset="0"/>
              </a:rPr>
              <a:t>Predict the </a:t>
            </a:r>
            <a:r>
              <a:rPr lang="en-US" sz="2000" kern="0">
                <a:solidFill>
                  <a:schemeClr val="accent1"/>
                </a:solidFill>
                <a:latin typeface="Times" pitchFamily="2" charset="0"/>
                <a:cs typeface="Arial" panose="020B0604020202020204" pitchFamily="34" charset="0"/>
              </a:rPr>
              <a:t>total active power </a:t>
            </a:r>
            <a:r>
              <a:rPr lang="en-US" sz="2000" kern="0">
                <a:latin typeface="Times" pitchFamily="2" charset="0"/>
                <a:cs typeface="Arial" panose="020B0604020202020204" pitchFamily="34" charset="0"/>
              </a:rPr>
              <a:t>consumed by the household (</a:t>
            </a:r>
            <a:r>
              <a:rPr lang="en-US" sz="2000" kern="0" err="1">
                <a:latin typeface="Times" pitchFamily="2" charset="0"/>
                <a:cs typeface="Arial" panose="020B0604020202020204" pitchFamily="34" charset="0"/>
              </a:rPr>
              <a:t>global_active_power</a:t>
            </a:r>
            <a:r>
              <a:rPr lang="en-US" sz="2000" kern="0">
                <a:latin typeface="Times" pitchFamily="2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14999"/>
              </a:lnSpc>
            </a:pPr>
            <a:r>
              <a:rPr lang="en-US" altLang="zh-CN" sz="2000" kern="0">
                <a:latin typeface="Times" pitchFamily="2" charset="0"/>
                <a:cs typeface="Arial" panose="020B0604020202020204" pitchFamily="34" charset="0"/>
              </a:rPr>
              <a:t>2.</a:t>
            </a:r>
            <a:r>
              <a:rPr lang="zh-CN" altLang="en-US" sz="2000" kern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en-US" sz="2000" kern="0">
                <a:latin typeface="Times" pitchFamily="2" charset="0"/>
                <a:cs typeface="Arial" panose="020B0604020202020204" pitchFamily="34" charset="0"/>
              </a:rPr>
              <a:t>Predict the active energy for </a:t>
            </a:r>
            <a:r>
              <a:rPr lang="en-US" sz="2000" kern="0">
                <a:solidFill>
                  <a:schemeClr val="accent1"/>
                </a:solidFill>
                <a:latin typeface="Times" pitchFamily="2" charset="0"/>
                <a:cs typeface="Arial" panose="020B0604020202020204" pitchFamily="34" charset="0"/>
              </a:rPr>
              <a:t>kitchen, laundry </a:t>
            </a:r>
            <a:r>
              <a:rPr lang="en-US" sz="2000" kern="0">
                <a:latin typeface="Times" pitchFamily="2" charset="0"/>
                <a:cs typeface="Arial" panose="020B0604020202020204" pitchFamily="34" charset="0"/>
              </a:rPr>
              <a:t>and </a:t>
            </a:r>
            <a:r>
              <a:rPr lang="en-US" sz="2000" kern="0">
                <a:solidFill>
                  <a:schemeClr val="accent1"/>
                </a:solidFill>
                <a:latin typeface="Times" pitchFamily="2" charset="0"/>
                <a:cs typeface="Arial" panose="020B0604020202020204" pitchFamily="34" charset="0"/>
              </a:rPr>
              <a:t>climate control systems </a:t>
            </a:r>
            <a:r>
              <a:rPr lang="en-US" sz="2000" kern="0">
                <a:latin typeface="Times" pitchFamily="2" charset="0"/>
                <a:cs typeface="Arial" panose="020B0604020202020204" pitchFamily="34" charset="0"/>
              </a:rPr>
              <a:t>(sub_metering_1, sub_metering_2, sub_metering_3) according to their relationships between active power</a:t>
            </a:r>
          </a:p>
        </p:txBody>
      </p:sp>
      <p:sp>
        <p:nvSpPr>
          <p:cNvPr id="1625" name="Google Shape;1625;p20"/>
          <p:cNvSpPr txBox="1">
            <a:spLocks noGrp="1"/>
          </p:cNvSpPr>
          <p:nvPr>
            <p:ph type="title"/>
          </p:nvPr>
        </p:nvSpPr>
        <p:spPr>
          <a:xfrm>
            <a:off x="880790" y="210840"/>
            <a:ext cx="7546800" cy="6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Data Overview &amp; Problem Statement</a:t>
            </a:r>
          </a:p>
        </p:txBody>
      </p:sp>
      <p:sp>
        <p:nvSpPr>
          <p:cNvPr id="1627" name="Google Shape;1627;p20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4656B9-2E61-7D54-C74C-9DA0A87A0C25}"/>
              </a:ext>
            </a:extLst>
          </p:cNvPr>
          <p:cNvSpPr/>
          <p:nvPr/>
        </p:nvSpPr>
        <p:spPr>
          <a:xfrm>
            <a:off x="265043" y="967409"/>
            <a:ext cx="615747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D4CC977-8055-0F7B-80B9-E7347A774D5B}"/>
              </a:ext>
            </a:extLst>
          </p:cNvPr>
          <p:cNvSpPr/>
          <p:nvPr/>
        </p:nvSpPr>
        <p:spPr>
          <a:xfrm>
            <a:off x="769887" y="1234229"/>
            <a:ext cx="7768605" cy="19977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b="1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DATA DESCRIPTION</a:t>
            </a:r>
          </a:p>
          <a:p>
            <a:r>
              <a:rPr lang="en-US" sz="2000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- Observations of </a:t>
            </a:r>
            <a:r>
              <a:rPr lang="en-US" sz="2000">
                <a:solidFill>
                  <a:schemeClr val="accent1"/>
                </a:solidFill>
                <a:latin typeface="Times" pitchFamily="2" charset="0"/>
                <a:cs typeface="Arial" panose="020B0604020202020204" pitchFamily="34" charset="0"/>
              </a:rPr>
              <a:t>power</a:t>
            </a:r>
            <a:r>
              <a:rPr lang="zh-CN" altLang="en-US" sz="2000">
                <a:solidFill>
                  <a:schemeClr val="accent1"/>
                </a:solidFill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en-US" sz="2000">
                <a:solidFill>
                  <a:schemeClr val="accent1"/>
                </a:solidFill>
                <a:latin typeface="Times" pitchFamily="2" charset="0"/>
                <a:cs typeface="Arial" panose="020B0604020202020204" pitchFamily="34" charset="0"/>
              </a:rPr>
              <a:t>consumption </a:t>
            </a:r>
            <a:r>
              <a:rPr lang="en-US" sz="2000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within the household. </a:t>
            </a:r>
          </a:p>
          <a:p>
            <a:r>
              <a:rPr lang="en-US" sz="2000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- Collected </a:t>
            </a:r>
            <a:r>
              <a:rPr lang="en-US" sz="2000">
                <a:solidFill>
                  <a:schemeClr val="accent1"/>
                </a:solidFill>
                <a:latin typeface="Times" pitchFamily="2" charset="0"/>
                <a:cs typeface="Arial" panose="020B0604020202020204" pitchFamily="34" charset="0"/>
              </a:rPr>
              <a:t>every minute </a:t>
            </a:r>
            <a:r>
              <a:rPr lang="en-US" sz="2000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gathered in a house located in </a:t>
            </a:r>
            <a:r>
              <a:rPr lang="en-US" sz="2000" err="1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Sceaux</a:t>
            </a:r>
            <a:r>
              <a:rPr lang="en-US" sz="2000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 (7km of Paris, France) between December 2006 and November 2010 (</a:t>
            </a:r>
            <a:r>
              <a:rPr lang="en-US" sz="2000">
                <a:solidFill>
                  <a:schemeClr val="accent1"/>
                </a:solidFill>
                <a:latin typeface="Times" pitchFamily="2" charset="0"/>
                <a:cs typeface="Arial" panose="020B0604020202020204" pitchFamily="34" charset="0"/>
              </a:rPr>
              <a:t>47 months</a:t>
            </a:r>
            <a:r>
              <a:rPr lang="en-US" sz="2000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).</a:t>
            </a:r>
            <a:endParaRPr lang="en" sz="2000">
              <a:solidFill>
                <a:schemeClr val="tx1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34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E0CDEF1-8B8D-1A47-4D05-DF86CC9F738F}"/>
              </a:ext>
            </a:extLst>
          </p:cNvPr>
          <p:cNvSpPr/>
          <p:nvPr/>
        </p:nvSpPr>
        <p:spPr>
          <a:xfrm>
            <a:off x="265043" y="967409"/>
            <a:ext cx="615747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27" name="Google Shape;1627;p20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11" name="Google Shape;1625;p20">
            <a:extLst>
              <a:ext uri="{FF2B5EF4-FFF2-40B4-BE49-F238E27FC236}">
                <a16:creationId xmlns:a16="http://schemas.microsoft.com/office/drawing/2014/main" id="{A3EF4D40-2AEB-9024-2F7C-1E78B9FDFD31}"/>
              </a:ext>
            </a:extLst>
          </p:cNvPr>
          <p:cNvSpPr txBox="1">
            <a:spLocks/>
          </p:cNvSpPr>
          <p:nvPr/>
        </p:nvSpPr>
        <p:spPr>
          <a:xfrm>
            <a:off x="880790" y="210840"/>
            <a:ext cx="7546800" cy="6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Data Overview &amp; </a:t>
            </a:r>
            <a:r>
              <a:rPr lang="en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Assumptions</a:t>
            </a:r>
            <a:endParaRPr lang="en-US" kern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70421D-2055-5F42-68A4-0293A3041C18}"/>
              </a:ext>
            </a:extLst>
          </p:cNvPr>
          <p:cNvSpPr/>
          <p:nvPr/>
        </p:nvSpPr>
        <p:spPr>
          <a:xfrm>
            <a:off x="867374" y="1437136"/>
            <a:ext cx="9478698" cy="29592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49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Multivariate Time Series</a:t>
            </a:r>
          </a:p>
          <a:p>
            <a:pPr fontAlgn="base"/>
            <a:r>
              <a:rPr lang="en-US" sz="2000" b="1" err="1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global_active_power</a:t>
            </a:r>
            <a:r>
              <a:rPr lang="en-US" sz="2000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: The total active power consumed by the household (kilowatts).</a:t>
            </a:r>
          </a:p>
          <a:p>
            <a:pPr fontAlgn="base"/>
            <a:r>
              <a:rPr lang="en-US" sz="2000" b="1" err="1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global_reactive_power</a:t>
            </a:r>
            <a:r>
              <a:rPr lang="en-US" sz="2000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: The total reactive power consumed by the household (kilowatts).</a:t>
            </a:r>
          </a:p>
          <a:p>
            <a:pPr fontAlgn="base"/>
            <a:r>
              <a:rPr lang="en-US" sz="2000" b="1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voltage</a:t>
            </a:r>
            <a:r>
              <a:rPr lang="en-US" sz="2000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: Average voltage (volts).</a:t>
            </a:r>
          </a:p>
          <a:p>
            <a:pPr fontAlgn="base"/>
            <a:r>
              <a:rPr lang="en-US" sz="2000" b="1" err="1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global_intensity</a:t>
            </a:r>
            <a:r>
              <a:rPr lang="en-US" sz="2000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: Average current intensity (amps).</a:t>
            </a:r>
          </a:p>
          <a:p>
            <a:pPr fontAlgn="base"/>
            <a:r>
              <a:rPr lang="en-US" sz="2000" b="1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sub_metering_1</a:t>
            </a:r>
            <a:r>
              <a:rPr lang="en-US" sz="2000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: Active energy for kitchen (watt-hours of active energy).</a:t>
            </a:r>
          </a:p>
          <a:p>
            <a:pPr fontAlgn="base"/>
            <a:r>
              <a:rPr lang="en-US" sz="2000" b="1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sub_metering_2</a:t>
            </a:r>
            <a:r>
              <a:rPr lang="en-US" sz="2000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: Active energy for laundry (watt-hours of active energy).</a:t>
            </a:r>
          </a:p>
          <a:p>
            <a:pPr fontAlgn="base"/>
            <a:r>
              <a:rPr lang="en-US" sz="2000" b="1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sub_metering_3</a:t>
            </a:r>
            <a:r>
              <a:rPr lang="en-US" sz="2000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: Active energy for climate control systems (watt-hours of active energy).</a:t>
            </a:r>
            <a:endParaRPr lang="en" sz="200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5B3574-5658-7E2C-F7EF-C3872BDD859A}"/>
              </a:ext>
            </a:extLst>
          </p:cNvPr>
          <p:cNvSpPr/>
          <p:nvPr/>
        </p:nvSpPr>
        <p:spPr>
          <a:xfrm>
            <a:off x="867374" y="4954174"/>
            <a:ext cx="10119943" cy="936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14999"/>
              </a:lnSpc>
            </a:pPr>
            <a:r>
              <a:rPr lang="en-US" sz="1600" kern="0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*Active </a:t>
            </a:r>
            <a:r>
              <a:rPr lang="en-US" altLang="zh-CN" sz="1600" kern="0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power</a:t>
            </a:r>
            <a:r>
              <a:rPr lang="en-US" sz="1600" kern="0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 is the real power consumed by the household.</a:t>
            </a:r>
          </a:p>
          <a:p>
            <a:pPr marL="285750" indent="-285750">
              <a:lnSpc>
                <a:spcPct val="114999"/>
              </a:lnSpc>
            </a:pPr>
            <a:r>
              <a:rPr lang="en-US" sz="1600">
                <a:solidFill>
                  <a:schemeClr val="tx1"/>
                </a:solidFill>
                <a:latin typeface="Times" pitchFamily="2" charset="0"/>
              </a:rPr>
              <a:t>* </a:t>
            </a:r>
            <a:r>
              <a:rPr lang="en-US" sz="1600" err="1">
                <a:solidFill>
                  <a:schemeClr val="tx1"/>
                </a:solidFill>
                <a:latin typeface="Times" pitchFamily="2" charset="0"/>
              </a:rPr>
              <a:t>sub_metering_remainder</a:t>
            </a:r>
            <a:r>
              <a:rPr lang="en-US" sz="1600">
                <a:solidFill>
                  <a:schemeClr val="tx1"/>
                </a:solidFill>
                <a:latin typeface="Times" pitchFamily="2" charset="0"/>
              </a:rPr>
              <a:t> = (</a:t>
            </a:r>
            <a:r>
              <a:rPr lang="en-US" sz="1600" err="1">
                <a:solidFill>
                  <a:schemeClr val="tx1"/>
                </a:solidFill>
                <a:latin typeface="Times" pitchFamily="2" charset="0"/>
              </a:rPr>
              <a:t>global_active_power</a:t>
            </a:r>
            <a:r>
              <a:rPr lang="en-US" sz="1600">
                <a:solidFill>
                  <a:schemeClr val="tx1"/>
                </a:solidFill>
                <a:latin typeface="Times" pitchFamily="2" charset="0"/>
              </a:rPr>
              <a:t> * 1000 / 60) - (sub_metering_1 + sub_metering_2 + sub_metering_3)</a:t>
            </a:r>
            <a:endParaRPr lang="en-CN" sz="1600">
              <a:solidFill>
                <a:schemeClr val="tx1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93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14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5" name="Google Shape;1625;p20">
            <a:extLst>
              <a:ext uri="{FF2B5EF4-FFF2-40B4-BE49-F238E27FC236}">
                <a16:creationId xmlns:a16="http://schemas.microsoft.com/office/drawing/2014/main" id="{5C11E045-BE96-368E-C202-689668A0BC26}"/>
              </a:ext>
            </a:extLst>
          </p:cNvPr>
          <p:cNvSpPr txBox="1">
            <a:spLocks/>
          </p:cNvSpPr>
          <p:nvPr/>
        </p:nvSpPr>
        <p:spPr>
          <a:xfrm>
            <a:off x="880790" y="210840"/>
            <a:ext cx="7546800" cy="6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Data Property</a:t>
            </a:r>
            <a:r>
              <a:rPr lang="zh-CN" altLang="en-US">
                <a:latin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lang="en-US" altLang="zh-CN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-</a:t>
            </a:r>
            <a:r>
              <a:rPr lang="zh-CN" altLang="en-US">
                <a:latin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lang="en-US" altLang="zh-CN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Correlation</a:t>
            </a:r>
            <a:endParaRPr lang="en-US" kern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7E7935-B234-2D47-DFC4-1A44FF538AB6}"/>
              </a:ext>
            </a:extLst>
          </p:cNvPr>
          <p:cNvSpPr/>
          <p:nvPr/>
        </p:nvSpPr>
        <p:spPr>
          <a:xfrm>
            <a:off x="265043" y="967409"/>
            <a:ext cx="615747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6" name="图片 6" descr="图片包含 图表&#10;&#10;已自动生成说明">
            <a:extLst>
              <a:ext uri="{FF2B5EF4-FFF2-40B4-BE49-F238E27FC236}">
                <a16:creationId xmlns:a16="http://schemas.microsoft.com/office/drawing/2014/main" id="{F1B000AE-E3EA-1ECF-EFE4-FEC985751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346" y="2565235"/>
            <a:ext cx="4473145" cy="3931151"/>
          </a:xfrm>
          <a:prstGeom prst="rect">
            <a:avLst/>
          </a:prstGeom>
        </p:spPr>
      </p:pic>
      <p:pic>
        <p:nvPicPr>
          <p:cNvPr id="7" name="图片 8" descr="文本&#10;&#10;已自动生成说明">
            <a:extLst>
              <a:ext uri="{FF2B5EF4-FFF2-40B4-BE49-F238E27FC236}">
                <a16:creationId xmlns:a16="http://schemas.microsoft.com/office/drawing/2014/main" id="{86D9316D-ED79-9A08-10DC-D05923A5EB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4" r="-95" b="-446"/>
          <a:stretch/>
        </p:blipFill>
        <p:spPr>
          <a:xfrm>
            <a:off x="790832" y="1080412"/>
            <a:ext cx="7191596" cy="154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4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14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8" name="Google Shape;1625;p20">
            <a:extLst>
              <a:ext uri="{FF2B5EF4-FFF2-40B4-BE49-F238E27FC236}">
                <a16:creationId xmlns:a16="http://schemas.microsoft.com/office/drawing/2014/main" id="{5BC55FD0-8CEB-EAC8-718A-F01879921AAB}"/>
              </a:ext>
            </a:extLst>
          </p:cNvPr>
          <p:cNvSpPr txBox="1">
            <a:spLocks/>
          </p:cNvSpPr>
          <p:nvPr/>
        </p:nvSpPr>
        <p:spPr>
          <a:xfrm>
            <a:off x="880790" y="210840"/>
            <a:ext cx="7546800" cy="6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Data Property - Stationarity</a:t>
            </a:r>
            <a:endParaRPr lang="en-US" kern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32A429-7D0F-87F1-3192-8E9A4A9A95C1}"/>
              </a:ext>
            </a:extLst>
          </p:cNvPr>
          <p:cNvSpPr/>
          <p:nvPr/>
        </p:nvSpPr>
        <p:spPr>
          <a:xfrm>
            <a:off x="265043" y="967409"/>
            <a:ext cx="615747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D2DF524F-8C00-43B5-FB4A-879B5DE53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519" y="4507212"/>
            <a:ext cx="4256932" cy="22874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A5E2B3-60A9-F244-CCD6-7E95D9D0A852}"/>
              </a:ext>
            </a:extLst>
          </p:cNvPr>
          <p:cNvSpPr txBox="1"/>
          <p:nvPr/>
        </p:nvSpPr>
        <p:spPr>
          <a:xfrm>
            <a:off x="880790" y="1440627"/>
            <a:ext cx="43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Sub_metering_1</a:t>
            </a:r>
          </a:p>
        </p:txBody>
      </p:sp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109D7E95-2404-3467-5EAB-9DCB0F21AB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87" y="4530522"/>
            <a:ext cx="4259927" cy="2224177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57256548-EDEA-D0EB-E311-A18EC076A2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418" y="1922511"/>
            <a:ext cx="4202028" cy="2243024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0193D163-9680-00A1-62E0-51D677FFB7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90" y="1922511"/>
            <a:ext cx="4202028" cy="222417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C67BCA0-83D9-9ED5-CEAD-CCEBEA22C3E0}"/>
              </a:ext>
            </a:extLst>
          </p:cNvPr>
          <p:cNvSpPr txBox="1"/>
          <p:nvPr/>
        </p:nvSpPr>
        <p:spPr>
          <a:xfrm>
            <a:off x="5202418" y="1440627"/>
            <a:ext cx="43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Sub_metering_2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7327FC-DE3E-1F70-CE9A-7433115DEBCF}"/>
              </a:ext>
            </a:extLst>
          </p:cNvPr>
          <p:cNvSpPr txBox="1"/>
          <p:nvPr/>
        </p:nvSpPr>
        <p:spPr>
          <a:xfrm>
            <a:off x="880790" y="4093421"/>
            <a:ext cx="43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Sub_metering_3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2C5D07-DD12-D704-95EA-53317A451FDB}"/>
              </a:ext>
            </a:extLst>
          </p:cNvPr>
          <p:cNvSpPr txBox="1"/>
          <p:nvPr/>
        </p:nvSpPr>
        <p:spPr>
          <a:xfrm>
            <a:off x="5202418" y="4167391"/>
            <a:ext cx="43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Global_Active_Power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50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B6475-E86D-5D22-F4CA-AB0C243CAF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BD76AB2-1678-42D9-D20E-741FA1198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819893"/>
              </p:ext>
            </p:extLst>
          </p:nvPr>
        </p:nvGraphicFramePr>
        <p:xfrm>
          <a:off x="880790" y="1742079"/>
          <a:ext cx="7289175" cy="414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858">
                  <a:extLst>
                    <a:ext uri="{9D8B030D-6E8A-4147-A177-3AD203B41FA5}">
                      <a16:colId xmlns:a16="http://schemas.microsoft.com/office/drawing/2014/main" val="1711966275"/>
                    </a:ext>
                  </a:extLst>
                </a:gridCol>
                <a:gridCol w="1392330">
                  <a:extLst>
                    <a:ext uri="{9D8B030D-6E8A-4147-A177-3AD203B41FA5}">
                      <a16:colId xmlns:a16="http://schemas.microsoft.com/office/drawing/2014/main" val="1076295185"/>
                    </a:ext>
                  </a:extLst>
                </a:gridCol>
                <a:gridCol w="1587292">
                  <a:extLst>
                    <a:ext uri="{9D8B030D-6E8A-4147-A177-3AD203B41FA5}">
                      <a16:colId xmlns:a16="http://schemas.microsoft.com/office/drawing/2014/main" val="2339351157"/>
                    </a:ext>
                  </a:extLst>
                </a:gridCol>
                <a:gridCol w="1470695">
                  <a:extLst>
                    <a:ext uri="{9D8B030D-6E8A-4147-A177-3AD203B41FA5}">
                      <a16:colId xmlns:a16="http://schemas.microsoft.com/office/drawing/2014/main" val="1732314667"/>
                    </a:ext>
                  </a:extLst>
                </a:gridCol>
              </a:tblGrid>
              <a:tr h="51856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" pitchFamily="2" charset="0"/>
                        </a:rPr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" pitchFamily="2" charset="0"/>
                        </a:rPr>
                        <a:t>Qualitative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" pitchFamily="2" charset="0"/>
                        </a:rPr>
                        <a:t>KPSS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" pitchFamily="2" charset="0"/>
                        </a:rPr>
                        <a:t>ADF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376343"/>
                  </a:ext>
                </a:extLst>
              </a:tr>
              <a:tr h="51856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" pitchFamily="2" charset="0"/>
                        </a:rPr>
                        <a:t>Sub_metering_1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" pitchFamily="2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" pitchFamily="2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" pitchFamily="2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426360"/>
                  </a:ext>
                </a:extLst>
              </a:tr>
              <a:tr h="518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>
                          <a:latin typeface="Times" pitchFamily="2" charset="0"/>
                        </a:rPr>
                        <a:t>Sub_metering_2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>
                          <a:latin typeface="Times" pitchFamily="2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>
                          <a:latin typeface="Times" pitchFamily="2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" pitchFamily="2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195271"/>
                  </a:ext>
                </a:extLst>
              </a:tr>
              <a:tr h="518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>
                          <a:latin typeface="Times" pitchFamily="2" charset="0"/>
                        </a:rPr>
                        <a:t>Sub_metering_3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>
                          <a:latin typeface="Times" pitchFamily="2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>
                          <a:latin typeface="Times" pitchFamily="2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" pitchFamily="2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347532"/>
                  </a:ext>
                </a:extLst>
              </a:tr>
              <a:tr h="518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kern="0">
                          <a:latin typeface="Times" pitchFamily="2" charset="0"/>
                          <a:cs typeface="Arial" panose="020B0604020202020204" pitchFamily="34" charset="0"/>
                        </a:rPr>
                        <a:t>Global Active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>
                          <a:latin typeface="Times" pitchFamily="2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>
                          <a:latin typeface="Times" pitchFamily="2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" pitchFamily="2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726248"/>
                  </a:ext>
                </a:extLst>
              </a:tr>
              <a:tr h="518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kern="0">
                          <a:latin typeface="Times" pitchFamily="2" charset="0"/>
                          <a:cs typeface="Arial" panose="020B0604020202020204" pitchFamily="34" charset="0"/>
                        </a:rPr>
                        <a:t>Global Reactive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>
                          <a:latin typeface="Times" pitchFamily="2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>
                          <a:latin typeface="Times" pitchFamily="2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" pitchFamily="2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167717"/>
                  </a:ext>
                </a:extLst>
              </a:tr>
              <a:tr h="518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kern="0">
                          <a:latin typeface="Times" pitchFamily="2" charset="0"/>
                          <a:cs typeface="Arial" panose="020B0604020202020204" pitchFamily="34" charset="0"/>
                        </a:rPr>
                        <a:t>Global Intensity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>
                          <a:latin typeface="Times" pitchFamily="2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>
                          <a:latin typeface="Times" pitchFamily="2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" pitchFamily="2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988903"/>
                  </a:ext>
                </a:extLst>
              </a:tr>
              <a:tr h="518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kern="0">
                          <a:latin typeface="Times" pitchFamily="2" charset="0"/>
                          <a:cs typeface="Arial" panose="020B0604020202020204" pitchFamily="34" charset="0"/>
                        </a:rPr>
                        <a:t>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kern="0">
                          <a:latin typeface="Times" pitchFamily="2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>
                          <a:latin typeface="Times" pitchFamily="2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" pitchFamily="2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936661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82494C1B-DCA0-9769-F6BF-86396819898B}"/>
              </a:ext>
            </a:extLst>
          </p:cNvPr>
          <p:cNvSpPr/>
          <p:nvPr/>
        </p:nvSpPr>
        <p:spPr>
          <a:xfrm>
            <a:off x="265043" y="967409"/>
            <a:ext cx="615747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Google Shape;1625;p20">
            <a:extLst>
              <a:ext uri="{FF2B5EF4-FFF2-40B4-BE49-F238E27FC236}">
                <a16:creationId xmlns:a16="http://schemas.microsoft.com/office/drawing/2014/main" id="{D730D718-6CB2-0B3F-8D8B-99AE20A8B36A}"/>
              </a:ext>
            </a:extLst>
          </p:cNvPr>
          <p:cNvSpPr txBox="1">
            <a:spLocks/>
          </p:cNvSpPr>
          <p:nvPr/>
        </p:nvSpPr>
        <p:spPr>
          <a:xfrm>
            <a:off x="880790" y="210840"/>
            <a:ext cx="7546800" cy="6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Data Property - Stationarity</a:t>
            </a:r>
            <a:endParaRPr lang="en-US" kern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931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14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F4792-321E-D9FC-C5C0-BC0A8662A7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75"/>
          <a:stretch/>
        </p:blipFill>
        <p:spPr>
          <a:xfrm>
            <a:off x="1422184" y="4068327"/>
            <a:ext cx="5311049" cy="2688006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72FB2CA-4FA3-8567-0B25-A995B1A210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184" y="1053324"/>
            <a:ext cx="5311049" cy="2991745"/>
          </a:xfrm>
          <a:prstGeom prst="rect">
            <a:avLst/>
          </a:prstGeom>
        </p:spPr>
      </p:pic>
      <p:sp>
        <p:nvSpPr>
          <p:cNvPr id="8" name="Google Shape;1625;p20">
            <a:extLst>
              <a:ext uri="{FF2B5EF4-FFF2-40B4-BE49-F238E27FC236}">
                <a16:creationId xmlns:a16="http://schemas.microsoft.com/office/drawing/2014/main" id="{62D1FC96-8C98-7630-F838-8376C6662BEE}"/>
              </a:ext>
            </a:extLst>
          </p:cNvPr>
          <p:cNvSpPr txBox="1">
            <a:spLocks/>
          </p:cNvSpPr>
          <p:nvPr/>
        </p:nvSpPr>
        <p:spPr>
          <a:xfrm>
            <a:off x="880790" y="210840"/>
            <a:ext cx="7546800" cy="6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Data Property</a:t>
            </a:r>
            <a:r>
              <a:rPr lang="zh-CN" altLang="en-US">
                <a:latin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lang="en-US" altLang="zh-CN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-</a:t>
            </a:r>
            <a:r>
              <a:rPr lang="zh-CN" altLang="en-US">
                <a:latin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lang="en-US" altLang="zh-CN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Seasonality</a:t>
            </a:r>
            <a:endParaRPr lang="en-US" kern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0D8D79-5AA3-6600-4C80-94E1753E5A7A}"/>
              </a:ext>
            </a:extLst>
          </p:cNvPr>
          <p:cNvSpPr/>
          <p:nvPr/>
        </p:nvSpPr>
        <p:spPr>
          <a:xfrm>
            <a:off x="265043" y="976945"/>
            <a:ext cx="615747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A5C208-5ACB-F8FA-74D4-F9A604C91C51}"/>
              </a:ext>
            </a:extLst>
          </p:cNvPr>
          <p:cNvCxnSpPr>
            <a:cxnSpLocks/>
          </p:cNvCxnSpPr>
          <p:nvPr/>
        </p:nvCxnSpPr>
        <p:spPr>
          <a:xfrm flipV="1">
            <a:off x="3194906" y="2524315"/>
            <a:ext cx="0" cy="108667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82C9D6-E28E-548A-8080-E9FB5C0A20DA}"/>
              </a:ext>
            </a:extLst>
          </p:cNvPr>
          <p:cNvCxnSpPr>
            <a:cxnSpLocks/>
          </p:cNvCxnSpPr>
          <p:nvPr/>
        </p:nvCxnSpPr>
        <p:spPr>
          <a:xfrm flipV="1">
            <a:off x="4314715" y="2524315"/>
            <a:ext cx="0" cy="108667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7A481F-EEEF-49F2-5EBC-D12E395CD6D4}"/>
              </a:ext>
            </a:extLst>
          </p:cNvPr>
          <p:cNvCxnSpPr>
            <a:cxnSpLocks/>
          </p:cNvCxnSpPr>
          <p:nvPr/>
        </p:nvCxnSpPr>
        <p:spPr>
          <a:xfrm flipV="1">
            <a:off x="5441150" y="2524315"/>
            <a:ext cx="0" cy="108667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A83231E-953B-9253-7488-9E6A567AD62F}"/>
              </a:ext>
            </a:extLst>
          </p:cNvPr>
          <p:cNvGrpSpPr/>
          <p:nvPr/>
        </p:nvGrpSpPr>
        <p:grpSpPr>
          <a:xfrm>
            <a:off x="6855815" y="3292941"/>
            <a:ext cx="874644" cy="1967948"/>
            <a:chOff x="6506817" y="2570922"/>
            <a:chExt cx="874644" cy="196794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0874C4B-3C50-44C8-BCF1-CB518C3C63E5}"/>
                </a:ext>
              </a:extLst>
            </p:cNvPr>
            <p:cNvCxnSpPr/>
            <p:nvPr/>
          </p:nvCxnSpPr>
          <p:spPr>
            <a:xfrm>
              <a:off x="6506817" y="2570922"/>
              <a:ext cx="450574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E5D92F-FC23-1697-DDE3-49D66EB1EC05}"/>
                </a:ext>
              </a:extLst>
            </p:cNvPr>
            <p:cNvCxnSpPr/>
            <p:nvPr/>
          </p:nvCxnSpPr>
          <p:spPr>
            <a:xfrm>
              <a:off x="6506817" y="4538870"/>
              <a:ext cx="450574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D1B58ED-A80B-3DF3-06B4-E4550DD69CD9}"/>
                </a:ext>
              </a:extLst>
            </p:cNvPr>
            <p:cNvCxnSpPr>
              <a:cxnSpLocks/>
            </p:cNvCxnSpPr>
            <p:nvPr/>
          </p:nvCxnSpPr>
          <p:spPr>
            <a:xfrm>
              <a:off x="6957391" y="2570922"/>
              <a:ext cx="0" cy="1967948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30FCD72-0A72-DC52-9196-A48CA5C3F058}"/>
                </a:ext>
              </a:extLst>
            </p:cNvPr>
            <p:cNvCxnSpPr/>
            <p:nvPr/>
          </p:nvCxnSpPr>
          <p:spPr>
            <a:xfrm>
              <a:off x="6957391" y="3525078"/>
              <a:ext cx="424070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2B51A2C-6D16-D8D2-90A5-3277E98AF127}"/>
              </a:ext>
            </a:extLst>
          </p:cNvPr>
          <p:cNvSpPr txBox="1"/>
          <p:nvPr/>
        </p:nvSpPr>
        <p:spPr>
          <a:xfrm>
            <a:off x="7879546" y="3893154"/>
            <a:ext cx="14610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2000" b="1">
                <a:solidFill>
                  <a:schemeClr val="accent2"/>
                </a:solidFill>
                <a:latin typeface="Times" pitchFamily="2" charset="0"/>
              </a:rPr>
              <a:t>Yearly</a:t>
            </a:r>
          </a:p>
          <a:p>
            <a:r>
              <a:rPr lang="en-CN" sz="2000" b="1">
                <a:solidFill>
                  <a:schemeClr val="accent2"/>
                </a:solidFill>
                <a:latin typeface="Times" pitchFamily="2" charset="0"/>
              </a:rPr>
              <a:t>Seasonality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88710E-3C3B-800E-8A2C-EF379AD02FEE}"/>
              </a:ext>
            </a:extLst>
          </p:cNvPr>
          <p:cNvCxnSpPr/>
          <p:nvPr/>
        </p:nvCxnSpPr>
        <p:spPr>
          <a:xfrm>
            <a:off x="6733233" y="2232183"/>
            <a:ext cx="573155" cy="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F6A61B9-7201-FC94-5C0D-ED7174CBBD1E}"/>
              </a:ext>
            </a:extLst>
          </p:cNvPr>
          <p:cNvSpPr txBox="1"/>
          <p:nvPr/>
        </p:nvSpPr>
        <p:spPr>
          <a:xfrm>
            <a:off x="7432770" y="1878240"/>
            <a:ext cx="1390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b="1">
                <a:solidFill>
                  <a:schemeClr val="accent3"/>
                </a:solidFill>
                <a:latin typeface="Times" pitchFamily="2" charset="0"/>
              </a:rPr>
              <a:t>Decreasing</a:t>
            </a:r>
          </a:p>
          <a:p>
            <a:r>
              <a:rPr lang="en-CN" sz="2000" b="1">
                <a:solidFill>
                  <a:schemeClr val="accent3"/>
                </a:solidFill>
                <a:latin typeface="Times" pitchFamily="2" charset="0"/>
              </a:rPr>
              <a:t>Trend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A495D55-E3D4-813D-05E9-3DF87E75DAAC}"/>
              </a:ext>
            </a:extLst>
          </p:cNvPr>
          <p:cNvSpPr/>
          <p:nvPr/>
        </p:nvSpPr>
        <p:spPr>
          <a:xfrm>
            <a:off x="2406400" y="1905425"/>
            <a:ext cx="3816630" cy="653515"/>
          </a:xfrm>
          <a:prstGeom prst="rect">
            <a:avLst/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8A744E-51E9-39A1-53CC-127CB6373842}"/>
              </a:ext>
            </a:extLst>
          </p:cNvPr>
          <p:cNvSpPr txBox="1"/>
          <p:nvPr/>
        </p:nvSpPr>
        <p:spPr>
          <a:xfrm rot="16200000">
            <a:off x="-15124" y="2182967"/>
            <a:ext cx="248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Global Active Power</a:t>
            </a:r>
          </a:p>
        </p:txBody>
      </p:sp>
    </p:spTree>
    <p:extLst>
      <p:ext uri="{BB962C8B-B14F-4D97-AF65-F5344CB8AC3E}">
        <p14:creationId xmlns:p14="http://schemas.microsoft.com/office/powerpoint/2010/main" val="197787920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14"/>
          <p:cNvSpPr txBox="1">
            <a:spLocks noGrp="1"/>
          </p:cNvSpPr>
          <p:nvPr>
            <p:ph type="sldNum" idx="12"/>
          </p:nvPr>
        </p:nvSpPr>
        <p:spPr>
          <a:xfrm>
            <a:off x="11595204" y="6231533"/>
            <a:ext cx="4440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8" name="Google Shape;1625;p20">
            <a:extLst>
              <a:ext uri="{FF2B5EF4-FFF2-40B4-BE49-F238E27FC236}">
                <a16:creationId xmlns:a16="http://schemas.microsoft.com/office/drawing/2014/main" id="{D2FCFE2C-D876-BFAC-F0C3-BCC3AF1207E3}"/>
              </a:ext>
            </a:extLst>
          </p:cNvPr>
          <p:cNvSpPr txBox="1">
            <a:spLocks/>
          </p:cNvSpPr>
          <p:nvPr/>
        </p:nvSpPr>
        <p:spPr>
          <a:xfrm>
            <a:off x="880790" y="210840"/>
            <a:ext cx="7546800" cy="6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Data Property</a:t>
            </a:r>
            <a:r>
              <a:rPr lang="zh-CN" altLang="en-US">
                <a:latin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lang="en-US" altLang="zh-CN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- Distribution</a:t>
            </a:r>
            <a:endParaRPr lang="en-US" kern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19A5F8-008C-377E-90A4-8B09A770BF59}"/>
              </a:ext>
            </a:extLst>
          </p:cNvPr>
          <p:cNvSpPr/>
          <p:nvPr/>
        </p:nvSpPr>
        <p:spPr>
          <a:xfrm>
            <a:off x="265043" y="967409"/>
            <a:ext cx="615747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" name="图片 3" descr="图表, 直方图&#10;&#10;已自动生成说明">
            <a:extLst>
              <a:ext uri="{FF2B5EF4-FFF2-40B4-BE49-F238E27FC236}">
                <a16:creationId xmlns:a16="http://schemas.microsoft.com/office/drawing/2014/main" id="{20531127-1066-EB1B-09FD-A295C438C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320" y="1145387"/>
            <a:ext cx="3656227" cy="2288095"/>
          </a:xfrm>
          <a:prstGeom prst="rect">
            <a:avLst/>
          </a:prstGeom>
        </p:spPr>
      </p:pic>
      <p:pic>
        <p:nvPicPr>
          <p:cNvPr id="4" name="图片 5" descr="图表, 直方图&#10;&#10;已自动生成说明">
            <a:extLst>
              <a:ext uri="{FF2B5EF4-FFF2-40B4-BE49-F238E27FC236}">
                <a16:creationId xmlns:a16="http://schemas.microsoft.com/office/drawing/2014/main" id="{E8004AF5-2837-FCCF-2D0C-12BF73266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778" y="1141614"/>
            <a:ext cx="3656226" cy="2281910"/>
          </a:xfrm>
          <a:prstGeom prst="rect">
            <a:avLst/>
          </a:prstGeom>
        </p:spPr>
      </p:pic>
      <p:pic>
        <p:nvPicPr>
          <p:cNvPr id="6" name="图片 6" descr="图表, 直方图&#10;&#10;已自动生成说明">
            <a:extLst>
              <a:ext uri="{FF2B5EF4-FFF2-40B4-BE49-F238E27FC236}">
                <a16:creationId xmlns:a16="http://schemas.microsoft.com/office/drawing/2014/main" id="{4615C03D-2137-CFE5-061D-568821462A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51" y="4100976"/>
            <a:ext cx="2743200" cy="1704049"/>
          </a:xfrm>
          <a:prstGeom prst="rect">
            <a:avLst/>
          </a:prstGeom>
        </p:spPr>
      </p:pic>
      <p:pic>
        <p:nvPicPr>
          <p:cNvPr id="7" name="图片 8" descr="图表, 直方图&#10;&#10;已自动生成说明">
            <a:extLst>
              <a:ext uri="{FF2B5EF4-FFF2-40B4-BE49-F238E27FC236}">
                <a16:creationId xmlns:a16="http://schemas.microsoft.com/office/drawing/2014/main" id="{AB5B65A2-C1F5-48EA-EEB9-C8EEB9AF0B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2292" y="4062147"/>
            <a:ext cx="2743200" cy="1699327"/>
          </a:xfrm>
          <a:prstGeom prst="rect">
            <a:avLst/>
          </a:prstGeom>
        </p:spPr>
      </p:pic>
      <p:pic>
        <p:nvPicPr>
          <p:cNvPr id="9" name="图片 9" descr="图表, 直方图&#10;&#10;已自动生成说明">
            <a:extLst>
              <a:ext uri="{FF2B5EF4-FFF2-40B4-BE49-F238E27FC236}">
                <a16:creationId xmlns:a16="http://schemas.microsoft.com/office/drawing/2014/main" id="{852050C1-E1EB-36D0-A817-930A50E580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6562" y="4111716"/>
            <a:ext cx="2743200" cy="16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14559"/>
      </p:ext>
    </p:extLst>
  </p:cSld>
  <p:clrMapOvr>
    <a:masterClrMapping/>
  </p:clrMapOvr>
</p:sld>
</file>

<file path=ppt/theme/theme1.xml><?xml version="1.0" encoding="utf-8"?>
<a:theme xmlns:a="http://schemas.openxmlformats.org/drawingml/2006/main" name="Ephesus template">
  <a:themeElements>
    <a:clrScheme name="Custom 347">
      <a:dk1>
        <a:srgbClr val="26303D"/>
      </a:dk1>
      <a:lt1>
        <a:srgbClr val="FFFFFF"/>
      </a:lt1>
      <a:dk2>
        <a:srgbClr val="848E91"/>
      </a:dk2>
      <a:lt2>
        <a:srgbClr val="E3EAEB"/>
      </a:lt2>
      <a:accent1>
        <a:srgbClr val="1594B5"/>
      </a:accent1>
      <a:accent2>
        <a:srgbClr val="8ACBD1"/>
      </a:accent2>
      <a:accent3>
        <a:srgbClr val="AFD3AB"/>
      </a:accent3>
      <a:accent4>
        <a:srgbClr val="EBDE4F"/>
      </a:accent4>
      <a:accent5>
        <a:srgbClr val="A9AD9A"/>
      </a:accent5>
      <a:accent6>
        <a:srgbClr val="5D767C"/>
      </a:accent6>
      <a:hlink>
        <a:srgbClr val="26303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9B7E801EF614418A510277F2488623" ma:contentTypeVersion="2" ma:contentTypeDescription="Create a new document." ma:contentTypeScope="" ma:versionID="4a270e2dfcc33e5538106f450b30eb5c">
  <xsd:schema xmlns:xsd="http://www.w3.org/2001/XMLSchema" xmlns:xs="http://www.w3.org/2001/XMLSchema" xmlns:p="http://schemas.microsoft.com/office/2006/metadata/properties" xmlns:ns2="c60be4b8-01a5-4db9-9d66-274471814071" targetNamespace="http://schemas.microsoft.com/office/2006/metadata/properties" ma:root="true" ma:fieldsID="f0fe2cad2dbe4cf803e4b3df862be7b2" ns2:_="">
    <xsd:import namespace="c60be4b8-01a5-4db9-9d66-2744718140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0be4b8-01a5-4db9-9d66-2744718140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FDA3CE-1D70-4040-9CFD-E6A9922F0A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74AB21-28E5-4D14-B347-61D64E00A79A}">
  <ds:schemaRefs>
    <ds:schemaRef ds:uri="c60be4b8-01a5-4db9-9d66-27447181407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9B1488A-5729-4D3A-A49D-E4A7574DAC14}">
  <ds:schemaRefs>
    <ds:schemaRef ds:uri="c60be4b8-01a5-4db9-9d66-27447181407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Ephesus template</vt:lpstr>
      <vt:lpstr>Household Power Consumption Forecast</vt:lpstr>
      <vt:lpstr>PowerPoint Presentation</vt:lpstr>
      <vt:lpstr>Data Overview &amp; 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revision>1</cp:revision>
  <dcterms:created xsi:type="dcterms:W3CDTF">2022-05-25T02:45:48Z</dcterms:created>
  <dcterms:modified xsi:type="dcterms:W3CDTF">2022-06-01T01:05:50Z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0x010100909B7E801EF614418A510277F2488623</vt:lpwstr>
  </property>
</Properties>
</file>