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4B163-65E3-43A8-A1DE-224B3B1AB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CC055E-37DD-43AB-A125-7CC8E2133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F4AB5A-2B8E-4B08-B050-575EDD1B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6312-2745-4D14-8CD7-AB9A7A1A0318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600088-77C3-4024-BD30-5BE48E8F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91024A-62AC-460F-9B26-7864C7FF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4FEC-C3FA-49B3-87B5-F4FCEBC36F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59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24CC58-307F-4A62-A77A-C74AD281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2FE442-B70F-47BB-8578-A676DE96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5D868B-FEF1-4430-AF57-99F9F83C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6312-2745-4D14-8CD7-AB9A7A1A0318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55E83D-BF8B-4EE4-A666-D473A9D8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D88603-3A93-4590-9CBD-B5F1D6DC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4FEC-C3FA-49B3-87B5-F4FCEBC36F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87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76741D-D97A-4CFB-BD76-AE35E6D8F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83FFA5-0BF1-44D0-9FBC-531EBF295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6A5D1F-BF2C-4FB7-9B35-95C90A47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6312-2745-4D14-8CD7-AB9A7A1A0318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B9E75F-EADC-4017-958C-4E63E3D8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64628-BBCF-41FE-8A42-417E9C29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4FEC-C3FA-49B3-87B5-F4FCEBC36F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0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3B6D-A255-4900-8C1F-DBF390CD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3116AE-491E-43BF-9C37-58E5F13DE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48A105-E4B4-4030-A6BB-C38DEC84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6312-2745-4D14-8CD7-AB9A7A1A0318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B68E6E-2E60-4D9B-AA2B-04D5BF7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C847F-C50A-44F6-94A8-F08F762A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4FEC-C3FA-49B3-87B5-F4FCEBC36F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3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7B8C5-F575-44F5-943F-22B14CD2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77C9F8-384E-4131-92BE-74941503A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8DD4D1-A22E-4D83-91D0-AEF59C37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6312-2745-4D14-8CD7-AB9A7A1A0318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A46EB-E78D-458F-A062-0F8CE05F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198EB8-0507-4165-9454-CF6C4516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4FEC-C3FA-49B3-87B5-F4FCEBC36F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99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38C1E-2AA3-4D23-8E24-E95B1362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1B49DB-8986-4A09-BE6C-9369E9A07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E8471E-9FE2-4372-8F99-C5CD32960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E0D378-D216-45AF-94D2-BFDB883B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6312-2745-4D14-8CD7-AB9A7A1A0318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B262C-AAE7-4475-BADC-E02FD4F7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708E4-1BE9-4F90-853A-3CC99BDD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4FEC-C3FA-49B3-87B5-F4FCEBC36F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9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F31A0-97BE-4914-AD6B-93808D50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8F9AB8-9A67-403B-92F8-90370A14E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A67E5D-42D7-4EEA-94AC-36C0D8191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1A6592-6B41-4822-BC28-29C63A390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7223BD-F506-49D6-A199-29527F482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F24B46F-AAB6-4872-B127-485B99D8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6312-2745-4D14-8CD7-AB9A7A1A0318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DA5EC71-4735-4AC7-88F7-008B5EA1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0CCF8B-53DC-4549-BC90-A5EBF352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4FEC-C3FA-49B3-87B5-F4FCEBC36F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63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180742-37D3-4082-A9DA-46E796C6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1FF4FB-2D6D-432A-8783-F95943A8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6312-2745-4D14-8CD7-AB9A7A1A0318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CE761D-ACDF-40CB-9038-E5468F2E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DDBE5D-B21A-4BD4-B998-72046707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4FEC-C3FA-49B3-87B5-F4FCEBC36F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16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9E4C13-FBC1-4529-91A3-D6B90718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6312-2745-4D14-8CD7-AB9A7A1A0318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DE7150-78FE-41A3-A389-A0FEB840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8BE0CD-4E69-4D79-9359-E4A5F028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4FEC-C3FA-49B3-87B5-F4FCEBC36F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98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73429-111A-4B63-A3F2-05A252C42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B733A-2035-45FF-A6E7-2145F137A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FE180B-CE13-48FB-959E-83D5E8579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0EE0A2-3358-471A-B2B6-5927E034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6312-2745-4D14-8CD7-AB9A7A1A0318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847A4-8B01-43D0-A8DB-CE307889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AFE2BB-6E72-42D1-A9B2-51447272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4FEC-C3FA-49B3-87B5-F4FCEBC36F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28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EF63E-A565-4810-8416-06CBAD59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80791D-20C2-4C83-BC9F-5BCDC311C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E58CE1-98D9-4172-AB97-76F224105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323720-D036-4363-8FAB-D620BEA7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6312-2745-4D14-8CD7-AB9A7A1A0318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53FD4E-47CF-4CF2-8D6D-57C0F5EC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967802-6D64-4ECF-B781-2E58F93C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4FEC-C3FA-49B3-87B5-F4FCEBC36F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52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385CDB-CA59-4BDB-BA20-F2658791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B91340-7D27-4ABA-BA20-DA557F234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96E195-1189-46E0-B144-CF05E33A8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06312-2745-4D14-8CD7-AB9A7A1A0318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087995-82E5-438B-8982-4EA8CD07A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FB50F5-06BF-4868-BD39-94B565A01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F4FEC-C3FA-49B3-87B5-F4FCEBC36F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49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56668-E729-4F71-BCD7-5DB9E3A31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 descr="Ein Bild, das drinnen, Gebäude, Zelt, Mann enthält.&#10;&#10;Automatisch generierte Beschreibung">
            <a:extLst>
              <a:ext uri="{FF2B5EF4-FFF2-40B4-BE49-F238E27FC236}">
                <a16:creationId xmlns:a16="http://schemas.microsoft.com/office/drawing/2014/main" id="{2CE58A9D-D6DA-4A6D-8708-8C1B37E8E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693"/>
            <a:ext cx="12192000" cy="48970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5AFBF8-6AD6-47F8-A812-7FA4E6485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39" y="3052462"/>
            <a:ext cx="2330974" cy="245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2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Mock</dc:creator>
  <cp:lastModifiedBy>Andreas Mock</cp:lastModifiedBy>
  <cp:revision>1</cp:revision>
  <dcterms:created xsi:type="dcterms:W3CDTF">2019-10-29T10:14:06Z</dcterms:created>
  <dcterms:modified xsi:type="dcterms:W3CDTF">2019-10-29T10:16:02Z</dcterms:modified>
</cp:coreProperties>
</file>