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9"/>
    <p:restoredTop sz="94665"/>
  </p:normalViewPr>
  <p:slideViewPr>
    <p:cSldViewPr snapToGrid="0" snapToObjects="1">
      <p:cViewPr varScale="1">
        <p:scale>
          <a:sx n="209" d="100"/>
          <a:sy n="20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E48E-0334-8F49-8556-7B77B668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1309-979B-8347-91AE-5C224443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E200-9997-9549-A2E1-4E3ED18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ADBC-3C09-0640-B594-F02AC0E1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7FB3-910D-104E-9C80-0991F8CA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83AF-1B39-994C-8A96-92C6F78C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A0FD-6418-B149-A174-1952CE6F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1339-0142-7B4A-ABDC-96BFD4B4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0CF1-B27A-0347-B504-CC8FFFEE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4E11-8017-0F45-8E7F-A9E64D7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C2638-8543-8F43-901D-A4C62825F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8379A-2972-1D41-9CEA-3AF706A8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5A29-9974-AE45-87B5-DAEB6D07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D475-F24C-6E41-8962-E5BFB181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7A39-7AD5-0845-9E70-7685A9F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7E24-5F44-B246-BE54-FD52D6D2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285A-239E-B541-87A8-E9D36FFE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017A-F4D9-7A46-B5D5-0E25B5E9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7ED5-4048-1846-846E-75007FBE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FFA3-1E74-1D4A-B28C-413F15CC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3E00-34B9-4B4C-B5F6-735AD0E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1BBA-5204-0D4A-B5C0-8888BDB7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3A40-98E3-D64F-8853-EF46868E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62DE-2836-D941-AF22-3BE40120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9942-A1ED-1446-ADAF-B8489C89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2AE7-AD73-E149-9DC7-A469622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6C02-C6B2-9B4B-920D-73476CF4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6700-1C99-8A48-AD8C-C9B9DE48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3D508-D5C0-084C-8758-5FA6ECE3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654A-3AA4-E649-A066-CCD13F17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2568-5E99-9B47-8123-D573C08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9740-6D8B-6C42-9419-6730E052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1D-0FBE-9B40-BF44-0A16FBFE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5AB02-C9FC-9A49-9B7C-74D3544D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5BA2-573E-F24C-AE21-850F805FF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99C2-6212-914D-9E2C-8484DF532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4F57F-08FA-844E-AC5C-BEBADA60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2C295-0CD9-7445-9981-7B1F5002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69DC4-3C5C-274F-A571-F5552CF1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B020-62A4-C341-9FAC-0824115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4786-B859-F44B-9659-852F9D6B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2B9E8-A901-9340-B5F4-8D71175F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2FDF-0AB9-5A4E-93FB-230CA47C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78AFD-B297-B640-8AED-A4ECE616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2F1F-AA10-F743-B27A-0FD1B5C8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A7E8-0326-234E-9FD0-F9FFC22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AE70-5D20-F140-8956-4624470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01F-78EF-F74F-BE08-31E7AF0E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0825D-CBE6-AC43-8FEE-FEF24B91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EA68-0FC8-484B-BC41-9D92ACA6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783B2-0383-C140-BF46-3017F3BF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1829-1D71-6C41-B0D3-8039E09A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2275-594B-0C4F-9DF3-E813897C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94AB9-4F89-3849-98B0-BBDE13B0F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48E7-F57E-544C-AA4F-AD9FE553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CAEC8-2AF1-B147-ACF6-4DF15746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EA87-7E83-694A-BFD4-B89601E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6AAE-B24F-A94F-96E4-8018046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2AFC-2844-C941-A314-505F45C0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132D-D4F5-F543-8EC1-409E9D4E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F54A-ADD1-5545-95E6-EB2E115F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CCE6-20B4-C548-90BE-151A95575977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4A5F-190D-1F4E-A0D8-DC0E2B1C5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2016-B3D8-0E47-9033-C519CBC09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2D9A-2625-B24F-8A4E-DA504AB65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6ECF8-91B9-4A42-8FA4-4EE4B4D6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9650" y="1095277"/>
            <a:ext cx="7275747" cy="40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8ACD1-0FD6-9944-9D6F-A1087E59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095277"/>
            <a:ext cx="3900536" cy="40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Mock</dc:creator>
  <cp:lastModifiedBy>Andy Mock</cp:lastModifiedBy>
  <cp:revision>2</cp:revision>
  <cp:lastPrinted>2019-03-17T13:09:57Z</cp:lastPrinted>
  <dcterms:created xsi:type="dcterms:W3CDTF">2019-03-17T13:07:44Z</dcterms:created>
  <dcterms:modified xsi:type="dcterms:W3CDTF">2019-03-17T13:10:44Z</dcterms:modified>
</cp:coreProperties>
</file>