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81"/>
  </p:normalViewPr>
  <p:slideViewPr>
    <p:cSldViewPr snapToGrid="0" snapToObjects="1">
      <p:cViewPr varScale="1">
        <p:scale>
          <a:sx n="91" d="100"/>
          <a:sy n="91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B1124-8A8F-5F41-857D-8C3045BA6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B43832-7F5F-0543-9252-ECE083AD6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65F2B-5875-3D4D-BB93-E2192123B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B6D42-FA4A-544F-992E-668F4367741D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D0B02-189A-1349-B837-FFA29C831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99BF7-A99E-424B-9506-6395AEF31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DADF-BB1B-F746-932E-5D47D1ED3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89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3B1B7-BD48-DE48-8CA4-06B7003CC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B2EB4-4694-B94E-890D-30CBBC4F9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3E9D3-A779-FD43-B580-8775B8176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B6D42-FA4A-544F-992E-668F4367741D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6F686-0667-F343-B962-B9340B7BD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4B620-603B-434A-811E-338B06E21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DADF-BB1B-F746-932E-5D47D1ED3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9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5082BB-0900-9048-809D-AEA909E240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4B6863-7BCE-794F-9AB5-D9224AC73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4CC3B-5084-A444-968B-CD4C3E0EF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B6D42-FA4A-544F-992E-668F4367741D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A4609-3EF0-DC46-9BA0-EC8E75BDE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30C39-74CC-BA46-928B-4DF561391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DADF-BB1B-F746-932E-5D47D1ED3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1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A4160-3A53-E24D-AF50-88BA78E6B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A4914-6A63-2846-AF1A-A941A1D49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19C5A-64C9-1343-A3EF-E049EFC06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B6D42-FA4A-544F-992E-668F4367741D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C0E8C-03AE-4A4C-90DE-E4E6FAF1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B0588-AC4E-9647-AB2C-0E40F0D88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DADF-BB1B-F746-932E-5D47D1ED3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60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D7433-9951-9A44-A655-C0678B36A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66C89-978C-5042-B7CB-3538C5979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D41DE-1D59-D847-A971-621562CAB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B6D42-FA4A-544F-992E-668F4367741D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3F7BE-3C69-6546-8946-F7674D2F8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45738-ADCD-EC4A-92B6-768337F13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DADF-BB1B-F746-932E-5D47D1ED3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3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A4D32-5EF8-DB40-96AD-90DB612C6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C8886-6BDC-6647-9BA3-A8AA04930E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41BB56-C5D8-6F4F-B8B1-A337A6E83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31B32-5E50-C548-8882-F4FF7D502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B6D42-FA4A-544F-992E-668F4367741D}" type="datetimeFigureOut">
              <a:rPr lang="en-US" smtClean="0"/>
              <a:t>8/12/19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5CDAB-0322-0946-A697-A7FD9D37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A4327-1B1B-254B-835F-BA433B282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DADF-BB1B-F746-932E-5D47D1ED3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02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3F37E-793A-CA4B-A044-034ABC985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67FC1-C022-794D-99C4-D414AB904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907AD5-0CF9-F94A-B56B-4517A85FA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65FF81-1E77-8847-A4F4-B41473BD1B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F504BF-61D1-6C4A-B17C-D40C0C62C8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3F7ED1-F838-8B4A-8B92-D12FF071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B6D42-FA4A-544F-992E-668F4367741D}" type="datetimeFigureOut">
              <a:rPr lang="en-US" smtClean="0"/>
              <a:t>8/12/19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72CFE-9BF0-9F4C-A905-57BB8338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10C38C-AEE6-9848-852F-D57264E74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DADF-BB1B-F746-932E-5D47D1ED3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98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C6B49-B265-1E42-8299-B41B8E8AA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3198A5-2954-D84F-99EE-E902F93B7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B6D42-FA4A-544F-992E-668F4367741D}" type="datetimeFigureOut">
              <a:rPr lang="en-US" smtClean="0"/>
              <a:t>8/12/19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04468F-D6DA-184F-A156-26BB4F803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7760D4-7843-F64F-BDFD-9B8475A56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DADF-BB1B-F746-932E-5D47D1ED3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86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B830B-4EE8-574C-84F6-BF8DD3075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B6D42-FA4A-544F-992E-668F4367741D}" type="datetimeFigureOut">
              <a:rPr lang="en-US" smtClean="0"/>
              <a:t>8/12/19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55B25F-A4B3-624F-BD20-39B1342A0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3FA1A-D02E-8E40-A99C-1AE993BB1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DADF-BB1B-F746-932E-5D47D1ED3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66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63D77-C1BA-E64B-946D-D81C93D28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B54DB-FFAA-0243-B582-7CD1A6D87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EC726D-ADDC-C249-822C-939D5BE3E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8A7C6-4305-724C-A575-16D42BCBA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B6D42-FA4A-544F-992E-668F4367741D}" type="datetimeFigureOut">
              <a:rPr lang="en-US" smtClean="0"/>
              <a:t>8/12/19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4B3A1-6488-7446-A41A-2CD614040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07BB5-FD52-F147-8AC9-AB2A4387E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DADF-BB1B-F746-932E-5D47D1ED3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90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B1AB5-C994-7F4E-B1B9-A9D8D77EA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7ECCA2-9930-2D4E-A597-1411A23E43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C228A-909E-B144-8068-76FFB4EE8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8FB05-270F-D94D-9CBE-23ABE3AA4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B6D42-FA4A-544F-992E-668F4367741D}" type="datetimeFigureOut">
              <a:rPr lang="en-US" smtClean="0"/>
              <a:t>8/12/19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88A3E-2A9D-BB44-AB42-D2BE2701B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582B9-2FF1-9C4E-BAB4-B47382EEF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DADF-BB1B-F746-932E-5D47D1ED3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39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E890BA-6C77-FA4F-B8E6-01ACFA222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F0B3BA-91BF-2F49-9420-3B6E26FA7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03C76-4753-8640-B031-47D0FA3C13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B6D42-FA4A-544F-992E-668F4367741D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2DA95-1A83-B54B-9F22-7E9266C33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B6795-B4EF-F342-B66C-563101416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6DADF-BB1B-F746-932E-5D47D1ED3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15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c/competitive-data-science-predict-future-sa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42404-1FD2-7D40-B812-4B065EBDC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Sale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5DD876-D55B-E54F-98C1-8A251B5449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3838"/>
            <a:ext cx="9144000" cy="1655762"/>
          </a:xfrm>
        </p:spPr>
        <p:txBody>
          <a:bodyPr/>
          <a:lstStyle/>
          <a:p>
            <a:r>
              <a:rPr lang="en-US" dirty="0"/>
              <a:t>Zening Li, </a:t>
            </a:r>
            <a:r>
              <a:rPr lang="en-US" dirty="0" err="1"/>
              <a:t>Qingxu</a:t>
            </a:r>
            <a:r>
              <a:rPr lang="en-US" dirty="0"/>
              <a:t> Wang</a:t>
            </a:r>
          </a:p>
        </p:txBody>
      </p:sp>
    </p:spTree>
    <p:extLst>
      <p:ext uri="{BB962C8B-B14F-4D97-AF65-F5344CB8AC3E}">
        <p14:creationId xmlns:p14="http://schemas.microsoft.com/office/powerpoint/2010/main" val="11208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684D3-3937-3342-8B94-6480FB9AF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2D022-6E2F-6645-A296-9C40FFE9C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Month 11 and month 23 sales more than other month</a:t>
            </a:r>
          </a:p>
          <a:p>
            <a:r>
              <a:rPr lang="en-US" dirty="0"/>
              <a:t>Shapes are basically the same.</a:t>
            </a:r>
          </a:p>
          <a:p>
            <a:r>
              <a:rPr lang="en-US" dirty="0"/>
              <a:t>There are some small differences. For example, before clean items sales on month 32 is more than 31, but after clean month 32 is less than 31. This because some </a:t>
            </a:r>
            <a:r>
              <a:rPr lang="en-US" dirty="0" err="1"/>
              <a:t>shop_id</a:t>
            </a:r>
            <a:r>
              <a:rPr lang="en-US" dirty="0"/>
              <a:t> and </a:t>
            </a:r>
            <a:r>
              <a:rPr lang="en-US" dirty="0" err="1"/>
              <a:t>item_id</a:t>
            </a:r>
            <a:r>
              <a:rPr lang="en-US" dirty="0"/>
              <a:t> does not being record in the test file. From our point of view, it does not sell the product so we considered them as false data.</a:t>
            </a:r>
          </a:p>
          <a:p>
            <a:r>
              <a:rPr lang="en-US" dirty="0"/>
              <a:t>In the future, we need to figure out does the “price” column useful in the mode. </a:t>
            </a:r>
          </a:p>
        </p:txBody>
      </p:sp>
    </p:spTree>
    <p:extLst>
      <p:ext uri="{BB962C8B-B14F-4D97-AF65-F5344CB8AC3E}">
        <p14:creationId xmlns:p14="http://schemas.microsoft.com/office/powerpoint/2010/main" val="972365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FF434-E5A1-C843-B7CD-209E01681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A01A6-9803-8149-83F6-8FEAB4658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ARIMA to do the time series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524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11998-9CE7-7D4A-A169-F49328C7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70BEC-27A3-004E-A073-C99069A60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Problem: Merchants need a model to predict future sales in order to prevents import low sales product.</a:t>
            </a:r>
          </a:p>
          <a:p>
            <a:r>
              <a:rPr lang="en-US" dirty="0"/>
              <a:t>Objective: Using historical sales time-series data from January 2013 to October 2015 to predict November 2015 product sales.</a:t>
            </a:r>
          </a:p>
          <a:p>
            <a:r>
              <a:rPr lang="en-US" dirty="0"/>
              <a:t>Case: If the game merchants use our model. They will know that although accessories for </a:t>
            </a:r>
            <a:r>
              <a:rPr lang="en-US" dirty="0" err="1"/>
              <a:t>Playstation</a:t>
            </a:r>
            <a:r>
              <a:rPr lang="en-US" dirty="0"/>
              <a:t> 2 have a huge sales volume, they do not need to import them. Out model forecast the result by time series so it will understand</a:t>
            </a:r>
            <a:r>
              <a:rPr lang="zh-CN" altLang="en-US" dirty="0"/>
              <a:t> </a:t>
            </a:r>
            <a:r>
              <a:rPr lang="en-US" altLang="zh-CN" dirty="0"/>
              <a:t>the decreasing in sales of the</a:t>
            </a:r>
            <a:r>
              <a:rPr lang="en-US" dirty="0"/>
              <a:t> accessories for </a:t>
            </a:r>
            <a:r>
              <a:rPr lang="en-US" dirty="0" err="1"/>
              <a:t>Playstation</a:t>
            </a:r>
            <a:r>
              <a:rPr lang="en-US" dirty="0"/>
              <a:t> 2.</a:t>
            </a:r>
          </a:p>
          <a:p>
            <a:r>
              <a:rPr lang="en-US" dirty="0"/>
              <a:t>This model can use to forecast not only November 2015 but also future data.</a:t>
            </a:r>
          </a:p>
        </p:txBody>
      </p:sp>
    </p:spTree>
    <p:extLst>
      <p:ext uri="{BB962C8B-B14F-4D97-AF65-F5344CB8AC3E}">
        <p14:creationId xmlns:p14="http://schemas.microsoft.com/office/powerpoint/2010/main" val="1451844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7F309-6BD7-6D4B-865A-06BB13D6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B80CF-7A25-AD49-A5C5-E00C3A36F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300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https://www.kaggle.com/c/competitive-data-science-predict-future-sales</a:t>
            </a:r>
            <a:endParaRPr lang="en-US" dirty="0"/>
          </a:p>
          <a:p>
            <a:r>
              <a:rPr lang="en-US" dirty="0"/>
              <a:t>Daily sales data</a:t>
            </a:r>
          </a:p>
          <a:p>
            <a:r>
              <a:rPr lang="en-US" dirty="0"/>
              <a:t>Reason: Dataset from Kaggle competition of sales prediction.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5989CE-BBB4-A347-A65A-7F3972F25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73425"/>
            <a:ext cx="6019800" cy="2120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2F725F-F523-7D44-8756-A9FB690B7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5894" y="3273425"/>
            <a:ext cx="20066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061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A645B-7A4A-744B-813B-6C4A516F1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</a:t>
            </a:r>
            <a:r>
              <a:rPr lang="en-US" dirty="0" err="1"/>
              <a:t>Decription</a:t>
            </a:r>
            <a:r>
              <a:rPr lang="en-US" dirty="0"/>
              <a:t> (train file)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D4F7B-5C4C-9E45-B1FB-E646B98D1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date: sales date</a:t>
            </a:r>
          </a:p>
          <a:p>
            <a:r>
              <a:rPr lang="en-US" dirty="0" err="1"/>
              <a:t>date_block_num</a:t>
            </a:r>
            <a:r>
              <a:rPr lang="en-US" dirty="0"/>
              <a:t>: The month from 0 to 33 to sale the products</a:t>
            </a:r>
          </a:p>
          <a:p>
            <a:r>
              <a:rPr lang="en-US" dirty="0" err="1"/>
              <a:t>shop_id</a:t>
            </a:r>
            <a:r>
              <a:rPr lang="en-US" dirty="0"/>
              <a:t>: unique ID for shops</a:t>
            </a:r>
          </a:p>
          <a:p>
            <a:r>
              <a:rPr lang="en-US" dirty="0" err="1"/>
              <a:t>item_id</a:t>
            </a:r>
            <a:r>
              <a:rPr lang="en-US" dirty="0"/>
              <a:t>: unique ID for products</a:t>
            </a:r>
          </a:p>
          <a:p>
            <a:r>
              <a:rPr lang="en-US" dirty="0" err="1"/>
              <a:t>item_price</a:t>
            </a:r>
            <a:r>
              <a:rPr lang="en-US" dirty="0"/>
              <a:t>: price of products</a:t>
            </a:r>
          </a:p>
          <a:p>
            <a:r>
              <a:rPr lang="en-US" dirty="0" err="1"/>
              <a:t>item_cnt_day</a:t>
            </a:r>
            <a:r>
              <a:rPr lang="en-US" dirty="0"/>
              <a:t>: number of the item sell per day</a:t>
            </a:r>
          </a:p>
        </p:txBody>
      </p:sp>
    </p:spTree>
    <p:extLst>
      <p:ext uri="{BB962C8B-B14F-4D97-AF65-F5344CB8AC3E}">
        <p14:creationId xmlns:p14="http://schemas.microsoft.com/office/powerpoint/2010/main" val="85506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9161B-D279-2E45-848C-87DFEA0F6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</a:t>
            </a:r>
            <a:r>
              <a:rPr lang="en-US" dirty="0" err="1"/>
              <a:t>Decription</a:t>
            </a:r>
            <a:r>
              <a:rPr lang="en-US" dirty="0"/>
              <a:t> (test file)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D5ED9-F145-FA48-A79A-DF41AC073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ID: unique ID for specific shops sell specific products</a:t>
            </a:r>
          </a:p>
          <a:p>
            <a:r>
              <a:rPr lang="en-US" dirty="0" err="1"/>
              <a:t>shop_id</a:t>
            </a:r>
            <a:r>
              <a:rPr lang="en-US" dirty="0"/>
              <a:t>: unique ID for shops</a:t>
            </a:r>
          </a:p>
          <a:p>
            <a:r>
              <a:rPr lang="en-US" dirty="0" err="1"/>
              <a:t>item_id</a:t>
            </a:r>
            <a:r>
              <a:rPr lang="en-US" dirty="0"/>
              <a:t>: unique ID for products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419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55B7C-969F-4B43-AD59-5CAE38082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Munging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B7E3-B621-C741-9315-8A69FB862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Drop “date” and “</a:t>
            </a:r>
            <a:r>
              <a:rPr lang="en-US" dirty="0" err="1"/>
              <a:t>item_price</a:t>
            </a:r>
            <a:r>
              <a:rPr lang="en-US" dirty="0"/>
              <a:t>” columns.</a:t>
            </a:r>
          </a:p>
          <a:p>
            <a:r>
              <a:rPr lang="en-US" dirty="0"/>
              <a:t>Merge train and test file to find the specific sales happen in real.</a:t>
            </a:r>
          </a:p>
          <a:p>
            <a:r>
              <a:rPr lang="en-US" dirty="0"/>
              <a:t>Drop </a:t>
            </a:r>
            <a:r>
              <a:rPr lang="en-US" dirty="0" err="1"/>
              <a:t>shop_id</a:t>
            </a:r>
            <a:r>
              <a:rPr lang="en-US" dirty="0"/>
              <a:t> and </a:t>
            </a:r>
            <a:r>
              <a:rPr lang="en-US" dirty="0" err="1"/>
              <a:t>item_id</a:t>
            </a:r>
            <a:r>
              <a:rPr lang="en-US" dirty="0"/>
              <a:t> because ID can presents both </a:t>
            </a:r>
            <a:r>
              <a:rPr lang="en-US" dirty="0" err="1"/>
              <a:t>shop_id</a:t>
            </a:r>
            <a:r>
              <a:rPr lang="en-US" dirty="0"/>
              <a:t> and </a:t>
            </a:r>
            <a:r>
              <a:rPr lang="en-US" dirty="0" err="1"/>
              <a:t>item_id</a:t>
            </a:r>
            <a:r>
              <a:rPr lang="en-US" dirty="0"/>
              <a:t>.</a:t>
            </a:r>
          </a:p>
          <a:p>
            <a:r>
              <a:rPr lang="en-US" dirty="0"/>
              <a:t>For each ID get the total items per each month.</a:t>
            </a:r>
          </a:p>
          <a:p>
            <a:r>
              <a:rPr lang="en-US" dirty="0"/>
              <a:t>Add zero to the total items for the month which the ID sell nothing to make the data consecutive.</a:t>
            </a:r>
          </a:p>
          <a:p>
            <a:r>
              <a:rPr lang="en-US" dirty="0"/>
              <a:t>Remove data not being sale for the resent 6 month and the ID is missing.</a:t>
            </a:r>
          </a:p>
          <a:p>
            <a:r>
              <a:rPr lang="en-US" dirty="0"/>
              <a:t>Interpolate the data</a:t>
            </a:r>
          </a:p>
        </p:txBody>
      </p:sp>
    </p:spTree>
    <p:extLst>
      <p:ext uri="{BB962C8B-B14F-4D97-AF65-F5344CB8AC3E}">
        <p14:creationId xmlns:p14="http://schemas.microsoft.com/office/powerpoint/2010/main" val="284649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0997C-2EA9-C24D-9745-49F9D1D78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Summary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E399F2-8C1D-634B-A1FC-3529070E5D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96007" y="0"/>
            <a:ext cx="3162300" cy="3162300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83DA626-FBE5-934B-B195-E5FC299C03A2}"/>
              </a:ext>
            </a:extLst>
          </p:cNvPr>
          <p:cNvSpPr txBox="1">
            <a:spLocks/>
          </p:cNvSpPr>
          <p:nvPr/>
        </p:nvSpPr>
        <p:spPr>
          <a:xfrm>
            <a:off x="838201" y="1825625"/>
            <a:ext cx="74617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data shrink to 29546 rows, which means there are a lot of missing data and products out of market or never on the market. </a:t>
            </a:r>
          </a:p>
          <a:p>
            <a:r>
              <a:rPr lang="en-US" dirty="0"/>
              <a:t>The rest of the data is useful to use for our time series </a:t>
            </a:r>
            <a:r>
              <a:rPr lang="en-US" dirty="0" err="1"/>
              <a:t>mdel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987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23128-5BEE-9D4A-8F5F-D1B3CADFC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Before Clean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02C4DE9-601D-924B-A2AD-FC1EA3A597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05800"/>
            <a:ext cx="10515600" cy="3790987"/>
          </a:xfrm>
        </p:spPr>
      </p:pic>
    </p:spTree>
    <p:extLst>
      <p:ext uri="{BB962C8B-B14F-4D97-AF65-F5344CB8AC3E}">
        <p14:creationId xmlns:p14="http://schemas.microsoft.com/office/powerpoint/2010/main" val="2385639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B5BBF-7423-FF40-BB6A-F19642ECF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After Clean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2DC4E0-F3E8-F441-A65D-5BC239FDA5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10108"/>
            <a:ext cx="10515600" cy="3782371"/>
          </a:xfrm>
        </p:spPr>
      </p:pic>
    </p:spTree>
    <p:extLst>
      <p:ext uri="{BB962C8B-B14F-4D97-AF65-F5344CB8AC3E}">
        <p14:creationId xmlns:p14="http://schemas.microsoft.com/office/powerpoint/2010/main" val="2349895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505</Words>
  <Application>Microsoft Macintosh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Sale Prediction</vt:lpstr>
      <vt:lpstr>Research Question</vt:lpstr>
      <vt:lpstr>Dataset</vt:lpstr>
      <vt:lpstr>Dataset Decription (train file)</vt:lpstr>
      <vt:lpstr>Dataset Decription (test file)</vt:lpstr>
      <vt:lpstr>Data Munging</vt:lpstr>
      <vt:lpstr>Statistical Summary</vt:lpstr>
      <vt:lpstr>Visualization Before Clean</vt:lpstr>
      <vt:lpstr>Visualization After Clean</vt:lpstr>
      <vt:lpstr>Visualization</vt:lpstr>
      <vt:lpstr>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 Prediction</dc:title>
  <dc:creator>Zening Li</dc:creator>
  <cp:lastModifiedBy>Zening Li</cp:lastModifiedBy>
  <cp:revision>23</cp:revision>
  <dcterms:created xsi:type="dcterms:W3CDTF">2019-08-12T20:30:10Z</dcterms:created>
  <dcterms:modified xsi:type="dcterms:W3CDTF">2019-08-12T22:27:58Z</dcterms:modified>
</cp:coreProperties>
</file>