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9977-FC66-557C-2030-D1817D63C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93E35-0E34-4D71-C471-F95F73CE0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8B15-41D1-2D37-6D5C-3570781E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1B08A-9FB2-3268-D5CC-4EAB02F3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CBB-F948-340A-F58B-E9D10C838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829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E4A6-B819-6E47-4063-5736CF10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BFE8B-614A-9494-1B32-D3488F9D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28A12-1A6E-1461-2082-D66D6CEC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0E5F-4D1F-6060-4250-7CE54275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EA27-1D6B-80F2-B815-527326AD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199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EDE44-5814-FD2E-F04C-1E85BF5F6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D7B7F-93F9-0F62-C31B-E39DFE58D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04DD6-ECA5-0980-05BF-55655E0E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1C5B4-9588-A609-CFE8-E5AB0B83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5AEA2-FABA-5D37-4077-6E21036C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395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B926-DF21-FFC9-3254-833AE885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E4B9-A1D0-120B-82A6-2CF4026F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4BD7F-FE24-CE71-0978-5C2882F9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8DC5-1300-946A-A94B-4A5E871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3E8E-0DA8-D4CA-08F1-A75F7C55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37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B9FE-624C-D583-B746-5022D815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17A5-41BC-9756-835C-499442EB5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E46E9-FC78-8E9C-2DD2-4F106848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C9522-0704-5FFC-C000-483C089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7BCC-5BBC-ACFF-89D5-07B38B54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58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42F6-30E6-D2C2-AF41-9F703CB7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8D7D-8044-5D95-3821-0237B83BB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1920C-9515-9FE2-2293-5D340F45E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D443C-7928-9F44-7364-259FE805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11D71-E298-DA73-DA06-1CB12164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342-1E12-7B6D-94AA-70561CA2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41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3E65-11EC-9E35-1FDE-B0565AB6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709CD-0AC3-295D-45FC-969AFAE84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E3116-4DCE-6BB9-FBC4-9BD289C3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18A07-5821-E047-64F4-883301B7A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D79F9-0F20-9D3E-B974-5C64B4288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77ED4-346A-071D-58EC-4092FAF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53308-41CC-01D1-D5FA-2F9CACE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D59A4-ED43-9CD7-D982-63A60AF3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735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8902-3AD5-E83F-D52C-2B3F12DF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E803E-8161-B0AA-8C4D-CA32D286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20E5E-3883-C8F5-FF2D-9B22A2F0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8C009-F521-842F-D787-5438E20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720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30E5F-876B-AAAE-19DF-911296C0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4558C-3BBD-6A7D-476F-1BBCD832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07A72-6B40-981A-FFF8-F9859AE1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282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2A59-C05A-7FB1-F62E-1E92E0E8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1AA3-B9F0-7FDC-624F-32C2963F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09CF7-9BA8-5A93-9302-B28E3D4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A6A2-C0ED-F1AD-7BD9-5DE3FDA5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ACB4-231D-81ED-B98F-6CFC4041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C870-40CD-CECA-8640-33DDADDD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1128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54F1-39A4-B11D-D163-84A360A9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2EBF2-478E-8352-7330-E8F02DEE5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125E0-FE5C-C707-29B1-72BD06D1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5F8B-3BDD-0346-AA64-62238371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B0955-118F-104F-8844-819F8B93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4ACC-5929-9435-68F0-CB95DFE0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947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54FBD-9BE2-58F8-B902-4FBF79A2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68D62-2300-88B1-A48F-AC9396F3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0979E-222F-A6F7-B112-1922480AD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BAC1A-3FBF-46D1-B045-9261D589F33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7B415-3AF5-1229-76B3-243F14993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4D8AF-D064-6B9E-5A17-B5BA52111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5472D-9502-4F00-BC8C-B3409B38AE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35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7631A-6EBB-7047-CC18-3F1FF0563D69}"/>
              </a:ext>
            </a:extLst>
          </p:cNvPr>
          <p:cNvSpPr txBox="1"/>
          <p:nvPr/>
        </p:nvSpPr>
        <p:spPr>
          <a:xfrm>
            <a:off x="3617774" y="620523"/>
            <a:ext cx="1691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Text Description</a:t>
            </a:r>
            <a:endParaRPr lang="en-MY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A0CBB-326A-2737-47AF-05F5FD10F6DC}"/>
              </a:ext>
            </a:extLst>
          </p:cNvPr>
          <p:cNvSpPr/>
          <p:nvPr/>
        </p:nvSpPr>
        <p:spPr>
          <a:xfrm>
            <a:off x="3233726" y="1324618"/>
            <a:ext cx="3301186" cy="118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Generation of curved world representation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4CF29E-902B-B238-8BC6-721E58E1B12C}"/>
              </a:ext>
            </a:extLst>
          </p:cNvPr>
          <p:cNvSpPr/>
          <p:nvPr/>
        </p:nvSpPr>
        <p:spPr>
          <a:xfrm>
            <a:off x="3233726" y="1324618"/>
            <a:ext cx="1094640" cy="39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FF0000"/>
                </a:solidFill>
              </a:rPr>
              <a:t>Multidiffusion</a:t>
            </a:r>
            <a:endParaRPr lang="en-MY" sz="1200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48D88-0E00-41F2-644B-000A286276E1}"/>
              </a:ext>
            </a:extLst>
          </p:cNvPr>
          <p:cNvSpPr/>
          <p:nvPr/>
        </p:nvSpPr>
        <p:spPr>
          <a:xfrm>
            <a:off x="4061998" y="2903482"/>
            <a:ext cx="1649170" cy="59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Global camera Pose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D974B5-47AF-6B72-08E2-663E015E2EE3}"/>
              </a:ext>
            </a:extLst>
          </p:cNvPr>
          <p:cNvSpPr/>
          <p:nvPr/>
        </p:nvSpPr>
        <p:spPr>
          <a:xfrm>
            <a:off x="6690158" y="2311611"/>
            <a:ext cx="1649170" cy="59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Planar latent features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25D5CA-02A6-0ADD-C8D4-C5AE39DD32B1}"/>
              </a:ext>
            </a:extLst>
          </p:cNvPr>
          <p:cNvSpPr/>
          <p:nvPr/>
        </p:nvSpPr>
        <p:spPr>
          <a:xfrm>
            <a:off x="6589776" y="3548863"/>
            <a:ext cx="1871470" cy="809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Rasterization with local camera pose</a:t>
            </a:r>
            <a:endParaRPr lang="en-MY" sz="14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53A0C1-9A74-C0AC-3F0E-FAF6CDAD16F7}"/>
              </a:ext>
            </a:extLst>
          </p:cNvPr>
          <p:cNvSpPr/>
          <p:nvPr/>
        </p:nvSpPr>
        <p:spPr>
          <a:xfrm>
            <a:off x="6589776" y="3548863"/>
            <a:ext cx="1609748" cy="3928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3D Gaussian Splatting with Triplane</a:t>
            </a:r>
            <a:endParaRPr lang="en-MY" sz="1200" dirty="0">
              <a:solidFill>
                <a:srgbClr val="FF0000"/>
              </a:solidFill>
            </a:endParaRPr>
          </a:p>
        </p:txBody>
      </p:sp>
      <p:pic>
        <p:nvPicPr>
          <p:cNvPr id="1032" name="Picture 8" descr="Cartoon Earth Step by Step Drawing Lesson | Earth drawings, Mother earth  drawing, Globe drawing">
            <a:extLst>
              <a:ext uri="{FF2B5EF4-FFF2-40B4-BE49-F238E27FC236}">
                <a16:creationId xmlns:a16="http://schemas.microsoft.com/office/drawing/2014/main" id="{31A27EE4-ADEE-00DE-D0FD-D996478B9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07" y="721176"/>
            <a:ext cx="1209251" cy="109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100,000+ Best Street Photos · 100% Free Download · Pexels Stock Photos">
            <a:extLst>
              <a:ext uri="{FF2B5EF4-FFF2-40B4-BE49-F238E27FC236}">
                <a16:creationId xmlns:a16="http://schemas.microsoft.com/office/drawing/2014/main" id="{B0B1FEE3-5A6C-0EBC-3216-9CA366702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17" y="3692403"/>
            <a:ext cx="2381249" cy="156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05968-5EB0-8630-ED60-6307E0B0536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463390" y="989855"/>
            <a:ext cx="420929" cy="33476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5D89A8-8A29-E5DB-E228-EBDB6EAB6BC3}"/>
              </a:ext>
            </a:extLst>
          </p:cNvPr>
          <p:cNvCxnSpPr>
            <a:cxnSpLocks/>
          </p:cNvCxnSpPr>
          <p:nvPr/>
        </p:nvCxnSpPr>
        <p:spPr>
          <a:xfrm>
            <a:off x="4884319" y="2706432"/>
            <a:ext cx="1805839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3AE268-6942-6033-0AEB-92A7BCA870D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884319" y="2509383"/>
            <a:ext cx="2264" cy="39409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36" name="Picture 12" descr="NumByNum :: 3D Gaussian Splatting for Real-Time Radiance Field Rendering  (Reviewed) | Medium">
            <a:extLst>
              <a:ext uri="{FF2B5EF4-FFF2-40B4-BE49-F238E27FC236}">
                <a16:creationId xmlns:a16="http://schemas.microsoft.com/office/drawing/2014/main" id="{95ACE47E-210E-D0FE-C687-4B73C037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47" y="4410903"/>
            <a:ext cx="2243328" cy="64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4D168-A13C-805E-3AB7-25AA5E9458E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514743" y="2903483"/>
            <a:ext cx="10768" cy="6453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D8B948-0CA9-723B-AE26-D3633DB2B9D8}"/>
              </a:ext>
            </a:extLst>
          </p:cNvPr>
          <p:cNvCxnSpPr>
            <a:cxnSpLocks/>
            <a:stCxn id="10" idx="1"/>
            <a:endCxn id="1034" idx="3"/>
          </p:cNvCxnSpPr>
          <p:nvPr/>
        </p:nvCxnSpPr>
        <p:spPr>
          <a:xfrm flipH="1">
            <a:off x="5617466" y="3953752"/>
            <a:ext cx="972310" cy="5220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89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Choo, Ze Xian</dc:creator>
  <cp:lastModifiedBy>Choo, Ze Xian</cp:lastModifiedBy>
  <cp:revision>1</cp:revision>
  <dcterms:created xsi:type="dcterms:W3CDTF">2023-12-09T04:05:21Z</dcterms:created>
  <dcterms:modified xsi:type="dcterms:W3CDTF">2023-12-09T04:14:35Z</dcterms:modified>
</cp:coreProperties>
</file>