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5" r:id="rId3"/>
    <p:sldId id="258" r:id="rId4"/>
    <p:sldId id="259" r:id="rId5"/>
    <p:sldId id="261" r:id="rId6"/>
    <p:sldId id="262" r:id="rId7"/>
    <p:sldId id="285" r:id="rId8"/>
    <p:sldId id="265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82" r:id="rId17"/>
    <p:sldId id="28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c69a2056f905b0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A997-0A22-4CB8-B381-7D6E57C8BA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198" y="947352"/>
            <a:ext cx="8825658" cy="95476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Number Plate Recognition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486" y="2462752"/>
            <a:ext cx="8871594" cy="383095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system to detect and recognize the number plate web application as Major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Bhattarai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1" y="1825625"/>
            <a:ext cx="8081319" cy="4351338"/>
          </a:xfrm>
        </p:spPr>
      </p:pic>
    </p:spTree>
    <p:extLst>
      <p:ext uri="{BB962C8B-B14F-4D97-AF65-F5344CB8AC3E}">
        <p14:creationId xmlns:p14="http://schemas.microsoft.com/office/powerpoint/2010/main" val="13993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33" y="1825625"/>
            <a:ext cx="7986733" cy="4351338"/>
          </a:xfrm>
        </p:spPr>
      </p:pic>
    </p:spTree>
    <p:extLst>
      <p:ext uri="{BB962C8B-B14F-4D97-AF65-F5344CB8AC3E}">
        <p14:creationId xmlns:p14="http://schemas.microsoft.com/office/powerpoint/2010/main" val="16062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with Dropout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29" y="1825625"/>
            <a:ext cx="5201742" cy="4351338"/>
          </a:xfrm>
        </p:spPr>
      </p:pic>
    </p:spTree>
    <p:extLst>
      <p:ext uri="{BB962C8B-B14F-4D97-AF65-F5344CB8AC3E}">
        <p14:creationId xmlns:p14="http://schemas.microsoft.com/office/powerpoint/2010/main" val="128403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and Accuracy with Dropout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68" y="1825625"/>
            <a:ext cx="8034463" cy="4351338"/>
          </a:xfrm>
        </p:spPr>
      </p:pic>
    </p:spTree>
    <p:extLst>
      <p:ext uri="{BB962C8B-B14F-4D97-AF65-F5344CB8AC3E}">
        <p14:creationId xmlns:p14="http://schemas.microsoft.com/office/powerpoint/2010/main" val="27151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29" y="1825625"/>
            <a:ext cx="5201742" cy="4351338"/>
          </a:xfrm>
        </p:spPr>
      </p:pic>
    </p:spTree>
    <p:extLst>
      <p:ext uri="{BB962C8B-B14F-4D97-AF65-F5344CB8AC3E}">
        <p14:creationId xmlns:p14="http://schemas.microsoft.com/office/powerpoint/2010/main" val="41569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66" y="1825625"/>
            <a:ext cx="7962868" cy="4351338"/>
          </a:xfrm>
        </p:spPr>
      </p:pic>
    </p:spTree>
    <p:extLst>
      <p:ext uri="{BB962C8B-B14F-4D97-AF65-F5344CB8AC3E}">
        <p14:creationId xmlns:p14="http://schemas.microsoft.com/office/powerpoint/2010/main" val="210687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4172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"Vehicle Tracking using Convolutional Neural Network," World Congress on Engineering, London, 2011.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Jain and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"Automatic Number Plate Recognition Using Artificial Neural Network," International Research Journal of Engineering and Technology (IRJET), vol. 2, 2015.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Pant, 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Gyawali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Acharya, "Automatic Number Plate Recognition with Support Vector Machines," Kathmandu.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0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108" y="1054443"/>
            <a:ext cx="80895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Zanlorensi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Goncalves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Schwartz and D. Menotti, "An Efficient and Layout-Independent Automatic License Plate Recognition System Based on the YOLO Detector," Department of Informatics, Federal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Paran´a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Curitiba,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Brazil.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P. R. </a:t>
            </a:r>
            <a:r>
              <a:rPr lang="en-US" sz="2400" dirty="0" err="1"/>
              <a:t>Dawadi</a:t>
            </a:r>
            <a:r>
              <a:rPr lang="en-US" sz="2400" dirty="0"/>
              <a:t>, B. K. Bal, and M. </a:t>
            </a:r>
            <a:r>
              <a:rPr lang="en-US" sz="2400" dirty="0" err="1"/>
              <a:t>Pokharel</a:t>
            </a:r>
            <a:r>
              <a:rPr lang="en-US" sz="2400" dirty="0"/>
              <a:t>, "</a:t>
            </a:r>
            <a:r>
              <a:rPr lang="en-US" sz="2400" dirty="0" err="1"/>
              <a:t>Devnagari</a:t>
            </a:r>
            <a:r>
              <a:rPr lang="en-US" sz="2400" dirty="0"/>
              <a:t> License Plate Detection, Classification and Recognition using Deep Learning," Kathmandu, 2021.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3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762"/>
            <a:ext cx="10515600" cy="9369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7275"/>
            <a:ext cx="10515600" cy="35696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5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41" y="518985"/>
            <a:ext cx="9404723" cy="11944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36" y="2215978"/>
            <a:ext cx="8946541" cy="46420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robust Automatic License Plate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(ALPR) using computer vision techniques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aim to explore fundamental concepts in image processing, pattern recognition, and machine learning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accurate and real-time detection of license plates under various environmental conditions and scenarios.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9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6" y="642552"/>
            <a:ext cx="9358856" cy="10544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23" y="1797545"/>
            <a:ext cx="8946541" cy="48668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traffic control and management system have undergone significant development in the past decade but it still exhibits shortcomings, particularly in leveraging modern technology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approach employed by the Nepal Traffic Police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number plates relies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manual process, necessitating substantial human resources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have not met expectations relative to the resources invested, given the arduous nature of the vehicle tracking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99" y="518985"/>
            <a:ext cx="9404723" cy="1243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9" y="1911178"/>
            <a:ext cx="8946541" cy="38182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system to identify and recognize the vehicle number plate.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0" y="675503"/>
            <a:ext cx="9404723" cy="9555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42" y="1837039"/>
            <a:ext cx="9128082" cy="476146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 tracking methods include false positives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 using CNNs (S.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ANPR involves preprocessing, plate extraction, segmentation, and recognition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Jain and 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SVMs applied to handle variations in Nepali number plates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Pant, 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Gyawali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Acharya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used for real-time object detection in ANPR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localization, normalization, segmentation, and SVM-based classification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 Pant, 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Gyawali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Acharya)</a:t>
            </a:r>
          </a:p>
          <a:p>
            <a:r>
              <a:rPr lang="en-US" sz="2400" dirty="0" err="1"/>
              <a:t>Devnagari</a:t>
            </a:r>
            <a:r>
              <a:rPr lang="en-US" sz="2400" dirty="0"/>
              <a:t> License Plate Detection, Classification and Recognition using Deep </a:t>
            </a:r>
            <a:r>
              <a:rPr lang="en-US" sz="2400" dirty="0" smtClean="0"/>
              <a:t>Learning.  </a:t>
            </a:r>
            <a:r>
              <a:rPr lang="en-US" sz="2400" dirty="0"/>
              <a:t>(Pankaj Raj </a:t>
            </a:r>
            <a:r>
              <a:rPr lang="en-US" sz="2400" dirty="0" err="1"/>
              <a:t>Dawadi</a:t>
            </a:r>
            <a:r>
              <a:rPr lang="en-US" sz="2400" dirty="0"/>
              <a:t>, 2021)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0" y="181232"/>
            <a:ext cx="9404723" cy="10956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92" y="1178010"/>
            <a:ext cx="8946541" cy="54781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our system, the following tools will be used accordingly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Number Plate Recognition 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For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robust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computing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and training deep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For processing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cameras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80287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0" y="192947"/>
            <a:ext cx="8850386" cy="6560191"/>
          </a:xfrm>
        </p:spPr>
        <p:txBody>
          <a:bodyPr/>
          <a:lstStyle/>
          <a:p>
            <a:pPr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YOLOv8 - For real time object detection in computer vision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375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57" y="493907"/>
            <a:ext cx="9404723" cy="997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7" y="1825625"/>
            <a:ext cx="7282249" cy="4921164"/>
          </a:xfrm>
        </p:spPr>
      </p:pic>
    </p:spTree>
    <p:extLst>
      <p:ext uri="{BB962C8B-B14F-4D97-AF65-F5344CB8AC3E}">
        <p14:creationId xmlns:p14="http://schemas.microsoft.com/office/powerpoint/2010/main" val="25252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12" y="198587"/>
            <a:ext cx="9144000" cy="12100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ALNPR 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22" y="1883354"/>
            <a:ext cx="8408980" cy="4468019"/>
          </a:xfrm>
        </p:spPr>
      </p:pic>
    </p:spTree>
    <p:extLst>
      <p:ext uri="{BB962C8B-B14F-4D97-AF65-F5344CB8AC3E}">
        <p14:creationId xmlns:p14="http://schemas.microsoft.com/office/powerpoint/2010/main" val="21255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588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Automatic License Number Plate Recognition</vt:lpstr>
      <vt:lpstr>Introduction</vt:lpstr>
      <vt:lpstr>Problem Statement</vt:lpstr>
      <vt:lpstr>Objectives</vt:lpstr>
      <vt:lpstr>Literature Review</vt:lpstr>
      <vt:lpstr>Required Tools</vt:lpstr>
      <vt:lpstr>PowerPoint Presentation</vt:lpstr>
      <vt:lpstr>Use Case Diagram</vt:lpstr>
      <vt:lpstr>ALNPR Architecture</vt:lpstr>
      <vt:lpstr>Confusion Matrix</vt:lpstr>
      <vt:lpstr>Accuracy and Loss</vt:lpstr>
      <vt:lpstr>Confusion Matrix with Dropout Layer</vt:lpstr>
      <vt:lpstr>Loss and Accuracy with Dropout Layer</vt:lpstr>
      <vt:lpstr>Confusion Matrix with Sgd Optimizer</vt:lpstr>
      <vt:lpstr>Accuracy and Loss with Sgd Optimizer</vt:lpstr>
      <vt:lpstr>Bibliography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Microsoft account</dc:creator>
  <cp:lastModifiedBy>Microsoft account</cp:lastModifiedBy>
  <cp:revision>92</cp:revision>
  <dcterms:created xsi:type="dcterms:W3CDTF">2022-06-15T15:50:18Z</dcterms:created>
  <dcterms:modified xsi:type="dcterms:W3CDTF">2024-08-24T14:59:46Z</dcterms:modified>
</cp:coreProperties>
</file>