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CA34B5-F362-48AD-81A0-78C6A3FFE2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168CE9F-1DDA-446E-A54A-ECE301DC8D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BEE959-E5DC-4DC7-BACA-F10A64A9FB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2352A0-7654-4B54-9137-027D326289A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939C9E-12D3-4248-98A9-E2D43F3974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F3FAC0-BAE2-451F-B884-712CB3D91B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62E612-BED3-4557-BF59-A13175F4684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197074-1051-4A63-B1D8-C300BE8E31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0120" y="1262880"/>
            <a:ext cx="1026828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ABF69F-7EB3-45A4-88F8-6A84508A28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BC73AB-CCAF-487B-A146-F56EFF2A9C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155813-84F4-4727-B975-7E274C8356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1000"/>
              </a:lnSpc>
              <a:spcBef>
                <a:spcPts val="1417"/>
              </a:spcBef>
              <a:buNone/>
            </a:pP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BA5E07-7DBD-4CB7-9A7D-2C1A32BE5F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7" hidden="1"/>
          <p:cNvSpPr/>
          <p:nvPr/>
        </p:nvSpPr>
        <p:spPr>
          <a:xfrm>
            <a:off x="0" y="0"/>
            <a:ext cx="12191760" cy="2264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9"/>
          <p:cNvSpPr/>
          <p:nvPr/>
        </p:nvSpPr>
        <p:spPr>
          <a:xfrm>
            <a:off x="0" y="4206240"/>
            <a:ext cx="12191760" cy="265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6000"/>
          </a:bodyPr>
          <a:p>
            <a:pPr algn="ctr">
              <a:lnSpc>
                <a:spcPct val="90000"/>
              </a:lnSpc>
              <a:buNone/>
            </a:pPr>
            <a:r>
              <a:rPr b="0" lang="en-US" sz="8800" spc="117" strike="noStrike" cap="all">
                <a:solidFill>
                  <a:srgbClr val="000000"/>
                </a:solidFill>
                <a:latin typeface="Franklin Gothic Demi Cond"/>
              </a:rPr>
              <a:t>Click to edit Master title style</a:t>
            </a:r>
            <a:endParaRPr b="0" lang="en-GB" sz="8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6903720" y="6356520"/>
            <a:ext cx="3236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49" strike="noStrike">
                <a:solidFill>
                  <a:srgbClr val="ffffff"/>
                </a:solidFill>
                <a:latin typeface="Franklin Gothic Medium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49" strike="noStrike">
                <a:solidFill>
                  <a:srgbClr val="ffffff"/>
                </a:solidFill>
                <a:latin typeface="Franklin Gothic Medium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960120" y="6356520"/>
            <a:ext cx="5504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296000" y="6356520"/>
            <a:ext cx="9324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Franklin Gothic Medium"/>
              </a:defRPr>
            </a:lvl1pPr>
          </a:lstStyle>
          <a:p>
            <a:pPr>
              <a:lnSpc>
                <a:spcPct val="100000"/>
              </a:lnSpc>
              <a:buNone/>
            </a:pPr>
            <a:fld id="{79FF1564-AEB2-4BE0-805A-BE55F867F850}" type="slidenum">
              <a:rPr b="0" lang="en-US" sz="1200" spc="-1" strike="noStrike">
                <a:solidFill>
                  <a:srgbClr val="ffffff"/>
                </a:solidFill>
                <a:latin typeface="Franklin Gothic Medium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1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600" spc="49" strike="noStrike">
                <a:solidFill>
                  <a:srgbClr val="000000"/>
                </a:solidFill>
                <a:latin typeface="Franklin Gothic Medium"/>
              </a:rPr>
              <a:t>Click to edit the outline text format</a:t>
            </a:r>
            <a:endParaRPr b="0" lang="en-GB" sz="2600" spc="49" strike="noStrike">
              <a:solidFill>
                <a:srgbClr val="000000"/>
              </a:solidFill>
              <a:latin typeface="Franklin Gothic Medium"/>
            </a:endParaRPr>
          </a:p>
          <a:p>
            <a:pPr lvl="1" marL="864000" indent="-324000">
              <a:lnSpc>
                <a:spcPct val="101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GB" sz="1800" spc="49" strike="noStrike">
                <a:solidFill>
                  <a:srgbClr val="000000"/>
                </a:solidFill>
                <a:latin typeface="Franklin Gothic Medium"/>
              </a:rPr>
              <a:t>Second Outline Level</a:t>
            </a:r>
            <a:endParaRPr b="1" lang="en-GB" sz="1800" spc="49" strike="noStrike">
              <a:solidFill>
                <a:srgbClr val="000000"/>
              </a:solidFill>
              <a:latin typeface="Franklin Gothic Medium"/>
            </a:endParaRPr>
          </a:p>
          <a:p>
            <a:pPr lvl="2" marL="1296000" indent="-288000">
              <a:lnSpc>
                <a:spcPct val="101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49" strike="noStrike">
                <a:solidFill>
                  <a:srgbClr val="000000"/>
                </a:solidFill>
                <a:latin typeface="Franklin Gothic Medium"/>
              </a:rPr>
              <a:t>Third Outline Level</a:t>
            </a:r>
            <a:endParaRPr b="0" lang="en-GB" sz="1800" spc="49" strike="noStrike">
              <a:solidFill>
                <a:srgbClr val="000000"/>
              </a:solidFill>
              <a:latin typeface="Franklin Gothic Medium"/>
            </a:endParaRPr>
          </a:p>
          <a:p>
            <a:pPr lvl="3" marL="1728000" indent="-216000">
              <a:lnSpc>
                <a:spcPct val="101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GB" sz="1800" spc="49" strike="noStrike">
                <a:solidFill>
                  <a:srgbClr val="000000"/>
                </a:solidFill>
                <a:latin typeface="Franklin Gothic Medium"/>
              </a:rPr>
              <a:t>Fourth Outline Level</a:t>
            </a:r>
            <a:endParaRPr b="1" lang="en-GB" sz="1800" spc="49" strike="noStrike">
              <a:solidFill>
                <a:srgbClr val="000000"/>
              </a:solidFill>
              <a:latin typeface="Franklin Gothic Medium"/>
            </a:endParaRPr>
          </a:p>
          <a:p>
            <a:pPr lvl="4" marL="2160000" indent="-216000">
              <a:lnSpc>
                <a:spcPct val="101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000" spc="49" strike="noStrike">
                <a:solidFill>
                  <a:srgbClr val="000000"/>
                </a:solidFill>
                <a:latin typeface="Franklin Gothic Medium"/>
              </a:rPr>
              <a:t>Fifth Outline Level</a:t>
            </a:r>
            <a:endParaRPr b="1" lang="en-GB" sz="2000" spc="49" strike="noStrike">
              <a:solidFill>
                <a:srgbClr val="000000"/>
              </a:solidFill>
              <a:latin typeface="Franklin Gothic Medium"/>
            </a:endParaRPr>
          </a:p>
          <a:p>
            <a:pPr lvl="5" marL="2592000" indent="-216000">
              <a:lnSpc>
                <a:spcPct val="101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000" spc="49" strike="noStrike">
                <a:solidFill>
                  <a:srgbClr val="000000"/>
                </a:solidFill>
                <a:latin typeface="Franklin Gothic Medium"/>
              </a:rPr>
              <a:t>Sixth Outline Level</a:t>
            </a:r>
            <a:endParaRPr b="1" lang="en-GB" sz="2000" spc="49" strike="noStrike">
              <a:solidFill>
                <a:srgbClr val="000000"/>
              </a:solidFill>
              <a:latin typeface="Franklin Gothic Medium"/>
            </a:endParaRPr>
          </a:p>
          <a:p>
            <a:pPr lvl="6" marL="3024000" indent="-216000">
              <a:lnSpc>
                <a:spcPct val="101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GB" sz="2000" spc="49" strike="noStrike">
                <a:solidFill>
                  <a:srgbClr val="000000"/>
                </a:solidFill>
                <a:latin typeface="Franklin Gothic Medium"/>
              </a:rPr>
              <a:t>Seventh Outline Level</a:t>
            </a:r>
            <a:endParaRPr b="1" lang="en-GB" sz="2000" spc="49" strike="noStrike">
              <a:solidFill>
                <a:srgbClr val="000000"/>
              </a:solidFill>
              <a:latin typeface="Franklin Gothic Medium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3" descr="Mano tesa verso il sole"/>
          <p:cNvPicPr/>
          <p:nvPr/>
        </p:nvPicPr>
        <p:blipFill>
          <a:blip r:embed="rId1">
            <a:alphaModFix amt="60000"/>
          </a:blip>
          <a:srcRect l="0" t="0" r="-2" b="15973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280" cy="3227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0" lang="en-GB" sz="8800" spc="117" strike="noStrike" cap="all">
                <a:solidFill>
                  <a:srgbClr val="ffffff"/>
                </a:solidFill>
                <a:latin typeface="Franklin Gothic Demi Cond"/>
              </a:rPr>
              <a:t>Hello</a:t>
            </a:r>
            <a:endParaRPr b="0" lang="en-GB" sz="8800" spc="-1" strike="noStrike">
              <a:solidFill>
                <a:srgbClr val="000000"/>
              </a:solidFill>
              <a:latin typeface="Franklin Gothic Medium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960120" y="4526280"/>
            <a:ext cx="10268280" cy="1508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None/>
              <a:tabLst>
                <a:tab algn="l" pos="0"/>
              </a:tabLst>
            </a:pPr>
            <a:r>
              <a:rPr b="0" lang="en-GB" sz="3600" spc="49" strike="noStrike">
                <a:solidFill>
                  <a:srgbClr val="ffffff"/>
                </a:solidFill>
                <a:latin typeface="Franklin Gothic Medium"/>
              </a:rPr>
              <a:t>WORLD!</a:t>
            </a:r>
            <a:endParaRPr b="0" lang="en-GB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10">
                                  <p:stCondLst>
                                    <p:cond delay="15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7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1000"/>
                                  </p:stCondLst>
                                  <p:iterate type="el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7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12e24"/>
      </a:dk2>
      <a:lt2>
        <a:srgbClr val="e2e8e6"/>
      </a:lt2>
      <a:accent1>
        <a:srgbClr val="cc91a6"/>
      </a:accent1>
      <a:accent2>
        <a:srgbClr val="c07d78"/>
      </a:accent2>
      <a:accent3>
        <a:srgbClr val="c29d7c"/>
      </a:accent3>
      <a:accent4>
        <a:srgbClr val="aca56c"/>
      </a:accent4>
      <a:accent5>
        <a:srgbClr val="9aaa78"/>
      </a:accent5>
      <a:accent6>
        <a:srgbClr val="7faf6d"/>
      </a:accent6>
      <a:hlink>
        <a:srgbClr val="568f7b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2022-05-17T13:39:31Z</dcterms:created>
  <dc:creator/>
  <dc:description/>
  <dc:language>en-GB</dc:language>
  <cp:lastModifiedBy/>
  <dcterms:modified xsi:type="dcterms:W3CDTF">2024-01-31T15:50:53Z</dcterms:modified>
  <cp:revision>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