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4" Type="http://schemas.openxmlformats.org/officeDocument/2006/relationships/viewProps" Target="viewProps.xml"/><Relationship Id="rId13" Type="http://schemas.openxmlformats.org/officeDocument/2006/relationships/tableStyles" Target="tableStyles.xml"/><Relationship Id="rId12" Type="http://schemas.openxmlformats.org/officeDocument/2006/relationships/presProps" Target="presProps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image" Target="../media/image98.png"/><Relationship Id="rId98" Type="http://schemas.openxmlformats.org/officeDocument/2006/relationships/image" Target="../media/image97.png"/><Relationship Id="rId97" Type="http://schemas.openxmlformats.org/officeDocument/2006/relationships/image" Target="../media/image96.png"/><Relationship Id="rId96" Type="http://schemas.openxmlformats.org/officeDocument/2006/relationships/image" Target="../media/image95.png"/><Relationship Id="rId95" Type="http://schemas.openxmlformats.org/officeDocument/2006/relationships/image" Target="../media/image94.png"/><Relationship Id="rId94" Type="http://schemas.openxmlformats.org/officeDocument/2006/relationships/image" Target="../media/image93.png"/><Relationship Id="rId93" Type="http://schemas.openxmlformats.org/officeDocument/2006/relationships/image" Target="../media/image92.png"/><Relationship Id="rId92" Type="http://schemas.openxmlformats.org/officeDocument/2006/relationships/image" Target="../media/image91.png"/><Relationship Id="rId91" Type="http://schemas.openxmlformats.org/officeDocument/2006/relationships/image" Target="../media/image90.png"/><Relationship Id="rId90" Type="http://schemas.openxmlformats.org/officeDocument/2006/relationships/image" Target="../media/image89.png"/><Relationship Id="rId9" Type="http://schemas.openxmlformats.org/officeDocument/2006/relationships/image" Target="../media/image8.png"/><Relationship Id="rId89" Type="http://schemas.openxmlformats.org/officeDocument/2006/relationships/image" Target="../media/image88.png"/><Relationship Id="rId88" Type="http://schemas.openxmlformats.org/officeDocument/2006/relationships/image" Target="../media/image87.png"/><Relationship Id="rId87" Type="http://schemas.openxmlformats.org/officeDocument/2006/relationships/image" Target="../media/image86.png"/><Relationship Id="rId86" Type="http://schemas.openxmlformats.org/officeDocument/2006/relationships/image" Target="../media/image85.png"/><Relationship Id="rId85" Type="http://schemas.openxmlformats.org/officeDocument/2006/relationships/image" Target="../media/image84.png"/><Relationship Id="rId84" Type="http://schemas.openxmlformats.org/officeDocument/2006/relationships/image" Target="../media/image83.png"/><Relationship Id="rId83" Type="http://schemas.openxmlformats.org/officeDocument/2006/relationships/image" Target="../media/image82.png"/><Relationship Id="rId82" Type="http://schemas.openxmlformats.org/officeDocument/2006/relationships/image" Target="../media/image81.png"/><Relationship Id="rId81" Type="http://schemas.openxmlformats.org/officeDocument/2006/relationships/image" Target="../media/image80.png"/><Relationship Id="rId80" Type="http://schemas.openxmlformats.org/officeDocument/2006/relationships/image" Target="../media/image79.png"/><Relationship Id="rId8" Type="http://schemas.openxmlformats.org/officeDocument/2006/relationships/image" Target="../media/image7.png"/><Relationship Id="rId79" Type="http://schemas.openxmlformats.org/officeDocument/2006/relationships/image" Target="../media/image78.jpeg"/><Relationship Id="rId78" Type="http://schemas.openxmlformats.org/officeDocument/2006/relationships/image" Target="../media/image77.png"/><Relationship Id="rId77" Type="http://schemas.openxmlformats.org/officeDocument/2006/relationships/image" Target="../media/image76.png"/><Relationship Id="rId76" Type="http://schemas.openxmlformats.org/officeDocument/2006/relationships/image" Target="../media/image75.png"/><Relationship Id="rId75" Type="http://schemas.openxmlformats.org/officeDocument/2006/relationships/image" Target="../media/image74.png"/><Relationship Id="rId74" Type="http://schemas.openxmlformats.org/officeDocument/2006/relationships/image" Target="../media/image73.png"/><Relationship Id="rId73" Type="http://schemas.openxmlformats.org/officeDocument/2006/relationships/image" Target="../media/image72.png"/><Relationship Id="rId72" Type="http://schemas.openxmlformats.org/officeDocument/2006/relationships/image" Target="../media/image71.png"/><Relationship Id="rId71" Type="http://schemas.openxmlformats.org/officeDocument/2006/relationships/image" Target="../media/image70.png"/><Relationship Id="rId70" Type="http://schemas.openxmlformats.org/officeDocument/2006/relationships/image" Target="../media/image69.png"/><Relationship Id="rId7" Type="http://schemas.openxmlformats.org/officeDocument/2006/relationships/image" Target="../media/image6.png"/><Relationship Id="rId69" Type="http://schemas.openxmlformats.org/officeDocument/2006/relationships/image" Target="../media/image68.png"/><Relationship Id="rId68" Type="http://schemas.openxmlformats.org/officeDocument/2006/relationships/image" Target="../media/image67.png"/><Relationship Id="rId67" Type="http://schemas.openxmlformats.org/officeDocument/2006/relationships/image" Target="../media/image66.png"/><Relationship Id="rId66" Type="http://schemas.openxmlformats.org/officeDocument/2006/relationships/image" Target="../media/image65.png"/><Relationship Id="rId65" Type="http://schemas.openxmlformats.org/officeDocument/2006/relationships/image" Target="../media/image64.png"/><Relationship Id="rId64" Type="http://schemas.openxmlformats.org/officeDocument/2006/relationships/image" Target="../media/image63.png"/><Relationship Id="rId63" Type="http://schemas.openxmlformats.org/officeDocument/2006/relationships/image" Target="../media/image62.png"/><Relationship Id="rId62" Type="http://schemas.openxmlformats.org/officeDocument/2006/relationships/image" Target="../media/image61.png"/><Relationship Id="rId61" Type="http://schemas.openxmlformats.org/officeDocument/2006/relationships/image" Target="../media/image60.png"/><Relationship Id="rId60" Type="http://schemas.openxmlformats.org/officeDocument/2006/relationships/image" Target="../media/image59.png"/><Relationship Id="rId6" Type="http://schemas.openxmlformats.org/officeDocument/2006/relationships/image" Target="../media/image5.png"/><Relationship Id="rId59" Type="http://schemas.openxmlformats.org/officeDocument/2006/relationships/image" Target="../media/image58.png"/><Relationship Id="rId58" Type="http://schemas.openxmlformats.org/officeDocument/2006/relationships/image" Target="../media/image57.png"/><Relationship Id="rId57" Type="http://schemas.openxmlformats.org/officeDocument/2006/relationships/image" Target="../media/image56.png"/><Relationship Id="rId56" Type="http://schemas.openxmlformats.org/officeDocument/2006/relationships/image" Target="../media/image55.png"/><Relationship Id="rId55" Type="http://schemas.openxmlformats.org/officeDocument/2006/relationships/image" Target="../media/image54.png"/><Relationship Id="rId54" Type="http://schemas.openxmlformats.org/officeDocument/2006/relationships/image" Target="../media/image53.png"/><Relationship Id="rId53" Type="http://schemas.openxmlformats.org/officeDocument/2006/relationships/image" Target="../media/image52.png"/><Relationship Id="rId52" Type="http://schemas.openxmlformats.org/officeDocument/2006/relationships/image" Target="../media/image51.png"/><Relationship Id="rId51" Type="http://schemas.openxmlformats.org/officeDocument/2006/relationships/image" Target="../media/image50.png"/><Relationship Id="rId50" Type="http://schemas.openxmlformats.org/officeDocument/2006/relationships/image" Target="../media/image49.png"/><Relationship Id="rId5" Type="http://schemas.openxmlformats.org/officeDocument/2006/relationships/image" Target="../media/image4.png"/><Relationship Id="rId49" Type="http://schemas.openxmlformats.org/officeDocument/2006/relationships/image" Target="../media/image48.png"/><Relationship Id="rId48" Type="http://schemas.openxmlformats.org/officeDocument/2006/relationships/image" Target="../media/image47.png"/><Relationship Id="rId47" Type="http://schemas.openxmlformats.org/officeDocument/2006/relationships/image" Target="../media/image46.png"/><Relationship Id="rId46" Type="http://schemas.openxmlformats.org/officeDocument/2006/relationships/image" Target="../media/image45.png"/><Relationship Id="rId45" Type="http://schemas.openxmlformats.org/officeDocument/2006/relationships/image" Target="../media/image44.png"/><Relationship Id="rId44" Type="http://schemas.openxmlformats.org/officeDocument/2006/relationships/image" Target="../media/image43.png"/><Relationship Id="rId43" Type="http://schemas.openxmlformats.org/officeDocument/2006/relationships/image" Target="../media/image42.png"/><Relationship Id="rId42" Type="http://schemas.openxmlformats.org/officeDocument/2006/relationships/image" Target="../media/image41.png"/><Relationship Id="rId41" Type="http://schemas.openxmlformats.org/officeDocument/2006/relationships/image" Target="../media/image40.png"/><Relationship Id="rId40" Type="http://schemas.openxmlformats.org/officeDocument/2006/relationships/image" Target="../media/image39.png"/><Relationship Id="rId4" Type="http://schemas.openxmlformats.org/officeDocument/2006/relationships/image" Target="../media/image3.png"/><Relationship Id="rId39" Type="http://schemas.openxmlformats.org/officeDocument/2006/relationships/image" Target="../media/image38.png"/><Relationship Id="rId38" Type="http://schemas.openxmlformats.org/officeDocument/2006/relationships/image" Target="../media/image37.png"/><Relationship Id="rId37" Type="http://schemas.openxmlformats.org/officeDocument/2006/relationships/image" Target="../media/image36.png"/><Relationship Id="rId36" Type="http://schemas.openxmlformats.org/officeDocument/2006/relationships/image" Target="../media/image35.png"/><Relationship Id="rId35" Type="http://schemas.openxmlformats.org/officeDocument/2006/relationships/image" Target="../media/image34.png"/><Relationship Id="rId34" Type="http://schemas.openxmlformats.org/officeDocument/2006/relationships/image" Target="../media/image33.png"/><Relationship Id="rId33" Type="http://schemas.openxmlformats.org/officeDocument/2006/relationships/image" Target="../media/image32.png"/><Relationship Id="rId32" Type="http://schemas.openxmlformats.org/officeDocument/2006/relationships/image" Target="../media/image31.png"/><Relationship Id="rId31" Type="http://schemas.openxmlformats.org/officeDocument/2006/relationships/image" Target="../media/image30.png"/><Relationship Id="rId30" Type="http://schemas.openxmlformats.org/officeDocument/2006/relationships/image" Target="../media/image29.png"/><Relationship Id="rId3" Type="http://schemas.openxmlformats.org/officeDocument/2006/relationships/image" Target="../media/image2.png"/><Relationship Id="rId29" Type="http://schemas.openxmlformats.org/officeDocument/2006/relationships/image" Target="../media/image28.png"/><Relationship Id="rId28" Type="http://schemas.openxmlformats.org/officeDocument/2006/relationships/image" Target="../media/image27.png"/><Relationship Id="rId27" Type="http://schemas.openxmlformats.org/officeDocument/2006/relationships/image" Target="../media/image26.png"/><Relationship Id="rId26" Type="http://schemas.openxmlformats.org/officeDocument/2006/relationships/image" Target="../media/image25.png"/><Relationship Id="rId25" Type="http://schemas.openxmlformats.org/officeDocument/2006/relationships/image" Target="../media/image24.png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2" Type="http://schemas.openxmlformats.org/officeDocument/2006/relationships/image" Target="../media/image21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4" Type="http://schemas.openxmlformats.org/officeDocument/2006/relationships/image" Target="../media/image103.png"/><Relationship Id="rId103" Type="http://schemas.openxmlformats.org/officeDocument/2006/relationships/image" Target="../media/image102.png"/><Relationship Id="rId102" Type="http://schemas.openxmlformats.org/officeDocument/2006/relationships/image" Target="../media/image101.png"/><Relationship Id="rId101" Type="http://schemas.openxmlformats.org/officeDocument/2006/relationships/image" Target="../media/image100.png"/><Relationship Id="rId100" Type="http://schemas.openxmlformats.org/officeDocument/2006/relationships/image" Target="../media/image99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01.png"/><Relationship Id="rId98" Type="http://schemas.openxmlformats.org/officeDocument/2006/relationships/image" Target="../media/image200.png"/><Relationship Id="rId97" Type="http://schemas.openxmlformats.org/officeDocument/2006/relationships/image" Target="../media/image199.png"/><Relationship Id="rId96" Type="http://schemas.openxmlformats.org/officeDocument/2006/relationships/image" Target="../media/image198.png"/><Relationship Id="rId95" Type="http://schemas.openxmlformats.org/officeDocument/2006/relationships/image" Target="../media/image197.png"/><Relationship Id="rId94" Type="http://schemas.openxmlformats.org/officeDocument/2006/relationships/image" Target="../media/image196.png"/><Relationship Id="rId93" Type="http://schemas.openxmlformats.org/officeDocument/2006/relationships/image" Target="../media/image195.png"/><Relationship Id="rId92" Type="http://schemas.openxmlformats.org/officeDocument/2006/relationships/image" Target="../media/image194.png"/><Relationship Id="rId91" Type="http://schemas.openxmlformats.org/officeDocument/2006/relationships/image" Target="../media/image193.png"/><Relationship Id="rId90" Type="http://schemas.openxmlformats.org/officeDocument/2006/relationships/image" Target="../media/image192.png"/><Relationship Id="rId9" Type="http://schemas.openxmlformats.org/officeDocument/2006/relationships/image" Target="../media/image111.png"/><Relationship Id="rId89" Type="http://schemas.openxmlformats.org/officeDocument/2006/relationships/image" Target="../media/image191.png"/><Relationship Id="rId88" Type="http://schemas.openxmlformats.org/officeDocument/2006/relationships/image" Target="../media/image190.png"/><Relationship Id="rId87" Type="http://schemas.openxmlformats.org/officeDocument/2006/relationships/image" Target="../media/image189.png"/><Relationship Id="rId86" Type="http://schemas.openxmlformats.org/officeDocument/2006/relationships/image" Target="../media/image188.png"/><Relationship Id="rId85" Type="http://schemas.openxmlformats.org/officeDocument/2006/relationships/image" Target="../media/image187.png"/><Relationship Id="rId84" Type="http://schemas.openxmlformats.org/officeDocument/2006/relationships/image" Target="../media/image186.png"/><Relationship Id="rId83" Type="http://schemas.openxmlformats.org/officeDocument/2006/relationships/image" Target="../media/image185.png"/><Relationship Id="rId82" Type="http://schemas.openxmlformats.org/officeDocument/2006/relationships/image" Target="../media/image184.png"/><Relationship Id="rId81" Type="http://schemas.openxmlformats.org/officeDocument/2006/relationships/image" Target="../media/image183.png"/><Relationship Id="rId80" Type="http://schemas.openxmlformats.org/officeDocument/2006/relationships/image" Target="../media/image182.png"/><Relationship Id="rId8" Type="http://schemas.openxmlformats.org/officeDocument/2006/relationships/image" Target="../media/image110.png"/><Relationship Id="rId79" Type="http://schemas.openxmlformats.org/officeDocument/2006/relationships/image" Target="../media/image181.png"/><Relationship Id="rId78" Type="http://schemas.openxmlformats.org/officeDocument/2006/relationships/image" Target="../media/image180.png"/><Relationship Id="rId77" Type="http://schemas.openxmlformats.org/officeDocument/2006/relationships/image" Target="../media/image179.png"/><Relationship Id="rId76" Type="http://schemas.openxmlformats.org/officeDocument/2006/relationships/image" Target="../media/image178.png"/><Relationship Id="rId75" Type="http://schemas.openxmlformats.org/officeDocument/2006/relationships/image" Target="../media/image177.png"/><Relationship Id="rId74" Type="http://schemas.openxmlformats.org/officeDocument/2006/relationships/image" Target="../media/image176.png"/><Relationship Id="rId73" Type="http://schemas.openxmlformats.org/officeDocument/2006/relationships/image" Target="../media/image175.png"/><Relationship Id="rId72" Type="http://schemas.openxmlformats.org/officeDocument/2006/relationships/image" Target="../media/image174.png"/><Relationship Id="rId71" Type="http://schemas.openxmlformats.org/officeDocument/2006/relationships/image" Target="../media/image173.png"/><Relationship Id="rId70" Type="http://schemas.openxmlformats.org/officeDocument/2006/relationships/image" Target="../media/image172.png"/><Relationship Id="rId7" Type="http://schemas.openxmlformats.org/officeDocument/2006/relationships/image" Target="../media/image109.png"/><Relationship Id="rId69" Type="http://schemas.openxmlformats.org/officeDocument/2006/relationships/image" Target="../media/image171.png"/><Relationship Id="rId68" Type="http://schemas.openxmlformats.org/officeDocument/2006/relationships/image" Target="../media/image170.png"/><Relationship Id="rId67" Type="http://schemas.openxmlformats.org/officeDocument/2006/relationships/image" Target="../media/image169.png"/><Relationship Id="rId66" Type="http://schemas.openxmlformats.org/officeDocument/2006/relationships/image" Target="../media/image168.png"/><Relationship Id="rId65" Type="http://schemas.openxmlformats.org/officeDocument/2006/relationships/image" Target="../media/image167.png"/><Relationship Id="rId64" Type="http://schemas.openxmlformats.org/officeDocument/2006/relationships/image" Target="../media/image166.png"/><Relationship Id="rId63" Type="http://schemas.openxmlformats.org/officeDocument/2006/relationships/image" Target="../media/image165.png"/><Relationship Id="rId62" Type="http://schemas.openxmlformats.org/officeDocument/2006/relationships/image" Target="../media/image164.png"/><Relationship Id="rId61" Type="http://schemas.openxmlformats.org/officeDocument/2006/relationships/image" Target="../media/image163.png"/><Relationship Id="rId60" Type="http://schemas.openxmlformats.org/officeDocument/2006/relationships/image" Target="../media/image162.png"/><Relationship Id="rId6" Type="http://schemas.openxmlformats.org/officeDocument/2006/relationships/image" Target="../media/image108.png"/><Relationship Id="rId59" Type="http://schemas.openxmlformats.org/officeDocument/2006/relationships/image" Target="../media/image161.png"/><Relationship Id="rId58" Type="http://schemas.openxmlformats.org/officeDocument/2006/relationships/image" Target="../media/image160.png"/><Relationship Id="rId57" Type="http://schemas.openxmlformats.org/officeDocument/2006/relationships/image" Target="../media/image159.png"/><Relationship Id="rId56" Type="http://schemas.openxmlformats.org/officeDocument/2006/relationships/image" Target="../media/image158.png"/><Relationship Id="rId55" Type="http://schemas.openxmlformats.org/officeDocument/2006/relationships/image" Target="../media/image157.png"/><Relationship Id="rId54" Type="http://schemas.openxmlformats.org/officeDocument/2006/relationships/image" Target="../media/image156.png"/><Relationship Id="rId53" Type="http://schemas.openxmlformats.org/officeDocument/2006/relationships/image" Target="../media/image155.png"/><Relationship Id="rId52" Type="http://schemas.openxmlformats.org/officeDocument/2006/relationships/image" Target="../media/image154.png"/><Relationship Id="rId51" Type="http://schemas.openxmlformats.org/officeDocument/2006/relationships/image" Target="../media/image153.png"/><Relationship Id="rId50" Type="http://schemas.openxmlformats.org/officeDocument/2006/relationships/image" Target="../media/image152.png"/><Relationship Id="rId5" Type="http://schemas.openxmlformats.org/officeDocument/2006/relationships/image" Target="../media/image107.png"/><Relationship Id="rId49" Type="http://schemas.openxmlformats.org/officeDocument/2006/relationships/image" Target="../media/image151.png"/><Relationship Id="rId48" Type="http://schemas.openxmlformats.org/officeDocument/2006/relationships/image" Target="../media/image150.png"/><Relationship Id="rId47" Type="http://schemas.openxmlformats.org/officeDocument/2006/relationships/image" Target="../media/image149.png"/><Relationship Id="rId46" Type="http://schemas.openxmlformats.org/officeDocument/2006/relationships/image" Target="../media/image148.png"/><Relationship Id="rId45" Type="http://schemas.openxmlformats.org/officeDocument/2006/relationships/image" Target="../media/image147.png"/><Relationship Id="rId44" Type="http://schemas.openxmlformats.org/officeDocument/2006/relationships/image" Target="../media/image146.png"/><Relationship Id="rId43" Type="http://schemas.openxmlformats.org/officeDocument/2006/relationships/image" Target="../media/image145.png"/><Relationship Id="rId42" Type="http://schemas.openxmlformats.org/officeDocument/2006/relationships/image" Target="../media/image144.png"/><Relationship Id="rId41" Type="http://schemas.openxmlformats.org/officeDocument/2006/relationships/image" Target="../media/image143.png"/><Relationship Id="rId40" Type="http://schemas.openxmlformats.org/officeDocument/2006/relationships/image" Target="../media/image142.png"/><Relationship Id="rId4" Type="http://schemas.openxmlformats.org/officeDocument/2006/relationships/image" Target="../media/image106.png"/><Relationship Id="rId39" Type="http://schemas.openxmlformats.org/officeDocument/2006/relationships/image" Target="../media/image141.png"/><Relationship Id="rId38" Type="http://schemas.openxmlformats.org/officeDocument/2006/relationships/image" Target="../media/image140.png"/><Relationship Id="rId37" Type="http://schemas.openxmlformats.org/officeDocument/2006/relationships/image" Target="../media/image139.png"/><Relationship Id="rId36" Type="http://schemas.openxmlformats.org/officeDocument/2006/relationships/image" Target="../media/image138.png"/><Relationship Id="rId35" Type="http://schemas.openxmlformats.org/officeDocument/2006/relationships/image" Target="../media/image137.png"/><Relationship Id="rId34" Type="http://schemas.openxmlformats.org/officeDocument/2006/relationships/image" Target="../media/image136.png"/><Relationship Id="rId33" Type="http://schemas.openxmlformats.org/officeDocument/2006/relationships/image" Target="../media/image135.png"/><Relationship Id="rId32" Type="http://schemas.openxmlformats.org/officeDocument/2006/relationships/image" Target="../media/image134.png"/><Relationship Id="rId31" Type="http://schemas.openxmlformats.org/officeDocument/2006/relationships/image" Target="../media/image133.png"/><Relationship Id="rId30" Type="http://schemas.openxmlformats.org/officeDocument/2006/relationships/image" Target="../media/image132.png"/><Relationship Id="rId3" Type="http://schemas.openxmlformats.org/officeDocument/2006/relationships/image" Target="../media/image105.png"/><Relationship Id="rId29" Type="http://schemas.openxmlformats.org/officeDocument/2006/relationships/image" Target="../media/image131.png"/><Relationship Id="rId28" Type="http://schemas.openxmlformats.org/officeDocument/2006/relationships/image" Target="../media/image130.png"/><Relationship Id="rId27" Type="http://schemas.openxmlformats.org/officeDocument/2006/relationships/image" Target="../media/image129.png"/><Relationship Id="rId26" Type="http://schemas.openxmlformats.org/officeDocument/2006/relationships/image" Target="../media/image128.png"/><Relationship Id="rId25" Type="http://schemas.openxmlformats.org/officeDocument/2006/relationships/image" Target="../media/image127.png"/><Relationship Id="rId24" Type="http://schemas.openxmlformats.org/officeDocument/2006/relationships/image" Target="../media/image126.png"/><Relationship Id="rId23" Type="http://schemas.openxmlformats.org/officeDocument/2006/relationships/image" Target="../media/image125.png"/><Relationship Id="rId22" Type="http://schemas.openxmlformats.org/officeDocument/2006/relationships/image" Target="../media/image124.png"/><Relationship Id="rId21" Type="http://schemas.openxmlformats.org/officeDocument/2006/relationships/image" Target="../media/image123.png"/><Relationship Id="rId20" Type="http://schemas.openxmlformats.org/officeDocument/2006/relationships/image" Target="../media/image122.png"/><Relationship Id="rId2" Type="http://schemas.openxmlformats.org/officeDocument/2006/relationships/image" Target="../media/image104.png"/><Relationship Id="rId19" Type="http://schemas.openxmlformats.org/officeDocument/2006/relationships/image" Target="../media/image121.png"/><Relationship Id="rId18" Type="http://schemas.openxmlformats.org/officeDocument/2006/relationships/image" Target="../media/image120.png"/><Relationship Id="rId17" Type="http://schemas.openxmlformats.org/officeDocument/2006/relationships/image" Target="../media/image119.png"/><Relationship Id="rId16" Type="http://schemas.openxmlformats.org/officeDocument/2006/relationships/image" Target="../media/image118.png"/><Relationship Id="rId15" Type="http://schemas.openxmlformats.org/officeDocument/2006/relationships/image" Target="../media/image117.png"/><Relationship Id="rId14" Type="http://schemas.openxmlformats.org/officeDocument/2006/relationships/image" Target="../media/image116.png"/><Relationship Id="rId13" Type="http://schemas.openxmlformats.org/officeDocument/2006/relationships/image" Target="../media/image115.png"/><Relationship Id="rId12" Type="http://schemas.openxmlformats.org/officeDocument/2006/relationships/image" Target="../media/image114.png"/><Relationship Id="rId11" Type="http://schemas.openxmlformats.org/officeDocument/2006/relationships/image" Target="../media/image113.png"/><Relationship Id="rId10" Type="http://schemas.openxmlformats.org/officeDocument/2006/relationships/image" Target="../media/image1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99.png"/><Relationship Id="rId98" Type="http://schemas.openxmlformats.org/officeDocument/2006/relationships/image" Target="../media/image298.png"/><Relationship Id="rId97" Type="http://schemas.openxmlformats.org/officeDocument/2006/relationships/image" Target="../media/image297.png"/><Relationship Id="rId96" Type="http://schemas.openxmlformats.org/officeDocument/2006/relationships/image" Target="../media/image296.png"/><Relationship Id="rId95" Type="http://schemas.openxmlformats.org/officeDocument/2006/relationships/image" Target="../media/image295.png"/><Relationship Id="rId94" Type="http://schemas.openxmlformats.org/officeDocument/2006/relationships/image" Target="../media/image294.png"/><Relationship Id="rId93" Type="http://schemas.openxmlformats.org/officeDocument/2006/relationships/image" Target="../media/image293.png"/><Relationship Id="rId92" Type="http://schemas.openxmlformats.org/officeDocument/2006/relationships/image" Target="../media/image292.png"/><Relationship Id="rId91" Type="http://schemas.openxmlformats.org/officeDocument/2006/relationships/image" Target="../media/image291.png"/><Relationship Id="rId90" Type="http://schemas.openxmlformats.org/officeDocument/2006/relationships/image" Target="../media/image290.png"/><Relationship Id="rId9" Type="http://schemas.openxmlformats.org/officeDocument/2006/relationships/image" Target="../media/image209.png"/><Relationship Id="rId89" Type="http://schemas.openxmlformats.org/officeDocument/2006/relationships/image" Target="../media/image289.png"/><Relationship Id="rId88" Type="http://schemas.openxmlformats.org/officeDocument/2006/relationships/image" Target="../media/image288.png"/><Relationship Id="rId87" Type="http://schemas.openxmlformats.org/officeDocument/2006/relationships/image" Target="../media/image287.png"/><Relationship Id="rId86" Type="http://schemas.openxmlformats.org/officeDocument/2006/relationships/image" Target="../media/image286.png"/><Relationship Id="rId85" Type="http://schemas.openxmlformats.org/officeDocument/2006/relationships/image" Target="../media/image285.png"/><Relationship Id="rId84" Type="http://schemas.openxmlformats.org/officeDocument/2006/relationships/image" Target="../media/image284.png"/><Relationship Id="rId83" Type="http://schemas.openxmlformats.org/officeDocument/2006/relationships/image" Target="../media/image283.png"/><Relationship Id="rId82" Type="http://schemas.openxmlformats.org/officeDocument/2006/relationships/image" Target="../media/image282.png"/><Relationship Id="rId81" Type="http://schemas.openxmlformats.org/officeDocument/2006/relationships/image" Target="../media/image281.png"/><Relationship Id="rId80" Type="http://schemas.openxmlformats.org/officeDocument/2006/relationships/image" Target="../media/image280.png"/><Relationship Id="rId8" Type="http://schemas.openxmlformats.org/officeDocument/2006/relationships/image" Target="../media/image208.png"/><Relationship Id="rId79" Type="http://schemas.openxmlformats.org/officeDocument/2006/relationships/image" Target="../media/image279.png"/><Relationship Id="rId78" Type="http://schemas.openxmlformats.org/officeDocument/2006/relationships/image" Target="../media/image278.png"/><Relationship Id="rId77" Type="http://schemas.openxmlformats.org/officeDocument/2006/relationships/image" Target="../media/image277.png"/><Relationship Id="rId76" Type="http://schemas.openxmlformats.org/officeDocument/2006/relationships/image" Target="../media/image276.png"/><Relationship Id="rId75" Type="http://schemas.openxmlformats.org/officeDocument/2006/relationships/image" Target="../media/image275.png"/><Relationship Id="rId74" Type="http://schemas.openxmlformats.org/officeDocument/2006/relationships/image" Target="../media/image274.png"/><Relationship Id="rId73" Type="http://schemas.openxmlformats.org/officeDocument/2006/relationships/image" Target="../media/image273.png"/><Relationship Id="rId72" Type="http://schemas.openxmlformats.org/officeDocument/2006/relationships/image" Target="../media/image272.png"/><Relationship Id="rId71" Type="http://schemas.openxmlformats.org/officeDocument/2006/relationships/image" Target="../media/image271.png"/><Relationship Id="rId70" Type="http://schemas.openxmlformats.org/officeDocument/2006/relationships/image" Target="../media/image270.png"/><Relationship Id="rId7" Type="http://schemas.openxmlformats.org/officeDocument/2006/relationships/image" Target="../media/image207.png"/><Relationship Id="rId69" Type="http://schemas.openxmlformats.org/officeDocument/2006/relationships/image" Target="../media/image269.png"/><Relationship Id="rId68" Type="http://schemas.openxmlformats.org/officeDocument/2006/relationships/image" Target="../media/image268.png"/><Relationship Id="rId67" Type="http://schemas.openxmlformats.org/officeDocument/2006/relationships/image" Target="../media/image267.png"/><Relationship Id="rId66" Type="http://schemas.openxmlformats.org/officeDocument/2006/relationships/image" Target="../media/image266.png"/><Relationship Id="rId65" Type="http://schemas.openxmlformats.org/officeDocument/2006/relationships/image" Target="../media/image265.png"/><Relationship Id="rId64" Type="http://schemas.openxmlformats.org/officeDocument/2006/relationships/image" Target="../media/image264.png"/><Relationship Id="rId63" Type="http://schemas.openxmlformats.org/officeDocument/2006/relationships/image" Target="../media/image263.png"/><Relationship Id="rId62" Type="http://schemas.openxmlformats.org/officeDocument/2006/relationships/image" Target="../media/image262.png"/><Relationship Id="rId61" Type="http://schemas.openxmlformats.org/officeDocument/2006/relationships/image" Target="../media/image261.png"/><Relationship Id="rId60" Type="http://schemas.openxmlformats.org/officeDocument/2006/relationships/image" Target="../media/image260.png"/><Relationship Id="rId6" Type="http://schemas.openxmlformats.org/officeDocument/2006/relationships/image" Target="../media/image206.png"/><Relationship Id="rId59" Type="http://schemas.openxmlformats.org/officeDocument/2006/relationships/image" Target="../media/image259.png"/><Relationship Id="rId58" Type="http://schemas.openxmlformats.org/officeDocument/2006/relationships/image" Target="../media/image258.png"/><Relationship Id="rId57" Type="http://schemas.openxmlformats.org/officeDocument/2006/relationships/image" Target="../media/image257.png"/><Relationship Id="rId56" Type="http://schemas.openxmlformats.org/officeDocument/2006/relationships/image" Target="../media/image256.png"/><Relationship Id="rId55" Type="http://schemas.openxmlformats.org/officeDocument/2006/relationships/image" Target="../media/image255.png"/><Relationship Id="rId54" Type="http://schemas.openxmlformats.org/officeDocument/2006/relationships/image" Target="../media/image254.png"/><Relationship Id="rId53" Type="http://schemas.openxmlformats.org/officeDocument/2006/relationships/image" Target="../media/image253.png"/><Relationship Id="rId52" Type="http://schemas.openxmlformats.org/officeDocument/2006/relationships/image" Target="../media/image252.png"/><Relationship Id="rId51" Type="http://schemas.openxmlformats.org/officeDocument/2006/relationships/image" Target="../media/image251.png"/><Relationship Id="rId50" Type="http://schemas.openxmlformats.org/officeDocument/2006/relationships/image" Target="../media/image250.png"/><Relationship Id="rId5" Type="http://schemas.openxmlformats.org/officeDocument/2006/relationships/image" Target="../media/image205.png"/><Relationship Id="rId49" Type="http://schemas.openxmlformats.org/officeDocument/2006/relationships/image" Target="../media/image249.png"/><Relationship Id="rId48" Type="http://schemas.openxmlformats.org/officeDocument/2006/relationships/image" Target="../media/image248.png"/><Relationship Id="rId47" Type="http://schemas.openxmlformats.org/officeDocument/2006/relationships/image" Target="../media/image247.png"/><Relationship Id="rId46" Type="http://schemas.openxmlformats.org/officeDocument/2006/relationships/image" Target="../media/image246.png"/><Relationship Id="rId45" Type="http://schemas.openxmlformats.org/officeDocument/2006/relationships/image" Target="../media/image245.png"/><Relationship Id="rId44" Type="http://schemas.openxmlformats.org/officeDocument/2006/relationships/image" Target="../media/image244.png"/><Relationship Id="rId43" Type="http://schemas.openxmlformats.org/officeDocument/2006/relationships/image" Target="../media/image243.png"/><Relationship Id="rId42" Type="http://schemas.openxmlformats.org/officeDocument/2006/relationships/image" Target="../media/image242.png"/><Relationship Id="rId41" Type="http://schemas.openxmlformats.org/officeDocument/2006/relationships/image" Target="../media/image241.png"/><Relationship Id="rId40" Type="http://schemas.openxmlformats.org/officeDocument/2006/relationships/image" Target="../media/image240.png"/><Relationship Id="rId4" Type="http://schemas.openxmlformats.org/officeDocument/2006/relationships/image" Target="../media/image204.png"/><Relationship Id="rId39" Type="http://schemas.openxmlformats.org/officeDocument/2006/relationships/image" Target="../media/image239.png"/><Relationship Id="rId38" Type="http://schemas.openxmlformats.org/officeDocument/2006/relationships/image" Target="../media/image238.png"/><Relationship Id="rId37" Type="http://schemas.openxmlformats.org/officeDocument/2006/relationships/image" Target="../media/image237.png"/><Relationship Id="rId36" Type="http://schemas.openxmlformats.org/officeDocument/2006/relationships/image" Target="../media/image236.png"/><Relationship Id="rId35" Type="http://schemas.openxmlformats.org/officeDocument/2006/relationships/image" Target="../media/image235.png"/><Relationship Id="rId34" Type="http://schemas.openxmlformats.org/officeDocument/2006/relationships/image" Target="../media/image234.png"/><Relationship Id="rId33" Type="http://schemas.openxmlformats.org/officeDocument/2006/relationships/image" Target="../media/image233.png"/><Relationship Id="rId32" Type="http://schemas.openxmlformats.org/officeDocument/2006/relationships/image" Target="../media/image232.png"/><Relationship Id="rId31" Type="http://schemas.openxmlformats.org/officeDocument/2006/relationships/image" Target="../media/image231.png"/><Relationship Id="rId30" Type="http://schemas.openxmlformats.org/officeDocument/2006/relationships/image" Target="../media/image230.png"/><Relationship Id="rId3" Type="http://schemas.openxmlformats.org/officeDocument/2006/relationships/image" Target="../media/image203.png"/><Relationship Id="rId29" Type="http://schemas.openxmlformats.org/officeDocument/2006/relationships/image" Target="../media/image229.png"/><Relationship Id="rId28" Type="http://schemas.openxmlformats.org/officeDocument/2006/relationships/image" Target="../media/image228.png"/><Relationship Id="rId27" Type="http://schemas.openxmlformats.org/officeDocument/2006/relationships/image" Target="../media/image227.png"/><Relationship Id="rId26" Type="http://schemas.openxmlformats.org/officeDocument/2006/relationships/image" Target="../media/image226.png"/><Relationship Id="rId25" Type="http://schemas.openxmlformats.org/officeDocument/2006/relationships/image" Target="../media/image225.png"/><Relationship Id="rId24" Type="http://schemas.openxmlformats.org/officeDocument/2006/relationships/image" Target="../media/image224.png"/><Relationship Id="rId23" Type="http://schemas.openxmlformats.org/officeDocument/2006/relationships/image" Target="../media/image223.png"/><Relationship Id="rId22" Type="http://schemas.openxmlformats.org/officeDocument/2006/relationships/image" Target="../media/image222.png"/><Relationship Id="rId21" Type="http://schemas.openxmlformats.org/officeDocument/2006/relationships/image" Target="../media/image221.png"/><Relationship Id="rId20" Type="http://schemas.openxmlformats.org/officeDocument/2006/relationships/image" Target="../media/image220.png"/><Relationship Id="rId2" Type="http://schemas.openxmlformats.org/officeDocument/2006/relationships/image" Target="../media/image202.png"/><Relationship Id="rId19" Type="http://schemas.openxmlformats.org/officeDocument/2006/relationships/image" Target="../media/image219.png"/><Relationship Id="rId18" Type="http://schemas.openxmlformats.org/officeDocument/2006/relationships/image" Target="../media/image218.png"/><Relationship Id="rId17" Type="http://schemas.openxmlformats.org/officeDocument/2006/relationships/image" Target="../media/image217.png"/><Relationship Id="rId16" Type="http://schemas.openxmlformats.org/officeDocument/2006/relationships/image" Target="../media/image216.png"/><Relationship Id="rId15" Type="http://schemas.openxmlformats.org/officeDocument/2006/relationships/image" Target="../media/image215.png"/><Relationship Id="rId14" Type="http://schemas.openxmlformats.org/officeDocument/2006/relationships/image" Target="../media/image214.png"/><Relationship Id="rId13" Type="http://schemas.openxmlformats.org/officeDocument/2006/relationships/image" Target="../media/image213.png"/><Relationship Id="rId12" Type="http://schemas.openxmlformats.org/officeDocument/2006/relationships/image" Target="../media/image212.png"/><Relationship Id="rId113" Type="http://schemas.openxmlformats.org/officeDocument/2006/relationships/image" Target="../media/image313.png"/><Relationship Id="rId112" Type="http://schemas.openxmlformats.org/officeDocument/2006/relationships/image" Target="../media/image312.png"/><Relationship Id="rId111" Type="http://schemas.openxmlformats.org/officeDocument/2006/relationships/image" Target="../media/image311.png"/><Relationship Id="rId110" Type="http://schemas.openxmlformats.org/officeDocument/2006/relationships/image" Target="../media/image310.png"/><Relationship Id="rId11" Type="http://schemas.openxmlformats.org/officeDocument/2006/relationships/image" Target="../media/image211.png"/><Relationship Id="rId109" Type="http://schemas.openxmlformats.org/officeDocument/2006/relationships/image" Target="../media/image309.png"/><Relationship Id="rId108" Type="http://schemas.openxmlformats.org/officeDocument/2006/relationships/image" Target="../media/image308.png"/><Relationship Id="rId107" Type="http://schemas.openxmlformats.org/officeDocument/2006/relationships/image" Target="../media/image307.png"/><Relationship Id="rId106" Type="http://schemas.openxmlformats.org/officeDocument/2006/relationships/image" Target="../media/image306.png"/><Relationship Id="rId105" Type="http://schemas.openxmlformats.org/officeDocument/2006/relationships/image" Target="../media/image305.png"/><Relationship Id="rId104" Type="http://schemas.openxmlformats.org/officeDocument/2006/relationships/image" Target="../media/image304.png"/><Relationship Id="rId103" Type="http://schemas.openxmlformats.org/officeDocument/2006/relationships/image" Target="../media/image303.png"/><Relationship Id="rId102" Type="http://schemas.openxmlformats.org/officeDocument/2006/relationships/image" Target="../media/image302.png"/><Relationship Id="rId101" Type="http://schemas.openxmlformats.org/officeDocument/2006/relationships/image" Target="../media/image301.png"/><Relationship Id="rId100" Type="http://schemas.openxmlformats.org/officeDocument/2006/relationships/image" Target="../media/image300.png"/><Relationship Id="rId10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1.png"/><Relationship Id="rId86" Type="http://schemas.openxmlformats.org/officeDocument/2006/relationships/image" Target="../media/image398.png"/><Relationship Id="rId85" Type="http://schemas.openxmlformats.org/officeDocument/2006/relationships/image" Target="../media/image397.png"/><Relationship Id="rId84" Type="http://schemas.openxmlformats.org/officeDocument/2006/relationships/image" Target="../media/image396.png"/><Relationship Id="rId83" Type="http://schemas.openxmlformats.org/officeDocument/2006/relationships/image" Target="../media/image395.png"/><Relationship Id="rId82" Type="http://schemas.openxmlformats.org/officeDocument/2006/relationships/image" Target="../media/image394.png"/><Relationship Id="rId81" Type="http://schemas.openxmlformats.org/officeDocument/2006/relationships/image" Target="../media/image393.png"/><Relationship Id="rId80" Type="http://schemas.openxmlformats.org/officeDocument/2006/relationships/image" Target="../media/image392.png"/><Relationship Id="rId8" Type="http://schemas.openxmlformats.org/officeDocument/2006/relationships/image" Target="../media/image320.png"/><Relationship Id="rId79" Type="http://schemas.openxmlformats.org/officeDocument/2006/relationships/image" Target="../media/image391.png"/><Relationship Id="rId78" Type="http://schemas.openxmlformats.org/officeDocument/2006/relationships/image" Target="../media/image390.png"/><Relationship Id="rId77" Type="http://schemas.openxmlformats.org/officeDocument/2006/relationships/image" Target="../media/image389.png"/><Relationship Id="rId76" Type="http://schemas.openxmlformats.org/officeDocument/2006/relationships/image" Target="../media/image388.png"/><Relationship Id="rId75" Type="http://schemas.openxmlformats.org/officeDocument/2006/relationships/image" Target="../media/image387.png"/><Relationship Id="rId74" Type="http://schemas.openxmlformats.org/officeDocument/2006/relationships/image" Target="../media/image386.png"/><Relationship Id="rId73" Type="http://schemas.openxmlformats.org/officeDocument/2006/relationships/image" Target="../media/image385.png"/><Relationship Id="rId72" Type="http://schemas.openxmlformats.org/officeDocument/2006/relationships/image" Target="../media/image384.png"/><Relationship Id="rId71" Type="http://schemas.openxmlformats.org/officeDocument/2006/relationships/image" Target="../media/image383.png"/><Relationship Id="rId70" Type="http://schemas.openxmlformats.org/officeDocument/2006/relationships/image" Target="../media/image382.png"/><Relationship Id="rId7" Type="http://schemas.openxmlformats.org/officeDocument/2006/relationships/image" Target="../media/image319.png"/><Relationship Id="rId69" Type="http://schemas.openxmlformats.org/officeDocument/2006/relationships/image" Target="../media/image381.png"/><Relationship Id="rId68" Type="http://schemas.openxmlformats.org/officeDocument/2006/relationships/image" Target="../media/image380.png"/><Relationship Id="rId67" Type="http://schemas.openxmlformats.org/officeDocument/2006/relationships/image" Target="../media/image379.png"/><Relationship Id="rId66" Type="http://schemas.openxmlformats.org/officeDocument/2006/relationships/image" Target="../media/image378.png"/><Relationship Id="rId65" Type="http://schemas.openxmlformats.org/officeDocument/2006/relationships/image" Target="../media/image377.png"/><Relationship Id="rId64" Type="http://schemas.openxmlformats.org/officeDocument/2006/relationships/image" Target="../media/image376.png"/><Relationship Id="rId63" Type="http://schemas.openxmlformats.org/officeDocument/2006/relationships/image" Target="../media/image375.png"/><Relationship Id="rId62" Type="http://schemas.openxmlformats.org/officeDocument/2006/relationships/image" Target="../media/image374.png"/><Relationship Id="rId61" Type="http://schemas.openxmlformats.org/officeDocument/2006/relationships/image" Target="../media/image373.png"/><Relationship Id="rId60" Type="http://schemas.openxmlformats.org/officeDocument/2006/relationships/image" Target="../media/image372.png"/><Relationship Id="rId6" Type="http://schemas.openxmlformats.org/officeDocument/2006/relationships/image" Target="../media/image318.png"/><Relationship Id="rId59" Type="http://schemas.openxmlformats.org/officeDocument/2006/relationships/image" Target="../media/image371.png"/><Relationship Id="rId58" Type="http://schemas.openxmlformats.org/officeDocument/2006/relationships/image" Target="../media/image370.png"/><Relationship Id="rId57" Type="http://schemas.openxmlformats.org/officeDocument/2006/relationships/image" Target="../media/image369.png"/><Relationship Id="rId56" Type="http://schemas.openxmlformats.org/officeDocument/2006/relationships/image" Target="../media/image368.png"/><Relationship Id="rId55" Type="http://schemas.openxmlformats.org/officeDocument/2006/relationships/image" Target="../media/image367.png"/><Relationship Id="rId54" Type="http://schemas.openxmlformats.org/officeDocument/2006/relationships/image" Target="../media/image366.png"/><Relationship Id="rId53" Type="http://schemas.openxmlformats.org/officeDocument/2006/relationships/image" Target="../media/image365.png"/><Relationship Id="rId52" Type="http://schemas.openxmlformats.org/officeDocument/2006/relationships/image" Target="../media/image364.png"/><Relationship Id="rId51" Type="http://schemas.openxmlformats.org/officeDocument/2006/relationships/image" Target="../media/image363.png"/><Relationship Id="rId50" Type="http://schemas.openxmlformats.org/officeDocument/2006/relationships/image" Target="../media/image362.png"/><Relationship Id="rId5" Type="http://schemas.openxmlformats.org/officeDocument/2006/relationships/image" Target="../media/image317.png"/><Relationship Id="rId49" Type="http://schemas.openxmlformats.org/officeDocument/2006/relationships/image" Target="../media/image361.png"/><Relationship Id="rId48" Type="http://schemas.openxmlformats.org/officeDocument/2006/relationships/image" Target="../media/image360.png"/><Relationship Id="rId47" Type="http://schemas.openxmlformats.org/officeDocument/2006/relationships/image" Target="../media/image359.png"/><Relationship Id="rId46" Type="http://schemas.openxmlformats.org/officeDocument/2006/relationships/image" Target="../media/image358.png"/><Relationship Id="rId45" Type="http://schemas.openxmlformats.org/officeDocument/2006/relationships/image" Target="../media/image357.png"/><Relationship Id="rId44" Type="http://schemas.openxmlformats.org/officeDocument/2006/relationships/image" Target="../media/image356.png"/><Relationship Id="rId43" Type="http://schemas.openxmlformats.org/officeDocument/2006/relationships/image" Target="../media/image355.png"/><Relationship Id="rId42" Type="http://schemas.openxmlformats.org/officeDocument/2006/relationships/image" Target="../media/image354.png"/><Relationship Id="rId41" Type="http://schemas.openxmlformats.org/officeDocument/2006/relationships/image" Target="../media/image353.png"/><Relationship Id="rId40" Type="http://schemas.openxmlformats.org/officeDocument/2006/relationships/image" Target="../media/image352.png"/><Relationship Id="rId4" Type="http://schemas.openxmlformats.org/officeDocument/2006/relationships/image" Target="../media/image316.png"/><Relationship Id="rId39" Type="http://schemas.openxmlformats.org/officeDocument/2006/relationships/image" Target="../media/image351.png"/><Relationship Id="rId38" Type="http://schemas.openxmlformats.org/officeDocument/2006/relationships/image" Target="../media/image350.png"/><Relationship Id="rId37" Type="http://schemas.openxmlformats.org/officeDocument/2006/relationships/image" Target="../media/image349.png"/><Relationship Id="rId36" Type="http://schemas.openxmlformats.org/officeDocument/2006/relationships/image" Target="../media/image348.png"/><Relationship Id="rId35" Type="http://schemas.openxmlformats.org/officeDocument/2006/relationships/image" Target="../media/image347.png"/><Relationship Id="rId34" Type="http://schemas.openxmlformats.org/officeDocument/2006/relationships/image" Target="../media/image346.png"/><Relationship Id="rId33" Type="http://schemas.openxmlformats.org/officeDocument/2006/relationships/image" Target="../media/image345.png"/><Relationship Id="rId32" Type="http://schemas.openxmlformats.org/officeDocument/2006/relationships/image" Target="../media/image344.png"/><Relationship Id="rId31" Type="http://schemas.openxmlformats.org/officeDocument/2006/relationships/image" Target="../media/image343.png"/><Relationship Id="rId30" Type="http://schemas.openxmlformats.org/officeDocument/2006/relationships/image" Target="../media/image342.png"/><Relationship Id="rId3" Type="http://schemas.openxmlformats.org/officeDocument/2006/relationships/image" Target="../media/image315.png"/><Relationship Id="rId29" Type="http://schemas.openxmlformats.org/officeDocument/2006/relationships/image" Target="../media/image341.png"/><Relationship Id="rId28" Type="http://schemas.openxmlformats.org/officeDocument/2006/relationships/image" Target="../media/image340.png"/><Relationship Id="rId27" Type="http://schemas.openxmlformats.org/officeDocument/2006/relationships/image" Target="../media/image339.png"/><Relationship Id="rId26" Type="http://schemas.openxmlformats.org/officeDocument/2006/relationships/image" Target="../media/image338.png"/><Relationship Id="rId25" Type="http://schemas.openxmlformats.org/officeDocument/2006/relationships/image" Target="../media/image337.png"/><Relationship Id="rId24" Type="http://schemas.openxmlformats.org/officeDocument/2006/relationships/image" Target="../media/image336.png"/><Relationship Id="rId23" Type="http://schemas.openxmlformats.org/officeDocument/2006/relationships/image" Target="../media/image335.png"/><Relationship Id="rId22" Type="http://schemas.openxmlformats.org/officeDocument/2006/relationships/image" Target="../media/image334.png"/><Relationship Id="rId21" Type="http://schemas.openxmlformats.org/officeDocument/2006/relationships/image" Target="../media/image333.png"/><Relationship Id="rId20" Type="http://schemas.openxmlformats.org/officeDocument/2006/relationships/image" Target="../media/image332.png"/><Relationship Id="rId2" Type="http://schemas.openxmlformats.org/officeDocument/2006/relationships/image" Target="../media/image314.png"/><Relationship Id="rId19" Type="http://schemas.openxmlformats.org/officeDocument/2006/relationships/image" Target="../media/image331.png"/><Relationship Id="rId18" Type="http://schemas.openxmlformats.org/officeDocument/2006/relationships/image" Target="../media/image330.png"/><Relationship Id="rId17" Type="http://schemas.openxmlformats.org/officeDocument/2006/relationships/image" Target="../media/image329.png"/><Relationship Id="rId16" Type="http://schemas.openxmlformats.org/officeDocument/2006/relationships/image" Target="../media/image328.png"/><Relationship Id="rId15" Type="http://schemas.openxmlformats.org/officeDocument/2006/relationships/image" Target="../media/image327.png"/><Relationship Id="rId14" Type="http://schemas.openxmlformats.org/officeDocument/2006/relationships/image" Target="../media/image326.png"/><Relationship Id="rId13" Type="http://schemas.openxmlformats.org/officeDocument/2006/relationships/image" Target="../media/image325.png"/><Relationship Id="rId12" Type="http://schemas.openxmlformats.org/officeDocument/2006/relationships/image" Target="../media/image324.png"/><Relationship Id="rId11" Type="http://schemas.openxmlformats.org/officeDocument/2006/relationships/image" Target="../media/image323.png"/><Relationship Id="rId10" Type="http://schemas.openxmlformats.org/officeDocument/2006/relationships/image" Target="../media/image3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image" Target="../media/image496.png"/><Relationship Id="rId98" Type="http://schemas.openxmlformats.org/officeDocument/2006/relationships/image" Target="../media/image495.png"/><Relationship Id="rId97" Type="http://schemas.openxmlformats.org/officeDocument/2006/relationships/image" Target="../media/image494.png"/><Relationship Id="rId96" Type="http://schemas.openxmlformats.org/officeDocument/2006/relationships/image" Target="../media/image493.png"/><Relationship Id="rId95" Type="http://schemas.openxmlformats.org/officeDocument/2006/relationships/image" Target="../media/image492.png"/><Relationship Id="rId94" Type="http://schemas.openxmlformats.org/officeDocument/2006/relationships/image" Target="../media/image491.png"/><Relationship Id="rId93" Type="http://schemas.openxmlformats.org/officeDocument/2006/relationships/image" Target="../media/image490.png"/><Relationship Id="rId92" Type="http://schemas.openxmlformats.org/officeDocument/2006/relationships/image" Target="../media/image489.png"/><Relationship Id="rId91" Type="http://schemas.openxmlformats.org/officeDocument/2006/relationships/image" Target="../media/image488.png"/><Relationship Id="rId90" Type="http://schemas.openxmlformats.org/officeDocument/2006/relationships/image" Target="../media/image487.png"/><Relationship Id="rId9" Type="http://schemas.openxmlformats.org/officeDocument/2006/relationships/image" Target="../media/image406.png"/><Relationship Id="rId89" Type="http://schemas.openxmlformats.org/officeDocument/2006/relationships/image" Target="../media/image486.png"/><Relationship Id="rId88" Type="http://schemas.openxmlformats.org/officeDocument/2006/relationships/image" Target="../media/image485.png"/><Relationship Id="rId87" Type="http://schemas.openxmlformats.org/officeDocument/2006/relationships/image" Target="../media/image484.png"/><Relationship Id="rId86" Type="http://schemas.openxmlformats.org/officeDocument/2006/relationships/image" Target="../media/image483.png"/><Relationship Id="rId85" Type="http://schemas.openxmlformats.org/officeDocument/2006/relationships/image" Target="../media/image482.png"/><Relationship Id="rId84" Type="http://schemas.openxmlformats.org/officeDocument/2006/relationships/image" Target="../media/image481.png"/><Relationship Id="rId83" Type="http://schemas.openxmlformats.org/officeDocument/2006/relationships/image" Target="../media/image480.png"/><Relationship Id="rId82" Type="http://schemas.openxmlformats.org/officeDocument/2006/relationships/image" Target="../media/image479.png"/><Relationship Id="rId81" Type="http://schemas.openxmlformats.org/officeDocument/2006/relationships/image" Target="../media/image478.png"/><Relationship Id="rId80" Type="http://schemas.openxmlformats.org/officeDocument/2006/relationships/image" Target="../media/image477.png"/><Relationship Id="rId8" Type="http://schemas.openxmlformats.org/officeDocument/2006/relationships/image" Target="../media/image405.png"/><Relationship Id="rId79" Type="http://schemas.openxmlformats.org/officeDocument/2006/relationships/image" Target="../media/image476.png"/><Relationship Id="rId78" Type="http://schemas.openxmlformats.org/officeDocument/2006/relationships/image" Target="../media/image475.png"/><Relationship Id="rId77" Type="http://schemas.openxmlformats.org/officeDocument/2006/relationships/image" Target="../media/image474.png"/><Relationship Id="rId76" Type="http://schemas.openxmlformats.org/officeDocument/2006/relationships/image" Target="../media/image473.png"/><Relationship Id="rId75" Type="http://schemas.openxmlformats.org/officeDocument/2006/relationships/image" Target="../media/image472.png"/><Relationship Id="rId74" Type="http://schemas.openxmlformats.org/officeDocument/2006/relationships/image" Target="../media/image471.png"/><Relationship Id="rId73" Type="http://schemas.openxmlformats.org/officeDocument/2006/relationships/image" Target="../media/image470.png"/><Relationship Id="rId72" Type="http://schemas.openxmlformats.org/officeDocument/2006/relationships/image" Target="../media/image469.png"/><Relationship Id="rId71" Type="http://schemas.openxmlformats.org/officeDocument/2006/relationships/image" Target="../media/image468.png"/><Relationship Id="rId70" Type="http://schemas.openxmlformats.org/officeDocument/2006/relationships/image" Target="../media/image467.png"/><Relationship Id="rId7" Type="http://schemas.openxmlformats.org/officeDocument/2006/relationships/image" Target="../media/image404.png"/><Relationship Id="rId69" Type="http://schemas.openxmlformats.org/officeDocument/2006/relationships/image" Target="../media/image466.png"/><Relationship Id="rId68" Type="http://schemas.openxmlformats.org/officeDocument/2006/relationships/image" Target="../media/image465.png"/><Relationship Id="rId67" Type="http://schemas.openxmlformats.org/officeDocument/2006/relationships/image" Target="../media/image464.png"/><Relationship Id="rId66" Type="http://schemas.openxmlformats.org/officeDocument/2006/relationships/image" Target="../media/image463.png"/><Relationship Id="rId65" Type="http://schemas.openxmlformats.org/officeDocument/2006/relationships/image" Target="../media/image462.png"/><Relationship Id="rId64" Type="http://schemas.openxmlformats.org/officeDocument/2006/relationships/image" Target="../media/image461.png"/><Relationship Id="rId63" Type="http://schemas.openxmlformats.org/officeDocument/2006/relationships/image" Target="../media/image460.png"/><Relationship Id="rId62" Type="http://schemas.openxmlformats.org/officeDocument/2006/relationships/image" Target="../media/image459.png"/><Relationship Id="rId61" Type="http://schemas.openxmlformats.org/officeDocument/2006/relationships/image" Target="../media/image458.png"/><Relationship Id="rId60" Type="http://schemas.openxmlformats.org/officeDocument/2006/relationships/image" Target="../media/image457.png"/><Relationship Id="rId6" Type="http://schemas.openxmlformats.org/officeDocument/2006/relationships/image" Target="../media/image403.png"/><Relationship Id="rId59" Type="http://schemas.openxmlformats.org/officeDocument/2006/relationships/image" Target="../media/image456.png"/><Relationship Id="rId58" Type="http://schemas.openxmlformats.org/officeDocument/2006/relationships/image" Target="../media/image455.png"/><Relationship Id="rId57" Type="http://schemas.openxmlformats.org/officeDocument/2006/relationships/image" Target="../media/image454.png"/><Relationship Id="rId56" Type="http://schemas.openxmlformats.org/officeDocument/2006/relationships/image" Target="../media/image453.png"/><Relationship Id="rId55" Type="http://schemas.openxmlformats.org/officeDocument/2006/relationships/image" Target="../media/image452.png"/><Relationship Id="rId54" Type="http://schemas.openxmlformats.org/officeDocument/2006/relationships/image" Target="../media/image451.png"/><Relationship Id="rId53" Type="http://schemas.openxmlformats.org/officeDocument/2006/relationships/image" Target="../media/image450.png"/><Relationship Id="rId52" Type="http://schemas.openxmlformats.org/officeDocument/2006/relationships/image" Target="../media/image449.png"/><Relationship Id="rId51" Type="http://schemas.openxmlformats.org/officeDocument/2006/relationships/image" Target="../media/image448.png"/><Relationship Id="rId50" Type="http://schemas.openxmlformats.org/officeDocument/2006/relationships/image" Target="../media/image447.png"/><Relationship Id="rId5" Type="http://schemas.openxmlformats.org/officeDocument/2006/relationships/image" Target="../media/image402.png"/><Relationship Id="rId49" Type="http://schemas.openxmlformats.org/officeDocument/2006/relationships/image" Target="../media/image446.png"/><Relationship Id="rId48" Type="http://schemas.openxmlformats.org/officeDocument/2006/relationships/image" Target="../media/image445.png"/><Relationship Id="rId47" Type="http://schemas.openxmlformats.org/officeDocument/2006/relationships/image" Target="../media/image444.png"/><Relationship Id="rId46" Type="http://schemas.openxmlformats.org/officeDocument/2006/relationships/image" Target="../media/image443.png"/><Relationship Id="rId45" Type="http://schemas.openxmlformats.org/officeDocument/2006/relationships/image" Target="../media/image442.png"/><Relationship Id="rId44" Type="http://schemas.openxmlformats.org/officeDocument/2006/relationships/image" Target="../media/image441.png"/><Relationship Id="rId43" Type="http://schemas.openxmlformats.org/officeDocument/2006/relationships/image" Target="../media/image440.png"/><Relationship Id="rId42" Type="http://schemas.openxmlformats.org/officeDocument/2006/relationships/image" Target="../media/image439.png"/><Relationship Id="rId41" Type="http://schemas.openxmlformats.org/officeDocument/2006/relationships/image" Target="../media/image438.png"/><Relationship Id="rId40" Type="http://schemas.openxmlformats.org/officeDocument/2006/relationships/image" Target="../media/image437.png"/><Relationship Id="rId4" Type="http://schemas.openxmlformats.org/officeDocument/2006/relationships/image" Target="../media/image401.png"/><Relationship Id="rId39" Type="http://schemas.openxmlformats.org/officeDocument/2006/relationships/image" Target="../media/image436.png"/><Relationship Id="rId38" Type="http://schemas.openxmlformats.org/officeDocument/2006/relationships/image" Target="../media/image435.png"/><Relationship Id="rId37" Type="http://schemas.openxmlformats.org/officeDocument/2006/relationships/image" Target="../media/image434.png"/><Relationship Id="rId36" Type="http://schemas.openxmlformats.org/officeDocument/2006/relationships/image" Target="../media/image433.png"/><Relationship Id="rId35" Type="http://schemas.openxmlformats.org/officeDocument/2006/relationships/image" Target="../media/image432.png"/><Relationship Id="rId34" Type="http://schemas.openxmlformats.org/officeDocument/2006/relationships/image" Target="../media/image431.png"/><Relationship Id="rId33" Type="http://schemas.openxmlformats.org/officeDocument/2006/relationships/image" Target="../media/image430.png"/><Relationship Id="rId32" Type="http://schemas.openxmlformats.org/officeDocument/2006/relationships/image" Target="../media/image429.png"/><Relationship Id="rId31" Type="http://schemas.openxmlformats.org/officeDocument/2006/relationships/image" Target="../media/image428.png"/><Relationship Id="rId30" Type="http://schemas.openxmlformats.org/officeDocument/2006/relationships/image" Target="../media/image427.png"/><Relationship Id="rId3" Type="http://schemas.openxmlformats.org/officeDocument/2006/relationships/image" Target="../media/image400.png"/><Relationship Id="rId29" Type="http://schemas.openxmlformats.org/officeDocument/2006/relationships/image" Target="../media/image426.png"/><Relationship Id="rId28" Type="http://schemas.openxmlformats.org/officeDocument/2006/relationships/image" Target="../media/image425.png"/><Relationship Id="rId27" Type="http://schemas.openxmlformats.org/officeDocument/2006/relationships/image" Target="../media/image424.png"/><Relationship Id="rId26" Type="http://schemas.openxmlformats.org/officeDocument/2006/relationships/image" Target="../media/image423.png"/><Relationship Id="rId25" Type="http://schemas.openxmlformats.org/officeDocument/2006/relationships/image" Target="../media/image422.png"/><Relationship Id="rId24" Type="http://schemas.openxmlformats.org/officeDocument/2006/relationships/image" Target="../media/image421.png"/><Relationship Id="rId23" Type="http://schemas.openxmlformats.org/officeDocument/2006/relationships/image" Target="../media/image420.png"/><Relationship Id="rId22" Type="http://schemas.openxmlformats.org/officeDocument/2006/relationships/image" Target="../media/image419.png"/><Relationship Id="rId21" Type="http://schemas.openxmlformats.org/officeDocument/2006/relationships/image" Target="../media/image418.png"/><Relationship Id="rId20" Type="http://schemas.openxmlformats.org/officeDocument/2006/relationships/image" Target="../media/image417.png"/><Relationship Id="rId2" Type="http://schemas.openxmlformats.org/officeDocument/2006/relationships/image" Target="../media/image399.png"/><Relationship Id="rId19" Type="http://schemas.openxmlformats.org/officeDocument/2006/relationships/image" Target="../media/image416.png"/><Relationship Id="rId18" Type="http://schemas.openxmlformats.org/officeDocument/2006/relationships/image" Target="../media/image415.png"/><Relationship Id="rId17" Type="http://schemas.openxmlformats.org/officeDocument/2006/relationships/image" Target="../media/image414.png"/><Relationship Id="rId16" Type="http://schemas.openxmlformats.org/officeDocument/2006/relationships/image" Target="../media/image413.png"/><Relationship Id="rId15" Type="http://schemas.openxmlformats.org/officeDocument/2006/relationships/image" Target="../media/image412.png"/><Relationship Id="rId14" Type="http://schemas.openxmlformats.org/officeDocument/2006/relationships/image" Target="../media/image411.png"/><Relationship Id="rId13" Type="http://schemas.openxmlformats.org/officeDocument/2006/relationships/image" Target="../media/image410.png"/><Relationship Id="rId12" Type="http://schemas.openxmlformats.org/officeDocument/2006/relationships/image" Target="../media/image409.png"/><Relationship Id="rId11" Type="http://schemas.openxmlformats.org/officeDocument/2006/relationships/image" Target="../media/image408.png"/><Relationship Id="rId109" Type="http://schemas.openxmlformats.org/officeDocument/2006/relationships/image" Target="../media/image506.png"/><Relationship Id="rId108" Type="http://schemas.openxmlformats.org/officeDocument/2006/relationships/image" Target="../media/image505.png"/><Relationship Id="rId107" Type="http://schemas.openxmlformats.org/officeDocument/2006/relationships/image" Target="../media/image504.png"/><Relationship Id="rId106" Type="http://schemas.openxmlformats.org/officeDocument/2006/relationships/image" Target="../media/image503.png"/><Relationship Id="rId105" Type="http://schemas.openxmlformats.org/officeDocument/2006/relationships/image" Target="../media/image502.png"/><Relationship Id="rId104" Type="http://schemas.openxmlformats.org/officeDocument/2006/relationships/image" Target="../media/image501.png"/><Relationship Id="rId103" Type="http://schemas.openxmlformats.org/officeDocument/2006/relationships/image" Target="../media/image500.png"/><Relationship Id="rId102" Type="http://schemas.openxmlformats.org/officeDocument/2006/relationships/image" Target="../media/image499.png"/><Relationship Id="rId101" Type="http://schemas.openxmlformats.org/officeDocument/2006/relationships/image" Target="../media/image498.png"/><Relationship Id="rId100" Type="http://schemas.openxmlformats.org/officeDocument/2006/relationships/image" Target="../media/image497.png"/><Relationship Id="rId10" Type="http://schemas.openxmlformats.org/officeDocument/2006/relationships/image" Target="../media/image40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image" Target="../media/image604.png"/><Relationship Id="rId98" Type="http://schemas.openxmlformats.org/officeDocument/2006/relationships/image" Target="../media/image603.png"/><Relationship Id="rId97" Type="http://schemas.openxmlformats.org/officeDocument/2006/relationships/image" Target="../media/image602.png"/><Relationship Id="rId96" Type="http://schemas.openxmlformats.org/officeDocument/2006/relationships/image" Target="../media/image601.png"/><Relationship Id="rId95" Type="http://schemas.openxmlformats.org/officeDocument/2006/relationships/image" Target="../media/image600.png"/><Relationship Id="rId94" Type="http://schemas.openxmlformats.org/officeDocument/2006/relationships/image" Target="../media/image599.png"/><Relationship Id="rId93" Type="http://schemas.openxmlformats.org/officeDocument/2006/relationships/image" Target="../media/image598.png"/><Relationship Id="rId92" Type="http://schemas.openxmlformats.org/officeDocument/2006/relationships/image" Target="../media/image597.png"/><Relationship Id="rId91" Type="http://schemas.openxmlformats.org/officeDocument/2006/relationships/image" Target="../media/image596.png"/><Relationship Id="rId90" Type="http://schemas.openxmlformats.org/officeDocument/2006/relationships/image" Target="../media/image595.png"/><Relationship Id="rId9" Type="http://schemas.openxmlformats.org/officeDocument/2006/relationships/image" Target="../media/image514.png"/><Relationship Id="rId89" Type="http://schemas.openxmlformats.org/officeDocument/2006/relationships/image" Target="../media/image594.png"/><Relationship Id="rId88" Type="http://schemas.openxmlformats.org/officeDocument/2006/relationships/image" Target="../media/image593.png"/><Relationship Id="rId87" Type="http://schemas.openxmlformats.org/officeDocument/2006/relationships/image" Target="../media/image592.png"/><Relationship Id="rId86" Type="http://schemas.openxmlformats.org/officeDocument/2006/relationships/image" Target="../media/image591.png"/><Relationship Id="rId85" Type="http://schemas.openxmlformats.org/officeDocument/2006/relationships/image" Target="../media/image590.png"/><Relationship Id="rId84" Type="http://schemas.openxmlformats.org/officeDocument/2006/relationships/image" Target="../media/image589.png"/><Relationship Id="rId83" Type="http://schemas.openxmlformats.org/officeDocument/2006/relationships/image" Target="../media/image588.png"/><Relationship Id="rId82" Type="http://schemas.openxmlformats.org/officeDocument/2006/relationships/image" Target="../media/image587.png"/><Relationship Id="rId81" Type="http://schemas.openxmlformats.org/officeDocument/2006/relationships/image" Target="../media/image586.png"/><Relationship Id="rId80" Type="http://schemas.openxmlformats.org/officeDocument/2006/relationships/image" Target="../media/image585.png"/><Relationship Id="rId8" Type="http://schemas.openxmlformats.org/officeDocument/2006/relationships/image" Target="../media/image513.png"/><Relationship Id="rId79" Type="http://schemas.openxmlformats.org/officeDocument/2006/relationships/image" Target="../media/image584.png"/><Relationship Id="rId78" Type="http://schemas.openxmlformats.org/officeDocument/2006/relationships/image" Target="../media/image583.png"/><Relationship Id="rId77" Type="http://schemas.openxmlformats.org/officeDocument/2006/relationships/image" Target="../media/image582.png"/><Relationship Id="rId76" Type="http://schemas.openxmlformats.org/officeDocument/2006/relationships/image" Target="../media/image581.png"/><Relationship Id="rId75" Type="http://schemas.openxmlformats.org/officeDocument/2006/relationships/image" Target="../media/image580.png"/><Relationship Id="rId74" Type="http://schemas.openxmlformats.org/officeDocument/2006/relationships/image" Target="../media/image579.png"/><Relationship Id="rId73" Type="http://schemas.openxmlformats.org/officeDocument/2006/relationships/image" Target="../media/image578.png"/><Relationship Id="rId72" Type="http://schemas.openxmlformats.org/officeDocument/2006/relationships/image" Target="../media/image577.png"/><Relationship Id="rId71" Type="http://schemas.openxmlformats.org/officeDocument/2006/relationships/image" Target="../media/image576.png"/><Relationship Id="rId70" Type="http://schemas.openxmlformats.org/officeDocument/2006/relationships/image" Target="../media/image575.png"/><Relationship Id="rId7" Type="http://schemas.openxmlformats.org/officeDocument/2006/relationships/image" Target="../media/image512.png"/><Relationship Id="rId69" Type="http://schemas.openxmlformats.org/officeDocument/2006/relationships/image" Target="../media/image574.png"/><Relationship Id="rId68" Type="http://schemas.openxmlformats.org/officeDocument/2006/relationships/image" Target="../media/image573.png"/><Relationship Id="rId67" Type="http://schemas.openxmlformats.org/officeDocument/2006/relationships/image" Target="../media/image572.png"/><Relationship Id="rId66" Type="http://schemas.openxmlformats.org/officeDocument/2006/relationships/image" Target="../media/image571.png"/><Relationship Id="rId65" Type="http://schemas.openxmlformats.org/officeDocument/2006/relationships/image" Target="../media/image570.png"/><Relationship Id="rId64" Type="http://schemas.openxmlformats.org/officeDocument/2006/relationships/image" Target="../media/image569.png"/><Relationship Id="rId63" Type="http://schemas.openxmlformats.org/officeDocument/2006/relationships/image" Target="../media/image568.png"/><Relationship Id="rId62" Type="http://schemas.openxmlformats.org/officeDocument/2006/relationships/image" Target="../media/image567.png"/><Relationship Id="rId61" Type="http://schemas.openxmlformats.org/officeDocument/2006/relationships/image" Target="../media/image566.png"/><Relationship Id="rId60" Type="http://schemas.openxmlformats.org/officeDocument/2006/relationships/image" Target="../media/image565.png"/><Relationship Id="rId6" Type="http://schemas.openxmlformats.org/officeDocument/2006/relationships/image" Target="../media/image511.png"/><Relationship Id="rId59" Type="http://schemas.openxmlformats.org/officeDocument/2006/relationships/image" Target="../media/image564.png"/><Relationship Id="rId58" Type="http://schemas.openxmlformats.org/officeDocument/2006/relationships/image" Target="../media/image563.png"/><Relationship Id="rId57" Type="http://schemas.openxmlformats.org/officeDocument/2006/relationships/image" Target="../media/image562.png"/><Relationship Id="rId56" Type="http://schemas.openxmlformats.org/officeDocument/2006/relationships/image" Target="../media/image561.png"/><Relationship Id="rId55" Type="http://schemas.openxmlformats.org/officeDocument/2006/relationships/image" Target="../media/image560.png"/><Relationship Id="rId54" Type="http://schemas.openxmlformats.org/officeDocument/2006/relationships/image" Target="../media/image559.png"/><Relationship Id="rId53" Type="http://schemas.openxmlformats.org/officeDocument/2006/relationships/image" Target="../media/image558.png"/><Relationship Id="rId52" Type="http://schemas.openxmlformats.org/officeDocument/2006/relationships/image" Target="../media/image557.png"/><Relationship Id="rId51" Type="http://schemas.openxmlformats.org/officeDocument/2006/relationships/image" Target="../media/image556.png"/><Relationship Id="rId50" Type="http://schemas.openxmlformats.org/officeDocument/2006/relationships/image" Target="../media/image555.png"/><Relationship Id="rId5" Type="http://schemas.openxmlformats.org/officeDocument/2006/relationships/image" Target="../media/image510.png"/><Relationship Id="rId49" Type="http://schemas.openxmlformats.org/officeDocument/2006/relationships/image" Target="../media/image554.png"/><Relationship Id="rId48" Type="http://schemas.openxmlformats.org/officeDocument/2006/relationships/image" Target="../media/image553.png"/><Relationship Id="rId47" Type="http://schemas.openxmlformats.org/officeDocument/2006/relationships/image" Target="../media/image552.png"/><Relationship Id="rId46" Type="http://schemas.openxmlformats.org/officeDocument/2006/relationships/image" Target="../media/image551.png"/><Relationship Id="rId45" Type="http://schemas.openxmlformats.org/officeDocument/2006/relationships/image" Target="../media/image550.png"/><Relationship Id="rId44" Type="http://schemas.openxmlformats.org/officeDocument/2006/relationships/image" Target="../media/image549.png"/><Relationship Id="rId43" Type="http://schemas.openxmlformats.org/officeDocument/2006/relationships/image" Target="../media/image548.png"/><Relationship Id="rId42" Type="http://schemas.openxmlformats.org/officeDocument/2006/relationships/image" Target="../media/image547.png"/><Relationship Id="rId41" Type="http://schemas.openxmlformats.org/officeDocument/2006/relationships/image" Target="../media/image546.png"/><Relationship Id="rId40" Type="http://schemas.openxmlformats.org/officeDocument/2006/relationships/image" Target="../media/image545.png"/><Relationship Id="rId4" Type="http://schemas.openxmlformats.org/officeDocument/2006/relationships/image" Target="../media/image509.png"/><Relationship Id="rId39" Type="http://schemas.openxmlformats.org/officeDocument/2006/relationships/image" Target="../media/image544.png"/><Relationship Id="rId38" Type="http://schemas.openxmlformats.org/officeDocument/2006/relationships/image" Target="../media/image543.png"/><Relationship Id="rId37" Type="http://schemas.openxmlformats.org/officeDocument/2006/relationships/image" Target="../media/image542.png"/><Relationship Id="rId36" Type="http://schemas.openxmlformats.org/officeDocument/2006/relationships/image" Target="../media/image541.png"/><Relationship Id="rId35" Type="http://schemas.openxmlformats.org/officeDocument/2006/relationships/image" Target="../media/image540.png"/><Relationship Id="rId34" Type="http://schemas.openxmlformats.org/officeDocument/2006/relationships/image" Target="../media/image539.png"/><Relationship Id="rId33" Type="http://schemas.openxmlformats.org/officeDocument/2006/relationships/image" Target="../media/image538.png"/><Relationship Id="rId32" Type="http://schemas.openxmlformats.org/officeDocument/2006/relationships/image" Target="../media/image537.png"/><Relationship Id="rId31" Type="http://schemas.openxmlformats.org/officeDocument/2006/relationships/image" Target="../media/image536.png"/><Relationship Id="rId30" Type="http://schemas.openxmlformats.org/officeDocument/2006/relationships/image" Target="../media/image535.png"/><Relationship Id="rId3" Type="http://schemas.openxmlformats.org/officeDocument/2006/relationships/image" Target="../media/image508.png"/><Relationship Id="rId29" Type="http://schemas.openxmlformats.org/officeDocument/2006/relationships/image" Target="../media/image534.png"/><Relationship Id="rId28" Type="http://schemas.openxmlformats.org/officeDocument/2006/relationships/image" Target="../media/image533.png"/><Relationship Id="rId27" Type="http://schemas.openxmlformats.org/officeDocument/2006/relationships/image" Target="../media/image532.png"/><Relationship Id="rId26" Type="http://schemas.openxmlformats.org/officeDocument/2006/relationships/image" Target="../media/image531.png"/><Relationship Id="rId25" Type="http://schemas.openxmlformats.org/officeDocument/2006/relationships/image" Target="../media/image530.png"/><Relationship Id="rId24" Type="http://schemas.openxmlformats.org/officeDocument/2006/relationships/image" Target="../media/image529.png"/><Relationship Id="rId23" Type="http://schemas.openxmlformats.org/officeDocument/2006/relationships/image" Target="../media/image528.png"/><Relationship Id="rId22" Type="http://schemas.openxmlformats.org/officeDocument/2006/relationships/image" Target="../media/image527.png"/><Relationship Id="rId21" Type="http://schemas.openxmlformats.org/officeDocument/2006/relationships/image" Target="../media/image526.png"/><Relationship Id="rId20" Type="http://schemas.openxmlformats.org/officeDocument/2006/relationships/image" Target="../media/image525.png"/><Relationship Id="rId2" Type="http://schemas.openxmlformats.org/officeDocument/2006/relationships/image" Target="../media/image507.png"/><Relationship Id="rId19" Type="http://schemas.openxmlformats.org/officeDocument/2006/relationships/image" Target="../media/image524.png"/><Relationship Id="rId18" Type="http://schemas.openxmlformats.org/officeDocument/2006/relationships/image" Target="../media/image523.png"/><Relationship Id="rId17" Type="http://schemas.openxmlformats.org/officeDocument/2006/relationships/image" Target="../media/image522.png"/><Relationship Id="rId16" Type="http://schemas.openxmlformats.org/officeDocument/2006/relationships/image" Target="../media/image521.png"/><Relationship Id="rId15" Type="http://schemas.openxmlformats.org/officeDocument/2006/relationships/image" Target="../media/image520.png"/><Relationship Id="rId14" Type="http://schemas.openxmlformats.org/officeDocument/2006/relationships/image" Target="../media/image519.png"/><Relationship Id="rId13" Type="http://schemas.openxmlformats.org/officeDocument/2006/relationships/image" Target="../media/image518.png"/><Relationship Id="rId12" Type="http://schemas.openxmlformats.org/officeDocument/2006/relationships/image" Target="../media/image517.png"/><Relationship Id="rId113" Type="http://schemas.openxmlformats.org/officeDocument/2006/relationships/image" Target="../media/image618.png"/><Relationship Id="rId112" Type="http://schemas.openxmlformats.org/officeDocument/2006/relationships/image" Target="../media/image617.png"/><Relationship Id="rId111" Type="http://schemas.openxmlformats.org/officeDocument/2006/relationships/image" Target="../media/image616.png"/><Relationship Id="rId110" Type="http://schemas.openxmlformats.org/officeDocument/2006/relationships/image" Target="../media/image615.png"/><Relationship Id="rId11" Type="http://schemas.openxmlformats.org/officeDocument/2006/relationships/image" Target="../media/image516.png"/><Relationship Id="rId109" Type="http://schemas.openxmlformats.org/officeDocument/2006/relationships/image" Target="../media/image614.png"/><Relationship Id="rId108" Type="http://schemas.openxmlformats.org/officeDocument/2006/relationships/image" Target="../media/image613.png"/><Relationship Id="rId107" Type="http://schemas.openxmlformats.org/officeDocument/2006/relationships/image" Target="../media/image612.png"/><Relationship Id="rId106" Type="http://schemas.openxmlformats.org/officeDocument/2006/relationships/image" Target="../media/image611.png"/><Relationship Id="rId105" Type="http://schemas.openxmlformats.org/officeDocument/2006/relationships/image" Target="../media/image610.png"/><Relationship Id="rId104" Type="http://schemas.openxmlformats.org/officeDocument/2006/relationships/image" Target="../media/image609.png"/><Relationship Id="rId103" Type="http://schemas.openxmlformats.org/officeDocument/2006/relationships/image" Target="../media/image608.png"/><Relationship Id="rId102" Type="http://schemas.openxmlformats.org/officeDocument/2006/relationships/image" Target="../media/image607.png"/><Relationship Id="rId101" Type="http://schemas.openxmlformats.org/officeDocument/2006/relationships/image" Target="../media/image606.png"/><Relationship Id="rId100" Type="http://schemas.openxmlformats.org/officeDocument/2006/relationships/image" Target="../media/image605.png"/><Relationship Id="rId10" Type="http://schemas.openxmlformats.org/officeDocument/2006/relationships/image" Target="../media/image5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image" Target="../media/image715.png"/><Relationship Id="rId98" Type="http://schemas.openxmlformats.org/officeDocument/2006/relationships/image" Target="../media/image714.png"/><Relationship Id="rId97" Type="http://schemas.openxmlformats.org/officeDocument/2006/relationships/image" Target="../media/image713.png"/><Relationship Id="rId96" Type="http://schemas.openxmlformats.org/officeDocument/2006/relationships/image" Target="../media/image712.png"/><Relationship Id="rId95" Type="http://schemas.openxmlformats.org/officeDocument/2006/relationships/image" Target="../media/image711.png"/><Relationship Id="rId94" Type="http://schemas.openxmlformats.org/officeDocument/2006/relationships/image" Target="../media/image710.png"/><Relationship Id="rId93" Type="http://schemas.openxmlformats.org/officeDocument/2006/relationships/image" Target="../media/image709.png"/><Relationship Id="rId92" Type="http://schemas.openxmlformats.org/officeDocument/2006/relationships/image" Target="../media/image708.png"/><Relationship Id="rId91" Type="http://schemas.openxmlformats.org/officeDocument/2006/relationships/image" Target="../media/image707.png"/><Relationship Id="rId90" Type="http://schemas.openxmlformats.org/officeDocument/2006/relationships/image" Target="../media/image706.png"/><Relationship Id="rId9" Type="http://schemas.openxmlformats.org/officeDocument/2006/relationships/image" Target="../media/image626.png"/><Relationship Id="rId89" Type="http://schemas.openxmlformats.org/officeDocument/2006/relationships/image" Target="../media/image705.png"/><Relationship Id="rId88" Type="http://schemas.openxmlformats.org/officeDocument/2006/relationships/image" Target="../media/image704.png"/><Relationship Id="rId87" Type="http://schemas.openxmlformats.org/officeDocument/2006/relationships/image" Target="../media/image703.png"/><Relationship Id="rId86" Type="http://schemas.openxmlformats.org/officeDocument/2006/relationships/image" Target="../media/image702.png"/><Relationship Id="rId85" Type="http://schemas.openxmlformats.org/officeDocument/2006/relationships/image" Target="../media/image78.jpeg"/><Relationship Id="rId84" Type="http://schemas.openxmlformats.org/officeDocument/2006/relationships/image" Target="../media/image701.png"/><Relationship Id="rId83" Type="http://schemas.openxmlformats.org/officeDocument/2006/relationships/image" Target="../media/image700.png"/><Relationship Id="rId82" Type="http://schemas.openxmlformats.org/officeDocument/2006/relationships/image" Target="../media/image699.png"/><Relationship Id="rId81" Type="http://schemas.openxmlformats.org/officeDocument/2006/relationships/image" Target="../media/image698.png"/><Relationship Id="rId80" Type="http://schemas.openxmlformats.org/officeDocument/2006/relationships/image" Target="../media/image697.png"/><Relationship Id="rId8" Type="http://schemas.openxmlformats.org/officeDocument/2006/relationships/image" Target="../media/image625.png"/><Relationship Id="rId79" Type="http://schemas.openxmlformats.org/officeDocument/2006/relationships/image" Target="../media/image696.png"/><Relationship Id="rId78" Type="http://schemas.openxmlformats.org/officeDocument/2006/relationships/image" Target="../media/image695.png"/><Relationship Id="rId77" Type="http://schemas.openxmlformats.org/officeDocument/2006/relationships/image" Target="../media/image694.png"/><Relationship Id="rId76" Type="http://schemas.openxmlformats.org/officeDocument/2006/relationships/image" Target="../media/image693.png"/><Relationship Id="rId75" Type="http://schemas.openxmlformats.org/officeDocument/2006/relationships/image" Target="../media/image692.png"/><Relationship Id="rId74" Type="http://schemas.openxmlformats.org/officeDocument/2006/relationships/image" Target="../media/image691.png"/><Relationship Id="rId73" Type="http://schemas.openxmlformats.org/officeDocument/2006/relationships/image" Target="../media/image690.png"/><Relationship Id="rId72" Type="http://schemas.openxmlformats.org/officeDocument/2006/relationships/image" Target="../media/image689.png"/><Relationship Id="rId71" Type="http://schemas.openxmlformats.org/officeDocument/2006/relationships/image" Target="../media/image688.png"/><Relationship Id="rId70" Type="http://schemas.openxmlformats.org/officeDocument/2006/relationships/image" Target="../media/image687.png"/><Relationship Id="rId7" Type="http://schemas.openxmlformats.org/officeDocument/2006/relationships/image" Target="../media/image624.png"/><Relationship Id="rId69" Type="http://schemas.openxmlformats.org/officeDocument/2006/relationships/image" Target="../media/image686.png"/><Relationship Id="rId68" Type="http://schemas.openxmlformats.org/officeDocument/2006/relationships/image" Target="../media/image685.png"/><Relationship Id="rId67" Type="http://schemas.openxmlformats.org/officeDocument/2006/relationships/image" Target="../media/image684.png"/><Relationship Id="rId66" Type="http://schemas.openxmlformats.org/officeDocument/2006/relationships/image" Target="../media/image683.png"/><Relationship Id="rId65" Type="http://schemas.openxmlformats.org/officeDocument/2006/relationships/image" Target="../media/image682.png"/><Relationship Id="rId64" Type="http://schemas.openxmlformats.org/officeDocument/2006/relationships/image" Target="../media/image681.png"/><Relationship Id="rId63" Type="http://schemas.openxmlformats.org/officeDocument/2006/relationships/image" Target="../media/image680.png"/><Relationship Id="rId62" Type="http://schemas.openxmlformats.org/officeDocument/2006/relationships/image" Target="../media/image679.png"/><Relationship Id="rId61" Type="http://schemas.openxmlformats.org/officeDocument/2006/relationships/image" Target="../media/image678.png"/><Relationship Id="rId60" Type="http://schemas.openxmlformats.org/officeDocument/2006/relationships/image" Target="../media/image677.png"/><Relationship Id="rId6" Type="http://schemas.openxmlformats.org/officeDocument/2006/relationships/image" Target="../media/image623.png"/><Relationship Id="rId59" Type="http://schemas.openxmlformats.org/officeDocument/2006/relationships/image" Target="../media/image676.png"/><Relationship Id="rId58" Type="http://schemas.openxmlformats.org/officeDocument/2006/relationships/image" Target="../media/image675.png"/><Relationship Id="rId57" Type="http://schemas.openxmlformats.org/officeDocument/2006/relationships/image" Target="../media/image674.png"/><Relationship Id="rId56" Type="http://schemas.openxmlformats.org/officeDocument/2006/relationships/image" Target="../media/image673.png"/><Relationship Id="rId55" Type="http://schemas.openxmlformats.org/officeDocument/2006/relationships/image" Target="../media/image672.png"/><Relationship Id="rId54" Type="http://schemas.openxmlformats.org/officeDocument/2006/relationships/image" Target="../media/image671.png"/><Relationship Id="rId53" Type="http://schemas.openxmlformats.org/officeDocument/2006/relationships/image" Target="../media/image670.png"/><Relationship Id="rId52" Type="http://schemas.openxmlformats.org/officeDocument/2006/relationships/image" Target="../media/image669.png"/><Relationship Id="rId51" Type="http://schemas.openxmlformats.org/officeDocument/2006/relationships/image" Target="../media/image668.png"/><Relationship Id="rId50" Type="http://schemas.openxmlformats.org/officeDocument/2006/relationships/image" Target="../media/image667.png"/><Relationship Id="rId5" Type="http://schemas.openxmlformats.org/officeDocument/2006/relationships/image" Target="../media/image622.png"/><Relationship Id="rId49" Type="http://schemas.openxmlformats.org/officeDocument/2006/relationships/image" Target="../media/image666.png"/><Relationship Id="rId48" Type="http://schemas.openxmlformats.org/officeDocument/2006/relationships/image" Target="../media/image665.png"/><Relationship Id="rId47" Type="http://schemas.openxmlformats.org/officeDocument/2006/relationships/image" Target="../media/image664.png"/><Relationship Id="rId46" Type="http://schemas.openxmlformats.org/officeDocument/2006/relationships/image" Target="../media/image663.png"/><Relationship Id="rId45" Type="http://schemas.openxmlformats.org/officeDocument/2006/relationships/image" Target="../media/image662.png"/><Relationship Id="rId44" Type="http://schemas.openxmlformats.org/officeDocument/2006/relationships/image" Target="../media/image661.png"/><Relationship Id="rId43" Type="http://schemas.openxmlformats.org/officeDocument/2006/relationships/image" Target="../media/image660.png"/><Relationship Id="rId42" Type="http://schemas.openxmlformats.org/officeDocument/2006/relationships/image" Target="../media/image659.png"/><Relationship Id="rId41" Type="http://schemas.openxmlformats.org/officeDocument/2006/relationships/image" Target="../media/image658.png"/><Relationship Id="rId40" Type="http://schemas.openxmlformats.org/officeDocument/2006/relationships/image" Target="../media/image657.png"/><Relationship Id="rId4" Type="http://schemas.openxmlformats.org/officeDocument/2006/relationships/image" Target="../media/image621.png"/><Relationship Id="rId39" Type="http://schemas.openxmlformats.org/officeDocument/2006/relationships/image" Target="../media/image656.png"/><Relationship Id="rId38" Type="http://schemas.openxmlformats.org/officeDocument/2006/relationships/image" Target="../media/image655.png"/><Relationship Id="rId37" Type="http://schemas.openxmlformats.org/officeDocument/2006/relationships/image" Target="../media/image654.png"/><Relationship Id="rId36" Type="http://schemas.openxmlformats.org/officeDocument/2006/relationships/image" Target="../media/image653.png"/><Relationship Id="rId35" Type="http://schemas.openxmlformats.org/officeDocument/2006/relationships/image" Target="../media/image652.png"/><Relationship Id="rId34" Type="http://schemas.openxmlformats.org/officeDocument/2006/relationships/image" Target="../media/image651.png"/><Relationship Id="rId33" Type="http://schemas.openxmlformats.org/officeDocument/2006/relationships/image" Target="../media/image650.png"/><Relationship Id="rId32" Type="http://schemas.openxmlformats.org/officeDocument/2006/relationships/image" Target="../media/image649.png"/><Relationship Id="rId31" Type="http://schemas.openxmlformats.org/officeDocument/2006/relationships/image" Target="../media/image648.png"/><Relationship Id="rId30" Type="http://schemas.openxmlformats.org/officeDocument/2006/relationships/image" Target="../media/image647.png"/><Relationship Id="rId3" Type="http://schemas.openxmlformats.org/officeDocument/2006/relationships/image" Target="../media/image620.png"/><Relationship Id="rId29" Type="http://schemas.openxmlformats.org/officeDocument/2006/relationships/image" Target="../media/image646.png"/><Relationship Id="rId28" Type="http://schemas.openxmlformats.org/officeDocument/2006/relationships/image" Target="../media/image645.png"/><Relationship Id="rId27" Type="http://schemas.openxmlformats.org/officeDocument/2006/relationships/image" Target="../media/image644.png"/><Relationship Id="rId26" Type="http://schemas.openxmlformats.org/officeDocument/2006/relationships/image" Target="../media/image643.png"/><Relationship Id="rId25" Type="http://schemas.openxmlformats.org/officeDocument/2006/relationships/image" Target="../media/image642.png"/><Relationship Id="rId24" Type="http://schemas.openxmlformats.org/officeDocument/2006/relationships/image" Target="../media/image641.png"/><Relationship Id="rId23" Type="http://schemas.openxmlformats.org/officeDocument/2006/relationships/image" Target="../media/image640.png"/><Relationship Id="rId22" Type="http://schemas.openxmlformats.org/officeDocument/2006/relationships/image" Target="../media/image639.png"/><Relationship Id="rId21" Type="http://schemas.openxmlformats.org/officeDocument/2006/relationships/image" Target="../media/image638.png"/><Relationship Id="rId20" Type="http://schemas.openxmlformats.org/officeDocument/2006/relationships/image" Target="../media/image637.png"/><Relationship Id="rId2" Type="http://schemas.openxmlformats.org/officeDocument/2006/relationships/image" Target="../media/image619.png"/><Relationship Id="rId19" Type="http://schemas.openxmlformats.org/officeDocument/2006/relationships/image" Target="../media/image636.png"/><Relationship Id="rId18" Type="http://schemas.openxmlformats.org/officeDocument/2006/relationships/image" Target="../media/image635.png"/><Relationship Id="rId17" Type="http://schemas.openxmlformats.org/officeDocument/2006/relationships/image" Target="../media/image634.png"/><Relationship Id="rId16" Type="http://schemas.openxmlformats.org/officeDocument/2006/relationships/image" Target="../media/image633.png"/><Relationship Id="rId15" Type="http://schemas.openxmlformats.org/officeDocument/2006/relationships/image" Target="../media/image632.png"/><Relationship Id="rId14" Type="http://schemas.openxmlformats.org/officeDocument/2006/relationships/image" Target="../media/image631.png"/><Relationship Id="rId13" Type="http://schemas.openxmlformats.org/officeDocument/2006/relationships/image" Target="../media/image630.png"/><Relationship Id="rId12" Type="http://schemas.openxmlformats.org/officeDocument/2006/relationships/image" Target="../media/image629.png"/><Relationship Id="rId11" Type="http://schemas.openxmlformats.org/officeDocument/2006/relationships/image" Target="../media/image628.png"/><Relationship Id="rId102" Type="http://schemas.openxmlformats.org/officeDocument/2006/relationships/image" Target="../media/image718.png"/><Relationship Id="rId101" Type="http://schemas.openxmlformats.org/officeDocument/2006/relationships/image" Target="../media/image717.png"/><Relationship Id="rId100" Type="http://schemas.openxmlformats.org/officeDocument/2006/relationships/image" Target="../media/image716.png"/><Relationship Id="rId10" Type="http://schemas.openxmlformats.org/officeDocument/2006/relationships/image" Target="../media/image62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image" Target="../media/image816.png"/><Relationship Id="rId98" Type="http://schemas.openxmlformats.org/officeDocument/2006/relationships/image" Target="../media/image815.png"/><Relationship Id="rId97" Type="http://schemas.openxmlformats.org/officeDocument/2006/relationships/image" Target="../media/image814.png"/><Relationship Id="rId96" Type="http://schemas.openxmlformats.org/officeDocument/2006/relationships/image" Target="../media/image813.png"/><Relationship Id="rId95" Type="http://schemas.openxmlformats.org/officeDocument/2006/relationships/image" Target="../media/image812.png"/><Relationship Id="rId94" Type="http://schemas.openxmlformats.org/officeDocument/2006/relationships/image" Target="../media/image811.png"/><Relationship Id="rId93" Type="http://schemas.openxmlformats.org/officeDocument/2006/relationships/image" Target="../media/image810.png"/><Relationship Id="rId92" Type="http://schemas.openxmlformats.org/officeDocument/2006/relationships/image" Target="../media/image809.png"/><Relationship Id="rId91" Type="http://schemas.openxmlformats.org/officeDocument/2006/relationships/image" Target="../media/image808.png"/><Relationship Id="rId90" Type="http://schemas.openxmlformats.org/officeDocument/2006/relationships/image" Target="../media/image807.png"/><Relationship Id="rId9" Type="http://schemas.openxmlformats.org/officeDocument/2006/relationships/image" Target="../media/image726.png"/><Relationship Id="rId89" Type="http://schemas.openxmlformats.org/officeDocument/2006/relationships/image" Target="../media/image806.png"/><Relationship Id="rId88" Type="http://schemas.openxmlformats.org/officeDocument/2006/relationships/image" Target="../media/image805.png"/><Relationship Id="rId87" Type="http://schemas.openxmlformats.org/officeDocument/2006/relationships/image" Target="../media/image804.png"/><Relationship Id="rId86" Type="http://schemas.openxmlformats.org/officeDocument/2006/relationships/image" Target="../media/image803.png"/><Relationship Id="rId85" Type="http://schemas.openxmlformats.org/officeDocument/2006/relationships/image" Target="../media/image802.png"/><Relationship Id="rId84" Type="http://schemas.openxmlformats.org/officeDocument/2006/relationships/image" Target="../media/image801.png"/><Relationship Id="rId83" Type="http://schemas.openxmlformats.org/officeDocument/2006/relationships/image" Target="../media/image800.png"/><Relationship Id="rId82" Type="http://schemas.openxmlformats.org/officeDocument/2006/relationships/image" Target="../media/image799.png"/><Relationship Id="rId81" Type="http://schemas.openxmlformats.org/officeDocument/2006/relationships/image" Target="../media/image798.png"/><Relationship Id="rId80" Type="http://schemas.openxmlformats.org/officeDocument/2006/relationships/image" Target="../media/image797.png"/><Relationship Id="rId8" Type="http://schemas.openxmlformats.org/officeDocument/2006/relationships/image" Target="../media/image725.png"/><Relationship Id="rId79" Type="http://schemas.openxmlformats.org/officeDocument/2006/relationships/image" Target="../media/image796.png"/><Relationship Id="rId78" Type="http://schemas.openxmlformats.org/officeDocument/2006/relationships/image" Target="../media/image795.png"/><Relationship Id="rId77" Type="http://schemas.openxmlformats.org/officeDocument/2006/relationships/image" Target="../media/image794.png"/><Relationship Id="rId76" Type="http://schemas.openxmlformats.org/officeDocument/2006/relationships/image" Target="../media/image793.png"/><Relationship Id="rId75" Type="http://schemas.openxmlformats.org/officeDocument/2006/relationships/image" Target="../media/image792.png"/><Relationship Id="rId74" Type="http://schemas.openxmlformats.org/officeDocument/2006/relationships/image" Target="../media/image791.png"/><Relationship Id="rId73" Type="http://schemas.openxmlformats.org/officeDocument/2006/relationships/image" Target="../media/image790.png"/><Relationship Id="rId72" Type="http://schemas.openxmlformats.org/officeDocument/2006/relationships/image" Target="../media/image789.png"/><Relationship Id="rId71" Type="http://schemas.openxmlformats.org/officeDocument/2006/relationships/image" Target="../media/image788.png"/><Relationship Id="rId70" Type="http://schemas.openxmlformats.org/officeDocument/2006/relationships/image" Target="../media/image787.png"/><Relationship Id="rId7" Type="http://schemas.openxmlformats.org/officeDocument/2006/relationships/image" Target="../media/image724.png"/><Relationship Id="rId69" Type="http://schemas.openxmlformats.org/officeDocument/2006/relationships/image" Target="../media/image786.png"/><Relationship Id="rId68" Type="http://schemas.openxmlformats.org/officeDocument/2006/relationships/image" Target="../media/image785.png"/><Relationship Id="rId67" Type="http://schemas.openxmlformats.org/officeDocument/2006/relationships/image" Target="../media/image784.png"/><Relationship Id="rId66" Type="http://schemas.openxmlformats.org/officeDocument/2006/relationships/image" Target="../media/image783.png"/><Relationship Id="rId65" Type="http://schemas.openxmlformats.org/officeDocument/2006/relationships/image" Target="../media/image782.png"/><Relationship Id="rId64" Type="http://schemas.openxmlformats.org/officeDocument/2006/relationships/image" Target="../media/image781.png"/><Relationship Id="rId63" Type="http://schemas.openxmlformats.org/officeDocument/2006/relationships/image" Target="../media/image780.png"/><Relationship Id="rId62" Type="http://schemas.openxmlformats.org/officeDocument/2006/relationships/image" Target="../media/image779.png"/><Relationship Id="rId61" Type="http://schemas.openxmlformats.org/officeDocument/2006/relationships/image" Target="../media/image778.png"/><Relationship Id="rId60" Type="http://schemas.openxmlformats.org/officeDocument/2006/relationships/image" Target="../media/image777.png"/><Relationship Id="rId6" Type="http://schemas.openxmlformats.org/officeDocument/2006/relationships/image" Target="../media/image723.png"/><Relationship Id="rId59" Type="http://schemas.openxmlformats.org/officeDocument/2006/relationships/image" Target="../media/image776.png"/><Relationship Id="rId58" Type="http://schemas.openxmlformats.org/officeDocument/2006/relationships/image" Target="../media/image775.png"/><Relationship Id="rId57" Type="http://schemas.openxmlformats.org/officeDocument/2006/relationships/image" Target="../media/image774.png"/><Relationship Id="rId56" Type="http://schemas.openxmlformats.org/officeDocument/2006/relationships/image" Target="../media/image773.png"/><Relationship Id="rId55" Type="http://schemas.openxmlformats.org/officeDocument/2006/relationships/image" Target="../media/image772.png"/><Relationship Id="rId54" Type="http://schemas.openxmlformats.org/officeDocument/2006/relationships/image" Target="../media/image771.png"/><Relationship Id="rId53" Type="http://schemas.openxmlformats.org/officeDocument/2006/relationships/image" Target="../media/image770.png"/><Relationship Id="rId52" Type="http://schemas.openxmlformats.org/officeDocument/2006/relationships/image" Target="../media/image769.png"/><Relationship Id="rId51" Type="http://schemas.openxmlformats.org/officeDocument/2006/relationships/image" Target="../media/image768.png"/><Relationship Id="rId50" Type="http://schemas.openxmlformats.org/officeDocument/2006/relationships/image" Target="../media/image767.png"/><Relationship Id="rId5" Type="http://schemas.openxmlformats.org/officeDocument/2006/relationships/image" Target="../media/image722.png"/><Relationship Id="rId49" Type="http://schemas.openxmlformats.org/officeDocument/2006/relationships/image" Target="../media/image766.png"/><Relationship Id="rId48" Type="http://schemas.openxmlformats.org/officeDocument/2006/relationships/image" Target="../media/image765.png"/><Relationship Id="rId47" Type="http://schemas.openxmlformats.org/officeDocument/2006/relationships/image" Target="../media/image764.png"/><Relationship Id="rId46" Type="http://schemas.openxmlformats.org/officeDocument/2006/relationships/image" Target="../media/image763.png"/><Relationship Id="rId45" Type="http://schemas.openxmlformats.org/officeDocument/2006/relationships/image" Target="../media/image762.png"/><Relationship Id="rId44" Type="http://schemas.openxmlformats.org/officeDocument/2006/relationships/image" Target="../media/image761.png"/><Relationship Id="rId43" Type="http://schemas.openxmlformats.org/officeDocument/2006/relationships/image" Target="../media/image760.png"/><Relationship Id="rId42" Type="http://schemas.openxmlformats.org/officeDocument/2006/relationships/image" Target="../media/image759.png"/><Relationship Id="rId41" Type="http://schemas.openxmlformats.org/officeDocument/2006/relationships/image" Target="../media/image758.png"/><Relationship Id="rId40" Type="http://schemas.openxmlformats.org/officeDocument/2006/relationships/image" Target="../media/image757.png"/><Relationship Id="rId4" Type="http://schemas.openxmlformats.org/officeDocument/2006/relationships/image" Target="../media/image721.png"/><Relationship Id="rId39" Type="http://schemas.openxmlformats.org/officeDocument/2006/relationships/image" Target="../media/image756.png"/><Relationship Id="rId38" Type="http://schemas.openxmlformats.org/officeDocument/2006/relationships/image" Target="../media/image755.png"/><Relationship Id="rId37" Type="http://schemas.openxmlformats.org/officeDocument/2006/relationships/image" Target="../media/image754.png"/><Relationship Id="rId36" Type="http://schemas.openxmlformats.org/officeDocument/2006/relationships/image" Target="../media/image753.png"/><Relationship Id="rId35" Type="http://schemas.openxmlformats.org/officeDocument/2006/relationships/image" Target="../media/image752.png"/><Relationship Id="rId34" Type="http://schemas.openxmlformats.org/officeDocument/2006/relationships/image" Target="../media/image751.png"/><Relationship Id="rId33" Type="http://schemas.openxmlformats.org/officeDocument/2006/relationships/image" Target="../media/image750.png"/><Relationship Id="rId32" Type="http://schemas.openxmlformats.org/officeDocument/2006/relationships/image" Target="../media/image749.png"/><Relationship Id="rId31" Type="http://schemas.openxmlformats.org/officeDocument/2006/relationships/image" Target="../media/image748.png"/><Relationship Id="rId30" Type="http://schemas.openxmlformats.org/officeDocument/2006/relationships/image" Target="../media/image747.png"/><Relationship Id="rId3" Type="http://schemas.openxmlformats.org/officeDocument/2006/relationships/image" Target="../media/image720.png"/><Relationship Id="rId29" Type="http://schemas.openxmlformats.org/officeDocument/2006/relationships/image" Target="../media/image746.png"/><Relationship Id="rId28" Type="http://schemas.openxmlformats.org/officeDocument/2006/relationships/image" Target="../media/image745.png"/><Relationship Id="rId27" Type="http://schemas.openxmlformats.org/officeDocument/2006/relationships/image" Target="../media/image744.png"/><Relationship Id="rId26" Type="http://schemas.openxmlformats.org/officeDocument/2006/relationships/image" Target="../media/image743.png"/><Relationship Id="rId25" Type="http://schemas.openxmlformats.org/officeDocument/2006/relationships/image" Target="../media/image742.png"/><Relationship Id="rId24" Type="http://schemas.openxmlformats.org/officeDocument/2006/relationships/image" Target="../media/image741.png"/><Relationship Id="rId230" Type="http://schemas.openxmlformats.org/officeDocument/2006/relationships/image" Target="../media/image947.png"/><Relationship Id="rId23" Type="http://schemas.openxmlformats.org/officeDocument/2006/relationships/image" Target="../media/image740.png"/><Relationship Id="rId229" Type="http://schemas.openxmlformats.org/officeDocument/2006/relationships/image" Target="../media/image946.png"/><Relationship Id="rId228" Type="http://schemas.openxmlformats.org/officeDocument/2006/relationships/image" Target="../media/image945.png"/><Relationship Id="rId227" Type="http://schemas.openxmlformats.org/officeDocument/2006/relationships/image" Target="../media/image944.png"/><Relationship Id="rId226" Type="http://schemas.openxmlformats.org/officeDocument/2006/relationships/image" Target="../media/image943.png"/><Relationship Id="rId225" Type="http://schemas.openxmlformats.org/officeDocument/2006/relationships/image" Target="../media/image942.png"/><Relationship Id="rId224" Type="http://schemas.openxmlformats.org/officeDocument/2006/relationships/image" Target="../media/image941.png"/><Relationship Id="rId223" Type="http://schemas.openxmlformats.org/officeDocument/2006/relationships/image" Target="../media/image940.png"/><Relationship Id="rId222" Type="http://schemas.openxmlformats.org/officeDocument/2006/relationships/image" Target="../media/image939.png"/><Relationship Id="rId221" Type="http://schemas.openxmlformats.org/officeDocument/2006/relationships/image" Target="../media/image938.png"/><Relationship Id="rId220" Type="http://schemas.openxmlformats.org/officeDocument/2006/relationships/image" Target="../media/image937.png"/><Relationship Id="rId22" Type="http://schemas.openxmlformats.org/officeDocument/2006/relationships/image" Target="../media/image739.png"/><Relationship Id="rId219" Type="http://schemas.openxmlformats.org/officeDocument/2006/relationships/image" Target="../media/image936.png"/><Relationship Id="rId218" Type="http://schemas.openxmlformats.org/officeDocument/2006/relationships/image" Target="../media/image935.png"/><Relationship Id="rId217" Type="http://schemas.openxmlformats.org/officeDocument/2006/relationships/image" Target="../media/image934.png"/><Relationship Id="rId216" Type="http://schemas.openxmlformats.org/officeDocument/2006/relationships/image" Target="../media/image933.png"/><Relationship Id="rId215" Type="http://schemas.openxmlformats.org/officeDocument/2006/relationships/image" Target="../media/image932.png"/><Relationship Id="rId214" Type="http://schemas.openxmlformats.org/officeDocument/2006/relationships/image" Target="../media/image931.png"/><Relationship Id="rId213" Type="http://schemas.openxmlformats.org/officeDocument/2006/relationships/image" Target="../media/image930.png"/><Relationship Id="rId212" Type="http://schemas.openxmlformats.org/officeDocument/2006/relationships/image" Target="../media/image929.png"/><Relationship Id="rId211" Type="http://schemas.openxmlformats.org/officeDocument/2006/relationships/image" Target="../media/image928.png"/><Relationship Id="rId210" Type="http://schemas.openxmlformats.org/officeDocument/2006/relationships/image" Target="../media/image927.png"/><Relationship Id="rId21" Type="http://schemas.openxmlformats.org/officeDocument/2006/relationships/image" Target="../media/image738.png"/><Relationship Id="rId209" Type="http://schemas.openxmlformats.org/officeDocument/2006/relationships/image" Target="../media/image926.png"/><Relationship Id="rId208" Type="http://schemas.openxmlformats.org/officeDocument/2006/relationships/image" Target="../media/image925.png"/><Relationship Id="rId207" Type="http://schemas.openxmlformats.org/officeDocument/2006/relationships/image" Target="../media/image924.png"/><Relationship Id="rId206" Type="http://schemas.openxmlformats.org/officeDocument/2006/relationships/image" Target="../media/image923.png"/><Relationship Id="rId205" Type="http://schemas.openxmlformats.org/officeDocument/2006/relationships/image" Target="../media/image922.png"/><Relationship Id="rId204" Type="http://schemas.openxmlformats.org/officeDocument/2006/relationships/image" Target="../media/image921.png"/><Relationship Id="rId203" Type="http://schemas.openxmlformats.org/officeDocument/2006/relationships/image" Target="../media/image920.png"/><Relationship Id="rId202" Type="http://schemas.openxmlformats.org/officeDocument/2006/relationships/image" Target="../media/image919.png"/><Relationship Id="rId201" Type="http://schemas.openxmlformats.org/officeDocument/2006/relationships/image" Target="../media/image918.png"/><Relationship Id="rId200" Type="http://schemas.openxmlformats.org/officeDocument/2006/relationships/image" Target="../media/image917.png"/><Relationship Id="rId20" Type="http://schemas.openxmlformats.org/officeDocument/2006/relationships/image" Target="../media/image737.png"/><Relationship Id="rId2" Type="http://schemas.openxmlformats.org/officeDocument/2006/relationships/image" Target="../media/image719.png"/><Relationship Id="rId199" Type="http://schemas.openxmlformats.org/officeDocument/2006/relationships/image" Target="../media/image916.png"/><Relationship Id="rId198" Type="http://schemas.openxmlformats.org/officeDocument/2006/relationships/image" Target="../media/image915.png"/><Relationship Id="rId197" Type="http://schemas.openxmlformats.org/officeDocument/2006/relationships/image" Target="../media/image914.png"/><Relationship Id="rId196" Type="http://schemas.openxmlformats.org/officeDocument/2006/relationships/image" Target="../media/image913.png"/><Relationship Id="rId195" Type="http://schemas.openxmlformats.org/officeDocument/2006/relationships/image" Target="../media/image912.png"/><Relationship Id="rId194" Type="http://schemas.openxmlformats.org/officeDocument/2006/relationships/image" Target="../media/image911.png"/><Relationship Id="rId193" Type="http://schemas.openxmlformats.org/officeDocument/2006/relationships/image" Target="../media/image910.png"/><Relationship Id="rId192" Type="http://schemas.openxmlformats.org/officeDocument/2006/relationships/image" Target="../media/image909.png"/><Relationship Id="rId191" Type="http://schemas.openxmlformats.org/officeDocument/2006/relationships/image" Target="../media/image908.png"/><Relationship Id="rId190" Type="http://schemas.openxmlformats.org/officeDocument/2006/relationships/image" Target="../media/image907.png"/><Relationship Id="rId19" Type="http://schemas.openxmlformats.org/officeDocument/2006/relationships/image" Target="../media/image736.png"/><Relationship Id="rId189" Type="http://schemas.openxmlformats.org/officeDocument/2006/relationships/image" Target="../media/image906.png"/><Relationship Id="rId188" Type="http://schemas.openxmlformats.org/officeDocument/2006/relationships/image" Target="../media/image905.png"/><Relationship Id="rId187" Type="http://schemas.openxmlformats.org/officeDocument/2006/relationships/image" Target="../media/image904.png"/><Relationship Id="rId186" Type="http://schemas.openxmlformats.org/officeDocument/2006/relationships/image" Target="../media/image903.png"/><Relationship Id="rId185" Type="http://schemas.openxmlformats.org/officeDocument/2006/relationships/image" Target="../media/image902.png"/><Relationship Id="rId184" Type="http://schemas.openxmlformats.org/officeDocument/2006/relationships/image" Target="../media/image901.png"/><Relationship Id="rId183" Type="http://schemas.openxmlformats.org/officeDocument/2006/relationships/image" Target="../media/image900.png"/><Relationship Id="rId182" Type="http://schemas.openxmlformats.org/officeDocument/2006/relationships/image" Target="../media/image899.png"/><Relationship Id="rId181" Type="http://schemas.openxmlformats.org/officeDocument/2006/relationships/image" Target="../media/image898.png"/><Relationship Id="rId180" Type="http://schemas.openxmlformats.org/officeDocument/2006/relationships/image" Target="../media/image897.png"/><Relationship Id="rId18" Type="http://schemas.openxmlformats.org/officeDocument/2006/relationships/image" Target="../media/image735.png"/><Relationship Id="rId179" Type="http://schemas.openxmlformats.org/officeDocument/2006/relationships/image" Target="../media/image896.png"/><Relationship Id="rId178" Type="http://schemas.openxmlformats.org/officeDocument/2006/relationships/image" Target="../media/image895.png"/><Relationship Id="rId177" Type="http://schemas.openxmlformats.org/officeDocument/2006/relationships/image" Target="../media/image894.png"/><Relationship Id="rId176" Type="http://schemas.openxmlformats.org/officeDocument/2006/relationships/image" Target="../media/image893.png"/><Relationship Id="rId175" Type="http://schemas.openxmlformats.org/officeDocument/2006/relationships/image" Target="../media/image892.png"/><Relationship Id="rId174" Type="http://schemas.openxmlformats.org/officeDocument/2006/relationships/image" Target="../media/image891.png"/><Relationship Id="rId173" Type="http://schemas.openxmlformats.org/officeDocument/2006/relationships/image" Target="../media/image890.png"/><Relationship Id="rId172" Type="http://schemas.openxmlformats.org/officeDocument/2006/relationships/image" Target="../media/image889.png"/><Relationship Id="rId171" Type="http://schemas.openxmlformats.org/officeDocument/2006/relationships/image" Target="../media/image888.png"/><Relationship Id="rId170" Type="http://schemas.openxmlformats.org/officeDocument/2006/relationships/image" Target="../media/image887.png"/><Relationship Id="rId17" Type="http://schemas.openxmlformats.org/officeDocument/2006/relationships/image" Target="../media/image734.png"/><Relationship Id="rId169" Type="http://schemas.openxmlformats.org/officeDocument/2006/relationships/image" Target="../media/image886.png"/><Relationship Id="rId168" Type="http://schemas.openxmlformats.org/officeDocument/2006/relationships/image" Target="../media/image885.png"/><Relationship Id="rId167" Type="http://schemas.openxmlformats.org/officeDocument/2006/relationships/image" Target="../media/image884.png"/><Relationship Id="rId166" Type="http://schemas.openxmlformats.org/officeDocument/2006/relationships/image" Target="../media/image883.png"/><Relationship Id="rId165" Type="http://schemas.openxmlformats.org/officeDocument/2006/relationships/image" Target="../media/image882.png"/><Relationship Id="rId164" Type="http://schemas.openxmlformats.org/officeDocument/2006/relationships/image" Target="../media/image881.png"/><Relationship Id="rId163" Type="http://schemas.openxmlformats.org/officeDocument/2006/relationships/image" Target="../media/image880.png"/><Relationship Id="rId162" Type="http://schemas.openxmlformats.org/officeDocument/2006/relationships/image" Target="../media/image879.png"/><Relationship Id="rId161" Type="http://schemas.openxmlformats.org/officeDocument/2006/relationships/image" Target="../media/image878.png"/><Relationship Id="rId160" Type="http://schemas.openxmlformats.org/officeDocument/2006/relationships/image" Target="../media/image877.png"/><Relationship Id="rId16" Type="http://schemas.openxmlformats.org/officeDocument/2006/relationships/image" Target="../media/image733.png"/><Relationship Id="rId159" Type="http://schemas.openxmlformats.org/officeDocument/2006/relationships/image" Target="../media/image876.png"/><Relationship Id="rId158" Type="http://schemas.openxmlformats.org/officeDocument/2006/relationships/image" Target="../media/image875.png"/><Relationship Id="rId157" Type="http://schemas.openxmlformats.org/officeDocument/2006/relationships/image" Target="../media/image874.png"/><Relationship Id="rId156" Type="http://schemas.openxmlformats.org/officeDocument/2006/relationships/image" Target="../media/image873.png"/><Relationship Id="rId155" Type="http://schemas.openxmlformats.org/officeDocument/2006/relationships/image" Target="../media/image872.png"/><Relationship Id="rId154" Type="http://schemas.openxmlformats.org/officeDocument/2006/relationships/image" Target="../media/image871.png"/><Relationship Id="rId153" Type="http://schemas.openxmlformats.org/officeDocument/2006/relationships/image" Target="../media/image870.png"/><Relationship Id="rId152" Type="http://schemas.openxmlformats.org/officeDocument/2006/relationships/image" Target="../media/image869.png"/><Relationship Id="rId151" Type="http://schemas.openxmlformats.org/officeDocument/2006/relationships/image" Target="../media/image868.png"/><Relationship Id="rId150" Type="http://schemas.openxmlformats.org/officeDocument/2006/relationships/image" Target="../media/image867.png"/><Relationship Id="rId15" Type="http://schemas.openxmlformats.org/officeDocument/2006/relationships/image" Target="../media/image732.png"/><Relationship Id="rId149" Type="http://schemas.openxmlformats.org/officeDocument/2006/relationships/image" Target="../media/image866.png"/><Relationship Id="rId148" Type="http://schemas.openxmlformats.org/officeDocument/2006/relationships/image" Target="../media/image865.png"/><Relationship Id="rId147" Type="http://schemas.openxmlformats.org/officeDocument/2006/relationships/image" Target="../media/image864.png"/><Relationship Id="rId146" Type="http://schemas.openxmlformats.org/officeDocument/2006/relationships/image" Target="../media/image863.png"/><Relationship Id="rId145" Type="http://schemas.openxmlformats.org/officeDocument/2006/relationships/image" Target="../media/image862.png"/><Relationship Id="rId144" Type="http://schemas.openxmlformats.org/officeDocument/2006/relationships/image" Target="../media/image861.png"/><Relationship Id="rId143" Type="http://schemas.openxmlformats.org/officeDocument/2006/relationships/image" Target="../media/image860.png"/><Relationship Id="rId142" Type="http://schemas.openxmlformats.org/officeDocument/2006/relationships/image" Target="../media/image859.png"/><Relationship Id="rId141" Type="http://schemas.openxmlformats.org/officeDocument/2006/relationships/image" Target="../media/image858.png"/><Relationship Id="rId140" Type="http://schemas.openxmlformats.org/officeDocument/2006/relationships/image" Target="../media/image857.png"/><Relationship Id="rId14" Type="http://schemas.openxmlformats.org/officeDocument/2006/relationships/image" Target="../media/image731.png"/><Relationship Id="rId139" Type="http://schemas.openxmlformats.org/officeDocument/2006/relationships/image" Target="../media/image856.png"/><Relationship Id="rId138" Type="http://schemas.openxmlformats.org/officeDocument/2006/relationships/image" Target="../media/image855.png"/><Relationship Id="rId137" Type="http://schemas.openxmlformats.org/officeDocument/2006/relationships/image" Target="../media/image854.png"/><Relationship Id="rId136" Type="http://schemas.openxmlformats.org/officeDocument/2006/relationships/image" Target="../media/image853.png"/><Relationship Id="rId135" Type="http://schemas.openxmlformats.org/officeDocument/2006/relationships/image" Target="../media/image852.png"/><Relationship Id="rId134" Type="http://schemas.openxmlformats.org/officeDocument/2006/relationships/image" Target="../media/image851.png"/><Relationship Id="rId133" Type="http://schemas.openxmlformats.org/officeDocument/2006/relationships/image" Target="../media/image850.png"/><Relationship Id="rId132" Type="http://schemas.openxmlformats.org/officeDocument/2006/relationships/image" Target="../media/image849.png"/><Relationship Id="rId131" Type="http://schemas.openxmlformats.org/officeDocument/2006/relationships/image" Target="../media/image848.png"/><Relationship Id="rId130" Type="http://schemas.openxmlformats.org/officeDocument/2006/relationships/image" Target="../media/image847.png"/><Relationship Id="rId13" Type="http://schemas.openxmlformats.org/officeDocument/2006/relationships/image" Target="../media/image730.png"/><Relationship Id="rId129" Type="http://schemas.openxmlformats.org/officeDocument/2006/relationships/image" Target="../media/image846.png"/><Relationship Id="rId128" Type="http://schemas.openxmlformats.org/officeDocument/2006/relationships/image" Target="../media/image845.png"/><Relationship Id="rId127" Type="http://schemas.openxmlformats.org/officeDocument/2006/relationships/image" Target="../media/image844.png"/><Relationship Id="rId126" Type="http://schemas.openxmlformats.org/officeDocument/2006/relationships/image" Target="../media/image843.png"/><Relationship Id="rId125" Type="http://schemas.openxmlformats.org/officeDocument/2006/relationships/image" Target="../media/image842.png"/><Relationship Id="rId124" Type="http://schemas.openxmlformats.org/officeDocument/2006/relationships/image" Target="../media/image841.png"/><Relationship Id="rId123" Type="http://schemas.openxmlformats.org/officeDocument/2006/relationships/image" Target="../media/image840.png"/><Relationship Id="rId122" Type="http://schemas.openxmlformats.org/officeDocument/2006/relationships/image" Target="../media/image839.png"/><Relationship Id="rId121" Type="http://schemas.openxmlformats.org/officeDocument/2006/relationships/image" Target="../media/image838.png"/><Relationship Id="rId120" Type="http://schemas.openxmlformats.org/officeDocument/2006/relationships/image" Target="../media/image837.png"/><Relationship Id="rId12" Type="http://schemas.openxmlformats.org/officeDocument/2006/relationships/image" Target="../media/image729.png"/><Relationship Id="rId119" Type="http://schemas.openxmlformats.org/officeDocument/2006/relationships/image" Target="../media/image836.png"/><Relationship Id="rId118" Type="http://schemas.openxmlformats.org/officeDocument/2006/relationships/image" Target="../media/image835.png"/><Relationship Id="rId117" Type="http://schemas.openxmlformats.org/officeDocument/2006/relationships/image" Target="../media/image834.png"/><Relationship Id="rId116" Type="http://schemas.openxmlformats.org/officeDocument/2006/relationships/image" Target="../media/image833.png"/><Relationship Id="rId115" Type="http://schemas.openxmlformats.org/officeDocument/2006/relationships/image" Target="../media/image832.png"/><Relationship Id="rId114" Type="http://schemas.openxmlformats.org/officeDocument/2006/relationships/image" Target="../media/image831.png"/><Relationship Id="rId113" Type="http://schemas.openxmlformats.org/officeDocument/2006/relationships/image" Target="../media/image830.png"/><Relationship Id="rId112" Type="http://schemas.openxmlformats.org/officeDocument/2006/relationships/image" Target="../media/image829.png"/><Relationship Id="rId111" Type="http://schemas.openxmlformats.org/officeDocument/2006/relationships/image" Target="../media/image828.png"/><Relationship Id="rId110" Type="http://schemas.openxmlformats.org/officeDocument/2006/relationships/image" Target="../media/image827.png"/><Relationship Id="rId11" Type="http://schemas.openxmlformats.org/officeDocument/2006/relationships/image" Target="../media/image728.png"/><Relationship Id="rId109" Type="http://schemas.openxmlformats.org/officeDocument/2006/relationships/image" Target="../media/image826.png"/><Relationship Id="rId108" Type="http://schemas.openxmlformats.org/officeDocument/2006/relationships/image" Target="../media/image825.png"/><Relationship Id="rId107" Type="http://schemas.openxmlformats.org/officeDocument/2006/relationships/image" Target="../media/image824.png"/><Relationship Id="rId106" Type="http://schemas.openxmlformats.org/officeDocument/2006/relationships/image" Target="../media/image823.png"/><Relationship Id="rId105" Type="http://schemas.openxmlformats.org/officeDocument/2006/relationships/image" Target="../media/image822.png"/><Relationship Id="rId104" Type="http://schemas.openxmlformats.org/officeDocument/2006/relationships/image" Target="../media/image821.png"/><Relationship Id="rId103" Type="http://schemas.openxmlformats.org/officeDocument/2006/relationships/image" Target="../media/image820.png"/><Relationship Id="rId102" Type="http://schemas.openxmlformats.org/officeDocument/2006/relationships/image" Target="../media/image819.png"/><Relationship Id="rId101" Type="http://schemas.openxmlformats.org/officeDocument/2006/relationships/image" Target="../media/image818.png"/><Relationship Id="rId100" Type="http://schemas.openxmlformats.org/officeDocument/2006/relationships/image" Target="../media/image817.png"/><Relationship Id="rId10" Type="http://schemas.openxmlformats.org/officeDocument/2006/relationships/image" Target="../media/image72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" name="textbox 4"/>
          <p:cNvSpPr/>
          <p:nvPr/>
        </p:nvSpPr>
        <p:spPr>
          <a:xfrm>
            <a:off x="13972333" y="3331199"/>
            <a:ext cx="559434" cy="14312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3861"/>
              </a:lnSpc>
              <a:tabLst/>
            </a:pPr>
            <a:r>
              <a:rPr sz="5300" kern="0" spc="2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5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7204"/>
              </a:lnSpc>
              <a:tabLst/>
            </a:pPr>
            <a:r>
              <a:rPr sz="4600" kern="0" spc="2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sz="4600" dirty="0">
              <a:latin typeface="Arial"/>
              <a:ea typeface="Arial"/>
              <a:cs typeface="Arial"/>
            </a:endParaRPr>
          </a:p>
        </p:txBody>
      </p:sp>
      <p:sp>
        <p:nvSpPr>
          <p:cNvPr id="6" name="textbox 6"/>
          <p:cNvSpPr/>
          <p:nvPr/>
        </p:nvSpPr>
        <p:spPr>
          <a:xfrm>
            <a:off x="12630980" y="4099828"/>
            <a:ext cx="464819" cy="4718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510"/>
              </a:lnSpc>
              <a:tabLst/>
            </a:pPr>
            <a:r>
              <a:rPr sz="4800" kern="0" spc="77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4800" dirty="0">
              <a:latin typeface="Arial"/>
              <a:ea typeface="Arial"/>
              <a:cs typeface="Arial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402990" y="4700210"/>
            <a:ext cx="3359255" cy="23077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950142" y="3791503"/>
            <a:ext cx="159082" cy="940004"/>
          </a:xfrm>
          <a:prstGeom prst="rect">
            <a:avLst/>
          </a:prstGeom>
        </p:spPr>
      </p:pic>
      <p:sp>
        <p:nvSpPr>
          <p:cNvPr id="12" name="textbox 12"/>
          <p:cNvSpPr/>
          <p:nvPr/>
        </p:nvSpPr>
        <p:spPr>
          <a:xfrm>
            <a:off x="12560911" y="3380308"/>
            <a:ext cx="307340" cy="3670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2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5000"/>
              </a:lnSpc>
              <a:tabLst/>
            </a:pPr>
            <a:r>
              <a:rPr sz="3000" kern="0" spc="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3000" dirty="0">
              <a:latin typeface="Arial"/>
              <a:ea typeface="Arial"/>
              <a:cs typeface="Arial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977760" y="1029632"/>
            <a:ext cx="1788066" cy="104579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240543" y="92743"/>
            <a:ext cx="2773750" cy="3036744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138870" y="3146356"/>
            <a:ext cx="350760" cy="343949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772673" y="2620516"/>
            <a:ext cx="627669" cy="292588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5886425" y="1246128"/>
            <a:ext cx="659765" cy="8858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772"/>
              </a:lnSpc>
              <a:tabLst/>
            </a:pPr>
            <a:r>
              <a:rPr sz="89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sz="8900" dirty="0">
              <a:latin typeface="Arial"/>
              <a:ea typeface="Arial"/>
              <a:cs typeface="Arial"/>
            </a:endParaRPr>
          </a:p>
        </p:txBody>
      </p:sp>
      <p:sp>
        <p:nvSpPr>
          <p:cNvPr id="24" name="textbox 24"/>
          <p:cNvSpPr/>
          <p:nvPr/>
        </p:nvSpPr>
        <p:spPr>
          <a:xfrm>
            <a:off x="4639879" y="4077932"/>
            <a:ext cx="335915" cy="4222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120"/>
              </a:lnSpc>
              <a:tabLst/>
            </a:pPr>
            <a:r>
              <a:rPr sz="48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4800" dirty="0">
              <a:latin typeface="Arial"/>
              <a:ea typeface="Arial"/>
              <a:cs typeface="Arial"/>
            </a:endParaRPr>
          </a:p>
        </p:txBody>
      </p:sp>
      <p:sp>
        <p:nvSpPr>
          <p:cNvPr id="26" name="textbox 26"/>
          <p:cNvSpPr/>
          <p:nvPr/>
        </p:nvSpPr>
        <p:spPr>
          <a:xfrm>
            <a:off x="7121303" y="1277224"/>
            <a:ext cx="292100" cy="821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6262"/>
              </a:lnSpc>
              <a:tabLst/>
            </a:pPr>
            <a:r>
              <a:rPr sz="4200" kern="0" spc="-25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sz="4200" dirty="0">
              <a:latin typeface="Arial"/>
              <a:ea typeface="Arial"/>
              <a:cs typeface="Arial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16065772" y="3089061"/>
            <a:ext cx="1323339" cy="20586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49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5000"/>
              </a:lnSpc>
              <a:tabLst/>
            </a:pPr>
            <a:r>
              <a:rPr sz="5000" kern="0" spc="2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5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0922"/>
              </a:lnSpc>
              <a:tabLst/>
            </a:pPr>
            <a:r>
              <a:rPr sz="5900" kern="0" spc="3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5900" dirty="0">
              <a:latin typeface="Arial"/>
              <a:ea typeface="Arial"/>
              <a:cs typeface="Arial"/>
            </a:endParaRP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9546466" y="458110"/>
            <a:ext cx="5067829" cy="2041537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1478371" y="1878397"/>
            <a:ext cx="338111" cy="192165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1049123" y="1885856"/>
            <a:ext cx="1044335" cy="508870"/>
          </a:xfrm>
          <a:prstGeom prst="rect">
            <a:avLst/>
          </a:prstGeom>
        </p:spPr>
      </p:pic>
      <p:sp>
        <p:nvSpPr>
          <p:cNvPr id="36" name="textbox 36"/>
          <p:cNvSpPr/>
          <p:nvPr/>
        </p:nvSpPr>
        <p:spPr>
          <a:xfrm>
            <a:off x="14553751" y="1188987"/>
            <a:ext cx="796925" cy="9899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7593"/>
              </a:lnSpc>
              <a:tabLst/>
            </a:pPr>
            <a:r>
              <a:rPr sz="5100" kern="0" spc="-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S3</a:t>
            </a:r>
            <a:endParaRPr sz="5100" dirty="0">
              <a:latin typeface="Arial"/>
              <a:ea typeface="Arial"/>
              <a:cs typeface="Arial"/>
            </a:endParaRP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6505780" y="2005209"/>
            <a:ext cx="126650" cy="22184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3499587" y="3755605"/>
            <a:ext cx="1066551" cy="849575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2783627" y="3055707"/>
            <a:ext cx="381407" cy="626763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13066927" y="3401603"/>
            <a:ext cx="260111" cy="434111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13652988" y="3519658"/>
            <a:ext cx="459895" cy="116919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2929095" y="3973879"/>
            <a:ext cx="439464" cy="366165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11207232" y="4319361"/>
            <a:ext cx="1268769" cy="423011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11532787" y="3036165"/>
            <a:ext cx="979399" cy="1168718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12617360" y="3903624"/>
            <a:ext cx="2200164" cy="126237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13036765" y="4025771"/>
            <a:ext cx="712221" cy="24357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13233308" y="4247774"/>
            <a:ext cx="318165" cy="413677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13632394" y="4215987"/>
            <a:ext cx="285407" cy="308435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6411444" y="4603823"/>
            <a:ext cx="2530450" cy="2001385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5682664" y="2371488"/>
            <a:ext cx="5530758" cy="1486768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5985234" y="3980527"/>
            <a:ext cx="280056" cy="316867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8542625" y="795153"/>
            <a:ext cx="1056340" cy="1433242"/>
          </a:xfrm>
          <a:prstGeom prst="rect">
            <a:avLst/>
          </a:prstGeom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15412995" y="3107536"/>
            <a:ext cx="1755481" cy="1463622"/>
          </a:xfrm>
          <a:prstGeom prst="rect">
            <a:avLst/>
          </a:prstGeom>
        </p:spPr>
      </p:pic>
      <p:pic>
        <p:nvPicPr>
          <p:cNvPr id="72" name="picture 7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15245438" y="580925"/>
            <a:ext cx="1058264" cy="2243950"/>
          </a:xfrm>
          <a:prstGeom prst="rect">
            <a:avLst/>
          </a:prstGeom>
        </p:spPr>
      </p:pic>
      <p:pic>
        <p:nvPicPr>
          <p:cNvPr id="74" name="picture 7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15934914" y="2162072"/>
            <a:ext cx="391100" cy="375963"/>
          </a:xfrm>
          <a:prstGeom prst="rect">
            <a:avLst/>
          </a:prstGeom>
        </p:spPr>
      </p:pic>
      <p:sp>
        <p:nvSpPr>
          <p:cNvPr id="76" name="textbox 76"/>
          <p:cNvSpPr/>
          <p:nvPr/>
        </p:nvSpPr>
        <p:spPr>
          <a:xfrm>
            <a:off x="2435137" y="1968403"/>
            <a:ext cx="13761085" cy="35693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56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spcBef>
                <a:spcPts val="1"/>
              </a:spcBef>
              <a:tabLst/>
            </a:pPr>
            <a:r>
              <a:rPr sz="23900" b="1" kern="0" spc="-720" dirty="0">
                <a:solidFill>
                  <a:srgbClr val="25AFFF">
                    <a:alpha val="50196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3900" kern="0" spc="5310" dirty="0">
                <a:solidFill>
                  <a:srgbClr val="25AFFF">
                    <a:alpha val="50196"/>
                  </a:srgbClr>
                </a:solidFill>
                <a:latin typeface="Microsoft YaHei"/>
                <a:ea typeface="Microsoft YaHei"/>
                <a:cs typeface="Microsoft YaHei"/>
              </a:rPr>
              <a:t>YS</a:t>
            </a:r>
            <a:r>
              <a:rPr sz="23900" kern="0" spc="1220" dirty="0">
                <a:solidFill>
                  <a:srgbClr val="25AFFF">
                    <a:alpha val="50196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900" b="1" kern="0" spc="1540" dirty="0">
                <a:solidFill>
                  <a:srgbClr val="FFFFFF">
                    <a:alpha val="50196"/>
                  </a:srgbClr>
                </a:solidFill>
                <a:latin typeface="Arial"/>
                <a:ea typeface="Arial"/>
                <a:cs typeface="Arial"/>
              </a:rPr>
              <a:t>Lab</a:t>
            </a:r>
            <a:endParaRPr sz="23900" dirty="0">
              <a:latin typeface="Arial"/>
              <a:ea typeface="Arial"/>
              <a:cs typeface="Arial"/>
            </a:endParaRPr>
          </a:p>
        </p:txBody>
      </p:sp>
      <p:pic>
        <p:nvPicPr>
          <p:cNvPr id="78" name="picture 7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6839150" y="1277715"/>
            <a:ext cx="196580" cy="735169"/>
          </a:xfrm>
          <a:prstGeom prst="rect">
            <a:avLst/>
          </a:prstGeom>
        </p:spPr>
      </p:pic>
      <p:pic>
        <p:nvPicPr>
          <p:cNvPr id="80" name="picture 8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7851902" y="1267202"/>
            <a:ext cx="342164" cy="719976"/>
          </a:xfrm>
          <a:prstGeom prst="rect">
            <a:avLst/>
          </a:prstGeom>
        </p:spPr>
      </p:pic>
      <p:sp>
        <p:nvSpPr>
          <p:cNvPr id="82" name="textbox 82"/>
          <p:cNvSpPr/>
          <p:nvPr/>
        </p:nvSpPr>
        <p:spPr>
          <a:xfrm>
            <a:off x="2327717" y="1860982"/>
            <a:ext cx="6725284" cy="34620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68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1"/>
              </a:spcBef>
              <a:tabLst/>
            </a:pPr>
            <a:r>
              <a:rPr sz="23900" kern="0" spc="408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LYS</a:t>
            </a:r>
            <a:endParaRPr sz="239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84" name="picture 84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11118855" y="5676725"/>
            <a:ext cx="2547832" cy="2219430"/>
          </a:xfrm>
          <a:prstGeom prst="rect">
            <a:avLst/>
          </a:prstGeom>
        </p:spPr>
      </p:pic>
      <p:pic>
        <p:nvPicPr>
          <p:cNvPr id="86" name="picture 86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15966253" y="1412987"/>
            <a:ext cx="303410" cy="586384"/>
          </a:xfrm>
          <a:prstGeom prst="rect">
            <a:avLst/>
          </a:prstGeom>
        </p:spPr>
      </p:pic>
      <p:sp>
        <p:nvSpPr>
          <p:cNvPr id="88" name="textbox 88"/>
          <p:cNvSpPr/>
          <p:nvPr/>
        </p:nvSpPr>
        <p:spPr>
          <a:xfrm>
            <a:off x="14191437" y="1918773"/>
            <a:ext cx="1897379" cy="33921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88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2000"/>
              </a:lnSpc>
              <a:tabLst/>
            </a:pPr>
            <a:r>
              <a:rPr sz="23900" kern="0" spc="-5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</a:t>
            </a:r>
            <a:endParaRPr sz="2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0" name="textbox 90"/>
          <p:cNvSpPr/>
          <p:nvPr/>
        </p:nvSpPr>
        <p:spPr>
          <a:xfrm>
            <a:off x="10080954" y="1918773"/>
            <a:ext cx="1790700" cy="34309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spcBef>
                <a:spcPts val="2"/>
              </a:spcBef>
              <a:tabLst/>
            </a:pPr>
            <a:r>
              <a:rPr sz="23900" kern="0" spc="16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</a:t>
            </a:r>
            <a:endParaRPr sz="239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92" name="picture 9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4566780" y="6118683"/>
            <a:ext cx="560334" cy="592818"/>
          </a:xfrm>
          <a:prstGeom prst="rect">
            <a:avLst/>
          </a:prstGeom>
        </p:spPr>
      </p:pic>
      <p:sp>
        <p:nvSpPr>
          <p:cNvPr id="94" name="textbox 94"/>
          <p:cNvSpPr/>
          <p:nvPr/>
        </p:nvSpPr>
        <p:spPr>
          <a:xfrm>
            <a:off x="5018029" y="6325263"/>
            <a:ext cx="578484" cy="7023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327"/>
              </a:lnSpc>
              <a:tabLst/>
            </a:pPr>
            <a:r>
              <a:rPr sz="7300" kern="0" spc="69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sz="7300" dirty="0">
              <a:latin typeface="Arial"/>
              <a:ea typeface="Arial"/>
              <a:cs typeface="Arial"/>
            </a:endParaRPr>
          </a:p>
        </p:txBody>
      </p:sp>
      <p:pic>
        <p:nvPicPr>
          <p:cNvPr id="96" name="picture 96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9286241" y="6547093"/>
            <a:ext cx="1314986" cy="1005252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5524365" y="6063520"/>
            <a:ext cx="355786" cy="420816"/>
          </a:xfrm>
          <a:prstGeom prst="rect">
            <a:avLst/>
          </a:prstGeom>
        </p:spPr>
      </p:pic>
      <p:pic>
        <p:nvPicPr>
          <p:cNvPr id="100" name="picture 100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8736829" y="6766176"/>
            <a:ext cx="446113" cy="901307"/>
          </a:xfrm>
          <a:prstGeom prst="rect">
            <a:avLst/>
          </a:prstGeom>
        </p:spPr>
      </p:pic>
      <p:sp>
        <p:nvSpPr>
          <p:cNvPr id="102" name="textbox 102"/>
          <p:cNvSpPr/>
          <p:nvPr/>
        </p:nvSpPr>
        <p:spPr>
          <a:xfrm>
            <a:off x="5180561" y="5997305"/>
            <a:ext cx="4788534" cy="10204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73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6000"/>
              </a:lnSpc>
              <a:tabLst/>
            </a:pPr>
            <a:r>
              <a:rPr sz="7600" kern="0" spc="-1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觉识别设计</a:t>
            </a:r>
            <a:endParaRPr sz="7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04" name="picture 104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7484374" y="8191992"/>
            <a:ext cx="528556" cy="938626"/>
          </a:xfrm>
          <a:prstGeom prst="rect">
            <a:avLst/>
          </a:prstGeom>
        </p:spPr>
      </p:pic>
      <p:pic>
        <p:nvPicPr>
          <p:cNvPr id="106" name="picture 106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4247972" y="7032774"/>
            <a:ext cx="2230400" cy="1148768"/>
          </a:xfrm>
          <a:prstGeom prst="rect">
            <a:avLst/>
          </a:prstGeom>
        </p:spPr>
      </p:pic>
      <p:sp>
        <p:nvSpPr>
          <p:cNvPr id="108" name="textbox 108"/>
          <p:cNvSpPr/>
          <p:nvPr/>
        </p:nvSpPr>
        <p:spPr>
          <a:xfrm>
            <a:off x="2241473" y="7921099"/>
            <a:ext cx="6142990" cy="6445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932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4200" kern="0" spc="33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@LingyueSam</a:t>
            </a:r>
            <a:r>
              <a:rPr sz="4200" kern="0" spc="32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aWeb3</a:t>
            </a:r>
            <a:endParaRPr sz="42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10" name="picture 110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15992850" y="6095306"/>
            <a:ext cx="396164" cy="233514"/>
          </a:xfrm>
          <a:prstGeom prst="rect">
            <a:avLst/>
          </a:prstGeom>
        </p:spPr>
      </p:pic>
      <p:pic>
        <p:nvPicPr>
          <p:cNvPr id="112" name="picture 112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15554520" y="5921953"/>
            <a:ext cx="381248" cy="574964"/>
          </a:xfrm>
          <a:prstGeom prst="rect">
            <a:avLst/>
          </a:prstGeom>
        </p:spPr>
      </p:pic>
      <p:sp>
        <p:nvSpPr>
          <p:cNvPr id="114" name="textbox 114"/>
          <p:cNvSpPr/>
          <p:nvPr/>
        </p:nvSpPr>
        <p:spPr>
          <a:xfrm>
            <a:off x="15290303" y="7767811"/>
            <a:ext cx="500380" cy="4845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612"/>
              </a:lnSpc>
              <a:tabLst/>
            </a:pPr>
            <a:r>
              <a:rPr sz="6300" kern="0" spc="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&gt;</a:t>
            </a:r>
            <a:endParaRPr sz="6300" dirty="0">
              <a:latin typeface="Arial"/>
              <a:ea typeface="Arial"/>
              <a:cs typeface="Arial"/>
            </a:endParaRPr>
          </a:p>
        </p:txBody>
      </p:sp>
      <p:pic>
        <p:nvPicPr>
          <p:cNvPr id="116" name="picture 116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14960514" y="7237100"/>
            <a:ext cx="116757" cy="180650"/>
          </a:xfrm>
          <a:prstGeom prst="rect">
            <a:avLst/>
          </a:prstGeom>
        </p:spPr>
      </p:pic>
      <p:pic>
        <p:nvPicPr>
          <p:cNvPr id="118" name="picture 118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14756187" y="6104712"/>
            <a:ext cx="229785" cy="106702"/>
          </a:xfrm>
          <a:prstGeom prst="rect">
            <a:avLst/>
          </a:prstGeom>
        </p:spPr>
      </p:pic>
      <p:pic>
        <p:nvPicPr>
          <p:cNvPr id="120" name="picture 120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14082560" y="6097739"/>
            <a:ext cx="197026" cy="116756"/>
          </a:xfrm>
          <a:prstGeom prst="rect">
            <a:avLst/>
          </a:prstGeom>
        </p:spPr>
      </p:pic>
      <p:pic>
        <p:nvPicPr>
          <p:cNvPr id="122" name="picture 122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14960351" y="6893798"/>
            <a:ext cx="104922" cy="216653"/>
          </a:xfrm>
          <a:prstGeom prst="rect">
            <a:avLst/>
          </a:prstGeom>
        </p:spPr>
      </p:pic>
      <p:pic>
        <p:nvPicPr>
          <p:cNvPr id="124" name="picture 124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14181642" y="5447623"/>
            <a:ext cx="856708" cy="585735"/>
          </a:xfrm>
          <a:prstGeom prst="rect">
            <a:avLst/>
          </a:prstGeom>
        </p:spPr>
      </p:pic>
      <p:pic>
        <p:nvPicPr>
          <p:cNvPr id="126" name="picture 126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14393913" y="6097739"/>
            <a:ext cx="197028" cy="116756"/>
          </a:xfrm>
          <a:prstGeom prst="rect">
            <a:avLst/>
          </a:prstGeom>
        </p:spPr>
      </p:pic>
      <p:pic>
        <p:nvPicPr>
          <p:cNvPr id="128" name="picture 128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14948028" y="7599213"/>
            <a:ext cx="138648" cy="205135"/>
          </a:xfrm>
          <a:prstGeom prst="rect">
            <a:avLst/>
          </a:prstGeom>
        </p:spPr>
      </p:pic>
      <p:pic>
        <p:nvPicPr>
          <p:cNvPr id="130" name="picture 130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14183776" y="5996859"/>
            <a:ext cx="1900577" cy="1899296"/>
          </a:xfrm>
          <a:prstGeom prst="rect">
            <a:avLst/>
          </a:prstGeom>
        </p:spPr>
      </p:pic>
      <p:sp>
        <p:nvSpPr>
          <p:cNvPr id="132" name="textbox 132"/>
          <p:cNvSpPr/>
          <p:nvPr/>
        </p:nvSpPr>
        <p:spPr>
          <a:xfrm>
            <a:off x="11991886" y="3024715"/>
            <a:ext cx="2061210" cy="22866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7800"/>
              </a:lnSpc>
              <a:tabLst/>
            </a:pPr>
            <a:r>
              <a:rPr sz="23900" kern="0" spc="28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endParaRPr sz="239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34" name="picture 134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rot="21600000">
            <a:off x="15520942" y="9062846"/>
            <a:ext cx="2283525" cy="1224154"/>
          </a:xfrm>
          <a:prstGeom prst="rect">
            <a:avLst/>
          </a:prstGeom>
        </p:spPr>
      </p:pic>
      <p:sp>
        <p:nvSpPr>
          <p:cNvPr id="136" name="textbox 136"/>
          <p:cNvSpPr/>
          <p:nvPr/>
        </p:nvSpPr>
        <p:spPr>
          <a:xfrm>
            <a:off x="10773734" y="8942365"/>
            <a:ext cx="42862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052"/>
              </a:lnSpc>
              <a:tabLst/>
            </a:pPr>
            <a:r>
              <a:rPr sz="5600" kern="0" spc="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5600" dirty="0">
              <a:latin typeface="Arial"/>
              <a:ea typeface="Arial"/>
              <a:cs typeface="Arial"/>
            </a:endParaRPr>
          </a:p>
        </p:txBody>
      </p:sp>
      <p:pic>
        <p:nvPicPr>
          <p:cNvPr id="138" name="picture 138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 rot="21600000">
            <a:off x="10572361" y="8924090"/>
            <a:ext cx="2018779" cy="1362909"/>
          </a:xfrm>
          <a:prstGeom prst="rect">
            <a:avLst/>
          </a:prstGeom>
        </p:spPr>
      </p:pic>
      <p:pic>
        <p:nvPicPr>
          <p:cNvPr id="140" name="picture 140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 rot="21600000">
            <a:off x="8610179" y="8539112"/>
            <a:ext cx="1830667" cy="1422826"/>
          </a:xfrm>
          <a:prstGeom prst="rect">
            <a:avLst/>
          </a:prstGeom>
        </p:spPr>
      </p:pic>
      <p:sp>
        <p:nvSpPr>
          <p:cNvPr id="142" name="textbox 142"/>
          <p:cNvSpPr/>
          <p:nvPr/>
        </p:nvSpPr>
        <p:spPr>
          <a:xfrm>
            <a:off x="3233425" y="6015668"/>
            <a:ext cx="392429" cy="8521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3000"/>
              </a:lnSpc>
              <a:tabLst/>
            </a:pPr>
            <a:r>
              <a:rPr sz="6500" kern="0" spc="-7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endParaRPr sz="6500" dirty="0">
              <a:latin typeface="Arial"/>
              <a:ea typeface="Arial"/>
              <a:cs typeface="Arial"/>
            </a:endParaRPr>
          </a:p>
        </p:txBody>
      </p:sp>
      <p:sp>
        <p:nvSpPr>
          <p:cNvPr id="144" name="textbox 144"/>
          <p:cNvSpPr/>
          <p:nvPr/>
        </p:nvSpPr>
        <p:spPr>
          <a:xfrm>
            <a:off x="2270819" y="5984719"/>
            <a:ext cx="2858135" cy="10280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5039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7000"/>
              </a:lnSpc>
              <a:tabLst/>
            </a:pPr>
            <a:r>
              <a:rPr sz="7600" kern="0" spc="-240" dirty="0">
                <a:solidFill>
                  <a:srgbClr val="D9D9D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品牌</a:t>
            </a:r>
            <a:r>
              <a:rPr sz="7600" kern="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视</a:t>
            </a:r>
            <a:endParaRPr sz="7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6" name="textbox 146"/>
          <p:cNvSpPr/>
          <p:nvPr/>
        </p:nvSpPr>
        <p:spPr>
          <a:xfrm>
            <a:off x="492208" y="9282839"/>
            <a:ext cx="586740" cy="10172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5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3000"/>
              </a:lnSpc>
              <a:spcBef>
                <a:spcPts val="1"/>
              </a:spcBef>
              <a:tabLst/>
            </a:pPr>
            <a:r>
              <a:rPr sz="7800" kern="0" spc="-80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endParaRPr sz="7800" dirty="0">
              <a:latin typeface="Arial"/>
              <a:ea typeface="Arial"/>
              <a:cs typeface="Arial"/>
            </a:endParaRPr>
          </a:p>
        </p:txBody>
      </p:sp>
      <p:pic>
        <p:nvPicPr>
          <p:cNvPr id="148" name="picture 148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 rot="21600000">
            <a:off x="900101" y="8878847"/>
            <a:ext cx="1664611" cy="1408153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2537961" y="4926674"/>
            <a:ext cx="2265848" cy="918167"/>
            <a:chOff x="0" y="0"/>
            <a:chExt cx="2265848" cy="918167"/>
          </a:xfrm>
        </p:grpSpPr>
        <p:pic>
          <p:nvPicPr>
            <p:cNvPr id="150" name="picture 150"/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 rot="21600000">
              <a:off x="0" y="0"/>
              <a:ext cx="2265848" cy="918167"/>
            </a:xfrm>
            <a:prstGeom prst="rect">
              <a:avLst/>
            </a:prstGeom>
          </p:spPr>
        </p:pic>
        <p:sp>
          <p:nvSpPr>
            <p:cNvPr id="152" name="textbox 152"/>
            <p:cNvSpPr/>
            <p:nvPr/>
          </p:nvSpPr>
          <p:spPr>
            <a:xfrm>
              <a:off x="-12700" y="-12700"/>
              <a:ext cx="2291714" cy="94361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8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28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9414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599440" algn="l" rtl="0" eaLnBrk="0">
                <a:lnSpc>
                  <a:spcPts val="3888"/>
                </a:lnSpc>
                <a:tabLst/>
              </a:pPr>
              <a:r>
                <a:rPr sz="5300" kern="0" spc="-10" dirty="0">
                  <a:solidFill>
                    <a:srgbClr val="7E7E7E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endParaRPr sz="5300" dirty="0"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154" name="picture 154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 rot="21600000">
            <a:off x="16877776" y="399139"/>
            <a:ext cx="947687" cy="2157750"/>
          </a:xfrm>
          <a:prstGeom prst="rect">
            <a:avLst/>
          </a:prstGeom>
        </p:spPr>
      </p:pic>
      <p:pic>
        <p:nvPicPr>
          <p:cNvPr id="156" name="picture 156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21600000">
            <a:off x="12950657" y="8496952"/>
            <a:ext cx="2009046" cy="818277"/>
          </a:xfrm>
          <a:prstGeom prst="rect">
            <a:avLst/>
          </a:prstGeom>
        </p:spPr>
      </p:pic>
      <p:sp>
        <p:nvSpPr>
          <p:cNvPr id="158" name="textbox 158"/>
          <p:cNvSpPr/>
          <p:nvPr/>
        </p:nvSpPr>
        <p:spPr>
          <a:xfrm>
            <a:off x="836481" y="4288100"/>
            <a:ext cx="1200150" cy="11195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918210" algn="l" rtl="0" eaLnBrk="0">
              <a:lnSpc>
                <a:spcPts val="2496"/>
              </a:lnSpc>
              <a:spcBef>
                <a:spcPts val="6"/>
              </a:spcBef>
              <a:tabLst>
                <a:tab pos="942975" algn="l"/>
              </a:tabLst>
            </a:pPr>
            <a:r>
              <a:rPr sz="4000" kern="0" spc="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4000" kern="0" spc="-3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4000" dirty="0">
              <a:latin typeface="Arial"/>
              <a:ea typeface="Arial"/>
              <a:cs typeface="Arial"/>
            </a:endParaRPr>
          </a:p>
        </p:txBody>
      </p:sp>
      <p:pic>
        <p:nvPicPr>
          <p:cNvPr id="160" name="picture 160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 rot="21600000">
            <a:off x="1550378" y="4801724"/>
            <a:ext cx="229137" cy="592870"/>
          </a:xfrm>
          <a:prstGeom prst="rect">
            <a:avLst/>
          </a:prstGeom>
        </p:spPr>
      </p:pic>
      <p:pic>
        <p:nvPicPr>
          <p:cNvPr id="162" name="picture 162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 rot="21600000">
            <a:off x="849181" y="4300800"/>
            <a:ext cx="740439" cy="874386"/>
          </a:xfrm>
          <a:prstGeom prst="rect">
            <a:avLst/>
          </a:prstGeom>
        </p:spPr>
      </p:pic>
      <p:pic>
        <p:nvPicPr>
          <p:cNvPr id="164" name="picture 164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 rot="21600000">
            <a:off x="729447" y="6069553"/>
            <a:ext cx="1331830" cy="783500"/>
          </a:xfrm>
          <a:prstGeom prst="rect">
            <a:avLst/>
          </a:prstGeom>
        </p:spPr>
      </p:pic>
      <p:pic>
        <p:nvPicPr>
          <p:cNvPr id="166" name="picture 166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 rot="21600000">
            <a:off x="5647473" y="8905119"/>
            <a:ext cx="679299" cy="1381881"/>
          </a:xfrm>
          <a:prstGeom prst="rect">
            <a:avLst/>
          </a:prstGeom>
        </p:spPr>
      </p:pic>
      <p:pic>
        <p:nvPicPr>
          <p:cNvPr id="168" name="picture 168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 rot="21600000">
            <a:off x="6446591" y="9289933"/>
            <a:ext cx="709465" cy="949184"/>
          </a:xfrm>
          <a:prstGeom prst="rect">
            <a:avLst/>
          </a:prstGeom>
        </p:spPr>
      </p:pic>
      <p:pic>
        <p:nvPicPr>
          <p:cNvPr id="170" name="picture 170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 rot="21600000">
            <a:off x="16538052" y="5980104"/>
            <a:ext cx="1220317" cy="546558"/>
          </a:xfrm>
          <a:prstGeom prst="rect">
            <a:avLst/>
          </a:prstGeom>
        </p:spPr>
      </p:pic>
      <p:pic>
        <p:nvPicPr>
          <p:cNvPr id="172" name="picture 172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 rot="21600000">
            <a:off x="2757850" y="9599989"/>
            <a:ext cx="945901" cy="687010"/>
          </a:xfrm>
          <a:prstGeom prst="rect">
            <a:avLst/>
          </a:prstGeom>
        </p:spPr>
      </p:pic>
      <p:pic>
        <p:nvPicPr>
          <p:cNvPr id="174" name="picture 174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 rot="21600000">
            <a:off x="17083561" y="7521049"/>
            <a:ext cx="792170" cy="736546"/>
          </a:xfrm>
          <a:prstGeom prst="rect">
            <a:avLst/>
          </a:prstGeom>
        </p:spPr>
      </p:pic>
      <p:sp>
        <p:nvSpPr>
          <p:cNvPr id="176" name="textbox 176"/>
          <p:cNvSpPr/>
          <p:nvPr/>
        </p:nvSpPr>
        <p:spPr>
          <a:xfrm>
            <a:off x="367504" y="3122467"/>
            <a:ext cx="652780" cy="8928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03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800" kern="0" spc="39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endParaRPr sz="6800" dirty="0">
              <a:latin typeface="Arial"/>
              <a:ea typeface="Arial"/>
              <a:cs typeface="Arial"/>
            </a:endParaRPr>
          </a:p>
        </p:txBody>
      </p:sp>
      <p:pic>
        <p:nvPicPr>
          <p:cNvPr id="178" name="picture 178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 rot="21600000">
            <a:off x="13851281" y="9638568"/>
            <a:ext cx="833437" cy="648432"/>
          </a:xfrm>
          <a:prstGeom prst="rect">
            <a:avLst/>
          </a:prstGeom>
        </p:spPr>
      </p:pic>
      <p:sp>
        <p:nvSpPr>
          <p:cNvPr id="180" name="textbox 180"/>
          <p:cNvSpPr/>
          <p:nvPr/>
        </p:nvSpPr>
        <p:spPr>
          <a:xfrm>
            <a:off x="9587803" y="4897835"/>
            <a:ext cx="908685" cy="610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4608"/>
              </a:lnSpc>
              <a:tabLst/>
            </a:pPr>
            <a:r>
              <a:rPr sz="3700" kern="0" spc="-5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mm</a:t>
            </a:r>
            <a:r>
              <a:rPr sz="3700" kern="0" spc="-20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3700" dirty="0">
              <a:latin typeface="Arial"/>
              <a:ea typeface="Arial"/>
              <a:cs typeface="Arial"/>
            </a:endParaRPr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 rot="21600000">
            <a:off x="402420" y="7494454"/>
            <a:ext cx="562708" cy="827521"/>
          </a:xfrm>
          <a:prstGeom prst="rect">
            <a:avLst/>
          </a:prstGeom>
        </p:spPr>
      </p:pic>
      <p:pic>
        <p:nvPicPr>
          <p:cNvPr id="184" name="picture 184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 rot="21600000">
            <a:off x="12236487" y="943037"/>
            <a:ext cx="718384" cy="611519"/>
          </a:xfrm>
          <a:prstGeom prst="rect">
            <a:avLst/>
          </a:prstGeom>
        </p:spPr>
      </p:pic>
      <p:pic>
        <p:nvPicPr>
          <p:cNvPr id="186" name="picture 186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 rot="21600000">
            <a:off x="16845830" y="9027387"/>
            <a:ext cx="747252" cy="583304"/>
          </a:xfrm>
          <a:prstGeom prst="rect">
            <a:avLst/>
          </a:prstGeom>
        </p:spPr>
      </p:pic>
      <p:pic>
        <p:nvPicPr>
          <p:cNvPr id="188" name="picture 188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 rot="21600000">
            <a:off x="1109240" y="7864622"/>
            <a:ext cx="755788" cy="548220"/>
          </a:xfrm>
          <a:prstGeom prst="rect">
            <a:avLst/>
          </a:prstGeom>
        </p:spPr>
      </p:pic>
      <p:sp>
        <p:nvSpPr>
          <p:cNvPr id="190" name="textbox 190"/>
          <p:cNvSpPr/>
          <p:nvPr/>
        </p:nvSpPr>
        <p:spPr>
          <a:xfrm>
            <a:off x="12295596" y="8154599"/>
            <a:ext cx="1288414" cy="2889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7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1900" kern="0" spc="19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凌岳Sama</a:t>
            </a:r>
            <a:endParaRPr sz="1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2" name="textbox 192"/>
          <p:cNvSpPr/>
          <p:nvPr/>
        </p:nvSpPr>
        <p:spPr>
          <a:xfrm>
            <a:off x="14724591" y="8164009"/>
            <a:ext cx="1288414" cy="2889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7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1900" kern="0" spc="19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凌岳Sama</a:t>
            </a:r>
            <a:endParaRPr sz="19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94" name="picture 194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 rot="21600000">
            <a:off x="4019160" y="7519426"/>
            <a:ext cx="168001" cy="600331"/>
          </a:xfrm>
          <a:prstGeom prst="rect">
            <a:avLst/>
          </a:prstGeom>
        </p:spPr>
      </p:pic>
      <p:sp>
        <p:nvSpPr>
          <p:cNvPr id="196" name="textbox 196"/>
          <p:cNvSpPr/>
          <p:nvPr/>
        </p:nvSpPr>
        <p:spPr>
          <a:xfrm>
            <a:off x="3598293" y="7411375"/>
            <a:ext cx="462280" cy="6832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861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tabLst/>
            </a:pPr>
            <a:r>
              <a:rPr sz="61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pic>
        <p:nvPicPr>
          <p:cNvPr id="198" name="picture 198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 rot="21600000">
            <a:off x="16569503" y="6554229"/>
            <a:ext cx="760874" cy="369083"/>
          </a:xfrm>
          <a:prstGeom prst="rect">
            <a:avLst/>
          </a:prstGeom>
        </p:spPr>
      </p:pic>
      <p:sp>
        <p:nvSpPr>
          <p:cNvPr id="200" name="textbox 200"/>
          <p:cNvSpPr/>
          <p:nvPr/>
        </p:nvSpPr>
        <p:spPr>
          <a:xfrm>
            <a:off x="5167047" y="9440533"/>
            <a:ext cx="464184" cy="6559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spcBef>
                <a:spcPts val="1"/>
              </a:spcBef>
              <a:tabLst/>
            </a:pPr>
            <a:r>
              <a:rPr sz="4900" kern="0" spc="17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sz="4900" dirty="0">
              <a:latin typeface="Arial"/>
              <a:ea typeface="Arial"/>
              <a:cs typeface="Arial"/>
            </a:endParaRPr>
          </a:p>
        </p:txBody>
      </p:sp>
      <p:pic>
        <p:nvPicPr>
          <p:cNvPr id="202" name="picture 202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 rot="21600000">
            <a:off x="15454952" y="8678846"/>
            <a:ext cx="819736" cy="334434"/>
          </a:xfrm>
          <a:prstGeom prst="rect">
            <a:avLst/>
          </a:prstGeom>
        </p:spPr>
      </p:pic>
      <p:sp>
        <p:nvSpPr>
          <p:cNvPr id="204" name="textbox 204"/>
          <p:cNvSpPr/>
          <p:nvPr/>
        </p:nvSpPr>
        <p:spPr>
          <a:xfrm>
            <a:off x="10728474" y="5024878"/>
            <a:ext cx="407034" cy="6699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191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tabLst/>
            </a:pPr>
            <a:r>
              <a:rPr sz="5000" kern="0" spc="2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endParaRPr sz="5000" dirty="0">
              <a:latin typeface="Arial"/>
              <a:ea typeface="Arial"/>
              <a:cs typeface="Arial"/>
            </a:endParaRPr>
          </a:p>
        </p:txBody>
      </p:sp>
      <p:sp>
        <p:nvSpPr>
          <p:cNvPr id="206" name="textbox 206"/>
          <p:cNvSpPr/>
          <p:nvPr/>
        </p:nvSpPr>
        <p:spPr>
          <a:xfrm>
            <a:off x="8085852" y="8770782"/>
            <a:ext cx="46037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258"/>
              </a:lnSpc>
              <a:tabLst/>
            </a:pPr>
            <a:r>
              <a:rPr sz="61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pic>
        <p:nvPicPr>
          <p:cNvPr id="208" name="picture 208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 rot="21600000">
            <a:off x="11063192" y="5151910"/>
            <a:ext cx="416149" cy="562428"/>
          </a:xfrm>
          <a:prstGeom prst="rect">
            <a:avLst/>
          </a:prstGeom>
        </p:spPr>
      </p:pic>
      <p:sp>
        <p:nvSpPr>
          <p:cNvPr id="210" name="textbox 210"/>
          <p:cNvSpPr/>
          <p:nvPr/>
        </p:nvSpPr>
        <p:spPr>
          <a:xfrm>
            <a:off x="7539847" y="9504910"/>
            <a:ext cx="337184" cy="7677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841"/>
              </a:lnSpc>
              <a:tabLst/>
            </a:pPr>
            <a:r>
              <a:rPr sz="8200" kern="0" spc="1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sz="8200" dirty="0">
              <a:latin typeface="Arial"/>
              <a:ea typeface="Arial"/>
              <a:cs typeface="Arial"/>
            </a:endParaRPr>
          </a:p>
        </p:txBody>
      </p:sp>
      <p:pic>
        <p:nvPicPr>
          <p:cNvPr id="212" name="picture 212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 rot="21600000">
            <a:off x="17394107" y="3701605"/>
            <a:ext cx="512438" cy="440437"/>
          </a:xfrm>
          <a:prstGeom prst="rect">
            <a:avLst/>
          </a:prstGeom>
        </p:spPr>
      </p:pic>
      <p:pic>
        <p:nvPicPr>
          <p:cNvPr id="214" name="picture 214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 rot="21600000">
            <a:off x="1538702" y="883910"/>
            <a:ext cx="299989" cy="726043"/>
          </a:xfrm>
          <a:prstGeom prst="rect">
            <a:avLst/>
          </a:prstGeom>
        </p:spPr>
      </p:pic>
      <p:pic>
        <p:nvPicPr>
          <p:cNvPr id="216" name="picture 216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 rot="21600000">
            <a:off x="16404259" y="1270931"/>
            <a:ext cx="386111" cy="547693"/>
          </a:xfrm>
          <a:prstGeom prst="rect">
            <a:avLst/>
          </a:prstGeom>
        </p:spPr>
      </p:pic>
      <p:pic>
        <p:nvPicPr>
          <p:cNvPr id="218" name="picture 218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 rot="21600000">
            <a:off x="11114313" y="989577"/>
            <a:ext cx="415627" cy="480329"/>
          </a:xfrm>
          <a:prstGeom prst="rect">
            <a:avLst/>
          </a:prstGeom>
        </p:spPr>
      </p:pic>
      <p:pic>
        <p:nvPicPr>
          <p:cNvPr id="220" name="picture 220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 rot="21600000">
            <a:off x="7269529" y="9484690"/>
            <a:ext cx="273774" cy="711678"/>
          </a:xfrm>
          <a:prstGeom prst="rect">
            <a:avLst/>
          </a:prstGeom>
        </p:spPr>
      </p:pic>
      <p:sp>
        <p:nvSpPr>
          <p:cNvPr id="222" name="textbox 222"/>
          <p:cNvSpPr/>
          <p:nvPr/>
        </p:nvSpPr>
        <p:spPr>
          <a:xfrm>
            <a:off x="7148876" y="7274670"/>
            <a:ext cx="441959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5"/>
              </a:lnSpc>
              <a:tabLst/>
            </a:pPr>
            <a:r>
              <a:rPr sz="4400" kern="0" spc="8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4400" dirty="0">
              <a:latin typeface="Arial"/>
              <a:ea typeface="Arial"/>
              <a:cs typeface="Arial"/>
            </a:endParaRPr>
          </a:p>
        </p:txBody>
      </p:sp>
      <p:pic>
        <p:nvPicPr>
          <p:cNvPr id="224" name="picture 224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 rot="21600000">
            <a:off x="11807949" y="8090479"/>
            <a:ext cx="409575" cy="409574"/>
          </a:xfrm>
          <a:prstGeom prst="rect">
            <a:avLst/>
          </a:prstGeom>
        </p:spPr>
      </p:pic>
      <p:pic>
        <p:nvPicPr>
          <p:cNvPr id="226" name="picture 226"/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 rot="21600000">
            <a:off x="5866368" y="8508626"/>
            <a:ext cx="442544" cy="372165"/>
          </a:xfrm>
          <a:prstGeom prst="rect">
            <a:avLst/>
          </a:prstGeom>
        </p:spPr>
      </p:pic>
      <p:pic>
        <p:nvPicPr>
          <p:cNvPr id="228" name="picture 228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 rot="21600000">
            <a:off x="4448154" y="9135468"/>
            <a:ext cx="391482" cy="400852"/>
          </a:xfrm>
          <a:prstGeom prst="rect">
            <a:avLst/>
          </a:prstGeom>
        </p:spPr>
      </p:pic>
      <p:pic>
        <p:nvPicPr>
          <p:cNvPr id="230" name="picture 230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 rot="21600000">
            <a:off x="9137698" y="4934211"/>
            <a:ext cx="371355" cy="409464"/>
          </a:xfrm>
          <a:prstGeom prst="rect">
            <a:avLst/>
          </a:prstGeom>
        </p:spPr>
      </p:pic>
      <p:pic>
        <p:nvPicPr>
          <p:cNvPr id="232" name="picture 232"/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 rot="21600000">
            <a:off x="16453395" y="2047533"/>
            <a:ext cx="338920" cy="433626"/>
          </a:xfrm>
          <a:prstGeom prst="rect">
            <a:avLst/>
          </a:prstGeom>
        </p:spPr>
      </p:pic>
      <p:pic>
        <p:nvPicPr>
          <p:cNvPr id="234" name="picture 234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 rot="21600000">
            <a:off x="10854364" y="884981"/>
            <a:ext cx="197839" cy="702980"/>
          </a:xfrm>
          <a:prstGeom prst="rect">
            <a:avLst/>
          </a:prstGeom>
        </p:spPr>
      </p:pic>
      <p:pic>
        <p:nvPicPr>
          <p:cNvPr id="236" name="picture 236"/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 rot="21600000">
            <a:off x="7497241" y="1313697"/>
            <a:ext cx="221694" cy="602203"/>
          </a:xfrm>
          <a:prstGeom prst="rect">
            <a:avLst/>
          </a:prstGeom>
        </p:spPr>
      </p:pic>
      <p:pic>
        <p:nvPicPr>
          <p:cNvPr id="238" name="picture 238"/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 rot="21600000">
            <a:off x="6633890" y="7481968"/>
            <a:ext cx="341192" cy="373949"/>
          </a:xfrm>
          <a:prstGeom prst="rect">
            <a:avLst/>
          </a:prstGeom>
        </p:spPr>
      </p:pic>
      <p:pic>
        <p:nvPicPr>
          <p:cNvPr id="240" name="picture 240"/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 rot="21600000">
            <a:off x="10672579" y="6786284"/>
            <a:ext cx="383030" cy="325301"/>
          </a:xfrm>
          <a:prstGeom prst="rect">
            <a:avLst/>
          </a:prstGeom>
        </p:spPr>
      </p:pic>
      <p:pic>
        <p:nvPicPr>
          <p:cNvPr id="242" name="picture 242"/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 rot="21600000">
            <a:off x="1899192" y="4650587"/>
            <a:ext cx="424220" cy="285409"/>
          </a:xfrm>
          <a:prstGeom prst="rect">
            <a:avLst/>
          </a:prstGeom>
        </p:spPr>
      </p:pic>
      <p:sp>
        <p:nvSpPr>
          <p:cNvPr id="244" name="textbox 244"/>
          <p:cNvSpPr/>
          <p:nvPr/>
        </p:nvSpPr>
        <p:spPr>
          <a:xfrm>
            <a:off x="16779057" y="9919327"/>
            <a:ext cx="349884" cy="3810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795"/>
              </a:lnSpc>
              <a:tabLst/>
            </a:pPr>
            <a:r>
              <a:rPr sz="45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4500" dirty="0">
              <a:latin typeface="Arial"/>
              <a:ea typeface="Arial"/>
              <a:cs typeface="Arial"/>
            </a:endParaRPr>
          </a:p>
        </p:txBody>
      </p:sp>
      <p:pic>
        <p:nvPicPr>
          <p:cNvPr id="246" name="picture 246"/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 rot="21600000">
            <a:off x="16241772" y="745521"/>
            <a:ext cx="340704" cy="320110"/>
          </a:xfrm>
          <a:prstGeom prst="rect">
            <a:avLst/>
          </a:prstGeom>
        </p:spPr>
      </p:pic>
      <p:pic>
        <p:nvPicPr>
          <p:cNvPr id="248" name="picture 248"/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 rot="21600000">
            <a:off x="14309343" y="8135535"/>
            <a:ext cx="333375" cy="314325"/>
          </a:xfrm>
          <a:prstGeom prst="rect">
            <a:avLst/>
          </a:prstGeom>
        </p:spPr>
      </p:pic>
      <p:pic>
        <p:nvPicPr>
          <p:cNvPr id="250" name="picture 250"/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 rot="21600000">
            <a:off x="2041896" y="7484887"/>
            <a:ext cx="119352" cy="866927"/>
          </a:xfrm>
          <a:prstGeom prst="rect">
            <a:avLst/>
          </a:prstGeom>
        </p:spPr>
      </p:pic>
      <p:pic>
        <p:nvPicPr>
          <p:cNvPr id="252" name="picture 252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 rot="21600000">
            <a:off x="4149221" y="10085993"/>
            <a:ext cx="480185" cy="201007"/>
          </a:xfrm>
          <a:prstGeom prst="rect">
            <a:avLst/>
          </a:prstGeom>
        </p:spPr>
      </p:pic>
      <p:pic>
        <p:nvPicPr>
          <p:cNvPr id="254" name="picture 254"/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 rot="21600000">
            <a:off x="9796571" y="9465067"/>
            <a:ext cx="631141" cy="135245"/>
          </a:xfrm>
          <a:prstGeom prst="rect">
            <a:avLst/>
          </a:prstGeom>
        </p:spPr>
      </p:pic>
      <p:pic>
        <p:nvPicPr>
          <p:cNvPr id="256" name="picture 256"/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 rot="21600000">
            <a:off x="4434623" y="9651880"/>
            <a:ext cx="241300" cy="337462"/>
          </a:xfrm>
          <a:prstGeom prst="rect">
            <a:avLst/>
          </a:prstGeom>
        </p:spPr>
      </p:pic>
      <p:pic>
        <p:nvPicPr>
          <p:cNvPr id="258" name="picture 258"/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 rot="21600000">
            <a:off x="807621" y="1357630"/>
            <a:ext cx="196449" cy="378622"/>
          </a:xfrm>
          <a:prstGeom prst="rect">
            <a:avLst/>
          </a:prstGeom>
        </p:spPr>
      </p:pic>
      <p:pic>
        <p:nvPicPr>
          <p:cNvPr id="260" name="picture 260"/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 rot="21600000">
            <a:off x="10479117" y="6269631"/>
            <a:ext cx="279245" cy="260109"/>
          </a:xfrm>
          <a:prstGeom prst="rect">
            <a:avLst/>
          </a:prstGeom>
        </p:spPr>
      </p:pic>
      <p:sp>
        <p:nvSpPr>
          <p:cNvPr id="262" name="textbox 262"/>
          <p:cNvSpPr/>
          <p:nvPr/>
        </p:nvSpPr>
        <p:spPr>
          <a:xfrm>
            <a:off x="2740241" y="1127366"/>
            <a:ext cx="307340" cy="2654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888"/>
              </a:lnSpc>
              <a:tabLst/>
            </a:pPr>
            <a:r>
              <a:rPr sz="2500" kern="0" spc="40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2500" dirty="0">
              <a:latin typeface="Arial"/>
              <a:ea typeface="Arial"/>
              <a:cs typeface="Arial"/>
            </a:endParaRPr>
          </a:p>
        </p:txBody>
      </p:sp>
      <p:sp>
        <p:nvSpPr>
          <p:cNvPr id="264" name="textbox 264"/>
          <p:cNvSpPr/>
          <p:nvPr/>
        </p:nvSpPr>
        <p:spPr>
          <a:xfrm>
            <a:off x="1801032" y="7494891"/>
            <a:ext cx="213359" cy="3028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0000"/>
              </a:lnSpc>
              <a:tabLst/>
            </a:pPr>
            <a:r>
              <a:rPr sz="26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2600" dirty="0">
              <a:latin typeface="Arial"/>
              <a:ea typeface="Arial"/>
              <a:cs typeface="Arial"/>
            </a:endParaRPr>
          </a:p>
        </p:txBody>
      </p:sp>
      <p:pic>
        <p:nvPicPr>
          <p:cNvPr id="266" name="picture 266"/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 rot="21600000">
            <a:off x="11690156" y="1149957"/>
            <a:ext cx="443358" cy="116919"/>
          </a:xfrm>
          <a:prstGeom prst="rect">
            <a:avLst/>
          </a:prstGeom>
        </p:spPr>
      </p:pic>
      <p:pic>
        <p:nvPicPr>
          <p:cNvPr id="268" name="picture 268"/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 rot="21600000">
            <a:off x="17198375" y="9915237"/>
            <a:ext cx="116918" cy="371763"/>
          </a:xfrm>
          <a:prstGeom prst="rect">
            <a:avLst/>
          </a:prstGeom>
        </p:spPr>
      </p:pic>
      <p:pic>
        <p:nvPicPr>
          <p:cNvPr id="270" name="picture 270"/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 rot="21600000">
            <a:off x="9587217" y="5042698"/>
            <a:ext cx="444328" cy="93084"/>
          </a:xfrm>
          <a:prstGeom prst="rect">
            <a:avLst/>
          </a:prstGeom>
        </p:spPr>
      </p:pic>
      <p:pic>
        <p:nvPicPr>
          <p:cNvPr id="272" name="picture 272"/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 rot="21600000">
            <a:off x="4123269" y="9821667"/>
            <a:ext cx="204001" cy="195569"/>
          </a:xfrm>
          <a:prstGeom prst="rect">
            <a:avLst/>
          </a:prstGeom>
        </p:spPr>
      </p:pic>
      <p:pic>
        <p:nvPicPr>
          <p:cNvPr id="274" name="picture 274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 rot="21600000">
            <a:off x="10461442" y="5464163"/>
            <a:ext cx="145622" cy="241136"/>
          </a:xfrm>
          <a:prstGeom prst="rect">
            <a:avLst/>
          </a:prstGeom>
        </p:spPr>
      </p:pic>
      <p:pic>
        <p:nvPicPr>
          <p:cNvPr id="276" name="picture 276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 rot="21600000">
            <a:off x="13741689" y="6106332"/>
            <a:ext cx="180652" cy="116919"/>
          </a:xfrm>
          <a:prstGeom prst="rect">
            <a:avLst/>
          </a:prstGeom>
        </p:spPr>
      </p:pic>
      <p:pic>
        <p:nvPicPr>
          <p:cNvPr id="278" name="picture 278"/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 rot="21600000">
            <a:off x="8254777" y="10162699"/>
            <a:ext cx="142968" cy="124301"/>
          </a:xfrm>
          <a:prstGeom prst="rect">
            <a:avLst/>
          </a:prstGeom>
        </p:spPr>
      </p:pic>
      <p:pic>
        <p:nvPicPr>
          <p:cNvPr id="280" name="picture 280"/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 rot="21600000">
            <a:off x="1388700" y="2557702"/>
            <a:ext cx="134595" cy="1269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textbox 2404"/>
          <p:cNvSpPr/>
          <p:nvPr/>
        </p:nvSpPr>
        <p:spPr>
          <a:xfrm>
            <a:off x="2197684" y="3693230"/>
            <a:ext cx="14758669" cy="38258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90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25600" b="1" kern="0" spc="-750" dirty="0">
                <a:solidFill>
                  <a:srgbClr val="25AFFF">
                    <a:alpha val="50196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5600" kern="0" spc="5720" dirty="0">
                <a:solidFill>
                  <a:srgbClr val="25AFFF">
                    <a:alpha val="50196"/>
                  </a:srgbClr>
                </a:solidFill>
                <a:latin typeface="Microsoft YaHei"/>
                <a:ea typeface="Microsoft YaHei"/>
                <a:cs typeface="Microsoft YaHei"/>
              </a:rPr>
              <a:t>YS</a:t>
            </a:r>
            <a:r>
              <a:rPr sz="25600" kern="0" spc="1330" dirty="0">
                <a:solidFill>
                  <a:srgbClr val="25AFFF">
                    <a:alpha val="50196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5600" b="1" kern="0" spc="1670" dirty="0">
                <a:solidFill>
                  <a:srgbClr val="000000">
                    <a:alpha val="50196"/>
                  </a:srgbClr>
                </a:solidFill>
                <a:latin typeface="Arial"/>
                <a:ea typeface="Arial"/>
                <a:cs typeface="Arial"/>
              </a:rPr>
              <a:t>Lab</a:t>
            </a:r>
            <a:endParaRPr sz="25600" dirty="0">
              <a:latin typeface="Arial"/>
              <a:ea typeface="Arial"/>
              <a:cs typeface="Arial"/>
            </a:endParaRPr>
          </a:p>
        </p:txBody>
      </p:sp>
      <p:sp>
        <p:nvSpPr>
          <p:cNvPr id="2406" name="textbox 2406"/>
          <p:cNvSpPr/>
          <p:nvPr/>
        </p:nvSpPr>
        <p:spPr>
          <a:xfrm>
            <a:off x="2082460" y="3578007"/>
            <a:ext cx="14758669" cy="37109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2"/>
              </a:spcBef>
              <a:tabLst/>
            </a:pPr>
            <a:r>
              <a:rPr sz="25600" kern="0" spc="440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LYS</a:t>
            </a:r>
            <a:r>
              <a:rPr sz="25600" kern="0" spc="134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5600" kern="0" spc="22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Lab</a:t>
            </a:r>
            <a:endParaRPr sz="25600" dirty="0"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ct 28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84" name="picture 2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402990" y="4700210"/>
            <a:ext cx="3359255" cy="230775"/>
          </a:xfrm>
          <a:prstGeom prst="rect">
            <a:avLst/>
          </a:prstGeom>
        </p:spPr>
      </p:pic>
      <p:pic>
        <p:nvPicPr>
          <p:cNvPr id="286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537961" y="4926674"/>
            <a:ext cx="2265848" cy="918167"/>
          </a:xfrm>
          <a:prstGeom prst="rect">
            <a:avLst/>
          </a:prstGeom>
        </p:spPr>
      </p:pic>
      <p:sp>
        <p:nvSpPr>
          <p:cNvPr id="288" name="textbox 288"/>
          <p:cNvSpPr/>
          <p:nvPr/>
        </p:nvSpPr>
        <p:spPr>
          <a:xfrm>
            <a:off x="3112451" y="4897835"/>
            <a:ext cx="8023225" cy="9347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6998"/>
              </a:lnSpc>
              <a:tabLst/>
            </a:pPr>
            <a:r>
              <a:rPr sz="4900" kern="0" spc="-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900" kern="0" spc="-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</a:t>
            </a:r>
            <a:r>
              <a:rPr sz="4900" kern="0" spc="-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mm27</a:t>
            </a:r>
            <a:endParaRPr sz="4900" dirty="0">
              <a:latin typeface="Arial"/>
              <a:ea typeface="Arial"/>
              <a:cs typeface="Arial"/>
            </a:endParaRPr>
          </a:p>
        </p:txBody>
      </p:sp>
      <p:pic>
        <p:nvPicPr>
          <p:cNvPr id="290" name="picture 2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101475" y="4934211"/>
            <a:ext cx="371355" cy="409464"/>
          </a:xfrm>
          <a:prstGeom prst="rect">
            <a:avLst/>
          </a:prstGeom>
        </p:spPr>
      </p:pic>
      <p:pic>
        <p:nvPicPr>
          <p:cNvPr id="292" name="picture 2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536663" y="5427352"/>
            <a:ext cx="535464" cy="391890"/>
          </a:xfrm>
          <a:prstGeom prst="rect">
            <a:avLst/>
          </a:prstGeom>
        </p:spPr>
      </p:pic>
      <p:pic>
        <p:nvPicPr>
          <p:cNvPr id="294" name="picture 2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3851281" y="9638568"/>
            <a:ext cx="833437" cy="64843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21600000">
            <a:off x="10030928" y="5048663"/>
            <a:ext cx="5792134" cy="5238337"/>
            <a:chOff x="0" y="0"/>
            <a:chExt cx="5792134" cy="5238337"/>
          </a:xfrm>
        </p:grpSpPr>
        <p:pic>
          <p:nvPicPr>
            <p:cNvPr id="296" name="picture 29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5496566" cy="5238337"/>
            </a:xfrm>
            <a:prstGeom prst="rect">
              <a:avLst/>
            </a:prstGeom>
          </p:spPr>
        </p:pic>
        <p:sp>
          <p:nvSpPr>
            <p:cNvPr id="298" name="textbox 298"/>
            <p:cNvSpPr/>
            <p:nvPr/>
          </p:nvSpPr>
          <p:spPr>
            <a:xfrm>
              <a:off x="742805" y="2719148"/>
              <a:ext cx="5016500" cy="171513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41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algn="r" rtl="0" eaLnBrk="0">
                <a:lnSpc>
                  <a:spcPts val="3612"/>
                </a:lnSpc>
                <a:tabLst/>
              </a:pPr>
              <a:r>
                <a:rPr sz="6300" kern="0" spc="40" dirty="0">
                  <a:solidFill>
                    <a:srgbClr val="7E7E7E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&gt;</a:t>
              </a:r>
              <a:endParaRPr sz="63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9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10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10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0000"/>
                </a:lnSpc>
                <a:tabLst/>
              </a:pPr>
              <a:endParaRPr sz="14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7254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12700" algn="l" rtl="0" eaLnBrk="0">
                <a:lnSpc>
                  <a:spcPts val="4052"/>
                </a:lnSpc>
                <a:tabLst/>
              </a:pPr>
              <a:r>
                <a:rPr sz="5600" kern="0" spc="40" dirty="0">
                  <a:solidFill>
                    <a:srgbClr val="7E7E7E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endParaRPr sz="5600" dirty="0">
                <a:latin typeface="Arial"/>
                <a:ea typeface="Arial"/>
                <a:cs typeface="Arial"/>
              </a:endParaRPr>
            </a:p>
          </p:txBody>
        </p:sp>
        <p:pic>
          <p:nvPicPr>
            <p:cNvPr id="300" name="picture 30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1100451" y="665698"/>
              <a:ext cx="1127245" cy="1781435"/>
            </a:xfrm>
            <a:prstGeom prst="rect">
              <a:avLst/>
            </a:prstGeom>
          </p:spPr>
        </p:pic>
        <p:pic>
          <p:nvPicPr>
            <p:cNvPr id="302" name="picture 30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2919728" y="3448289"/>
              <a:ext cx="2009046" cy="818277"/>
            </a:xfrm>
            <a:prstGeom prst="rect">
              <a:avLst/>
            </a:prstGeom>
          </p:spPr>
        </p:pic>
        <p:pic>
          <p:nvPicPr>
            <p:cNvPr id="304" name="picture 30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1600000">
              <a:off x="4150714" y="398960"/>
              <a:ext cx="856708" cy="585735"/>
            </a:xfrm>
            <a:prstGeom prst="rect">
              <a:avLst/>
            </a:prstGeom>
          </p:spPr>
        </p:pic>
        <p:pic>
          <p:nvPicPr>
            <p:cNvPr id="306" name="picture 30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21600000">
              <a:off x="2757401" y="44146"/>
              <a:ext cx="653519" cy="533402"/>
            </a:xfrm>
            <a:prstGeom prst="rect">
              <a:avLst/>
            </a:prstGeom>
          </p:spPr>
        </p:pic>
        <p:pic>
          <p:nvPicPr>
            <p:cNvPr id="308" name="picture 30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21600000">
              <a:off x="287808" y="1498430"/>
              <a:ext cx="282490" cy="893036"/>
            </a:xfrm>
            <a:prstGeom prst="rect">
              <a:avLst/>
            </a:prstGeom>
          </p:spPr>
        </p:pic>
        <p:pic>
          <p:nvPicPr>
            <p:cNvPr id="310" name="picture 31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21600000">
              <a:off x="5439429" y="3111798"/>
              <a:ext cx="352705" cy="375410"/>
            </a:xfrm>
            <a:prstGeom prst="rect">
              <a:avLst/>
            </a:prstGeom>
          </p:spPr>
        </p:pic>
        <p:pic>
          <p:nvPicPr>
            <p:cNvPr id="312" name="picture 31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21600000">
              <a:off x="641650" y="1737621"/>
              <a:ext cx="383030" cy="325301"/>
            </a:xfrm>
            <a:prstGeom prst="rect">
              <a:avLst/>
            </a:prstGeom>
          </p:spPr>
        </p:pic>
        <p:pic>
          <p:nvPicPr>
            <p:cNvPr id="314" name="picture 31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21600000">
              <a:off x="448188" y="1220968"/>
              <a:ext cx="279245" cy="260109"/>
            </a:xfrm>
            <a:prstGeom prst="rect">
              <a:avLst/>
            </a:prstGeom>
          </p:spPr>
        </p:pic>
        <p:pic>
          <p:nvPicPr>
            <p:cNvPr id="316" name="picture 31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21600000">
              <a:off x="4917099" y="2550550"/>
              <a:ext cx="138648" cy="205135"/>
            </a:xfrm>
            <a:prstGeom prst="rect">
              <a:avLst/>
            </a:prstGeom>
          </p:spPr>
        </p:pic>
        <p:pic>
          <p:nvPicPr>
            <p:cNvPr id="318" name="picture 31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21600000">
              <a:off x="4725258" y="1056049"/>
              <a:ext cx="229785" cy="106702"/>
            </a:xfrm>
            <a:prstGeom prst="rect">
              <a:avLst/>
            </a:prstGeom>
          </p:spPr>
        </p:pic>
        <p:pic>
          <p:nvPicPr>
            <p:cNvPr id="320" name="picture 32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21600000">
              <a:off x="4362984" y="1049075"/>
              <a:ext cx="197028" cy="116756"/>
            </a:xfrm>
            <a:prstGeom prst="rect">
              <a:avLst/>
            </a:prstGeom>
          </p:spPr>
        </p:pic>
        <p:pic>
          <p:nvPicPr>
            <p:cNvPr id="322" name="picture 32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21600000">
              <a:off x="4051631" y="1049075"/>
              <a:ext cx="197026" cy="116756"/>
            </a:xfrm>
            <a:prstGeom prst="rect">
              <a:avLst/>
            </a:prstGeom>
          </p:spPr>
        </p:pic>
        <p:pic>
          <p:nvPicPr>
            <p:cNvPr id="324" name="picture 324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rot="21600000">
              <a:off x="4929423" y="1845135"/>
              <a:ext cx="104922" cy="216653"/>
            </a:xfrm>
            <a:prstGeom prst="rect">
              <a:avLst/>
            </a:prstGeom>
          </p:spPr>
        </p:pic>
        <p:pic>
          <p:nvPicPr>
            <p:cNvPr id="326" name="picture 326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21600000">
              <a:off x="3710761" y="1057669"/>
              <a:ext cx="180652" cy="116919"/>
            </a:xfrm>
            <a:prstGeom prst="rect">
              <a:avLst/>
            </a:prstGeom>
          </p:spPr>
        </p:pic>
        <p:pic>
          <p:nvPicPr>
            <p:cNvPr id="328" name="picture 328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 rot="21600000">
              <a:off x="4929585" y="2188437"/>
              <a:ext cx="116757" cy="180650"/>
            </a:xfrm>
            <a:prstGeom prst="rect">
              <a:avLst/>
            </a:prstGeom>
          </p:spPr>
        </p:pic>
        <p:pic>
          <p:nvPicPr>
            <p:cNvPr id="330" name="picture 330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 rot="21600000">
              <a:off x="3353030" y="1057669"/>
              <a:ext cx="164270" cy="116919"/>
            </a:xfrm>
            <a:prstGeom prst="rect">
              <a:avLst/>
            </a:prstGeom>
          </p:spPr>
        </p:pic>
      </p:grpSp>
      <p:pic>
        <p:nvPicPr>
          <p:cNvPr id="332" name="picture 33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6411444" y="4603823"/>
            <a:ext cx="2530450" cy="2001385"/>
          </a:xfrm>
          <a:prstGeom prst="rect">
            <a:avLst/>
          </a:prstGeom>
        </p:spPr>
      </p:pic>
      <p:pic>
        <p:nvPicPr>
          <p:cNvPr id="334" name="picture 33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8736829" y="6766176"/>
            <a:ext cx="1610610" cy="901307"/>
          </a:xfrm>
          <a:prstGeom prst="rect">
            <a:avLst/>
          </a:prstGeom>
        </p:spPr>
      </p:pic>
      <p:sp>
        <p:nvSpPr>
          <p:cNvPr id="336" name="textbox 336"/>
          <p:cNvSpPr/>
          <p:nvPr/>
        </p:nvSpPr>
        <p:spPr>
          <a:xfrm>
            <a:off x="4278672" y="4779639"/>
            <a:ext cx="10160634" cy="36995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42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tabLst/>
            </a:pPr>
            <a:r>
              <a:rPr sz="7500" kern="0" spc="-17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配色方案</a:t>
            </a:r>
            <a:endParaRPr sz="7500" dirty="0">
              <a:latin typeface="Microsoft YaHei"/>
              <a:ea typeface="Microsoft YaHei"/>
              <a:cs typeface="Microsoft YaHei"/>
            </a:endParaRPr>
          </a:p>
          <a:p>
            <a:pPr marL="2138045" algn="l" rtl="0" eaLnBrk="0">
              <a:lnSpc>
                <a:spcPct val="76000"/>
              </a:lnSpc>
              <a:spcBef>
                <a:spcPts val="3226"/>
              </a:spcBef>
              <a:tabLst/>
            </a:pPr>
            <a:r>
              <a:rPr sz="7500" kern="0" spc="-15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字体与排版</a:t>
            </a:r>
            <a:endParaRPr sz="7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90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4000"/>
              </a:lnSpc>
              <a:tabLst/>
            </a:pPr>
            <a:r>
              <a:rPr sz="7500" kern="0" spc="-1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其他视觉元素</a:t>
            </a:r>
            <a:endParaRPr sz="7500" dirty="0">
              <a:latin typeface="Microsoft YaHei"/>
              <a:ea typeface="Microsoft YaHei"/>
              <a:cs typeface="Microsoft YaHei"/>
            </a:endParaRPr>
          </a:p>
        </p:txBody>
      </p:sp>
      <p:grpSp>
        <p:nvGrpSpPr>
          <p:cNvPr id="6" name="group 6"/>
          <p:cNvGrpSpPr/>
          <p:nvPr/>
        </p:nvGrpSpPr>
        <p:grpSpPr>
          <a:xfrm rot="21600000">
            <a:off x="807966" y="92743"/>
            <a:ext cx="3206280" cy="3036744"/>
            <a:chOff x="0" y="0"/>
            <a:chExt cx="3206280" cy="3036744"/>
          </a:xfrm>
        </p:grpSpPr>
        <p:pic>
          <p:nvPicPr>
            <p:cNvPr id="338" name="picture 338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 rot="21600000">
              <a:off x="0" y="0"/>
              <a:ext cx="3206280" cy="3036744"/>
            </a:xfrm>
            <a:prstGeom prst="rect">
              <a:avLst/>
            </a:prstGeom>
          </p:spPr>
        </p:pic>
        <p:sp>
          <p:nvSpPr>
            <p:cNvPr id="340" name="textbox 340"/>
            <p:cNvSpPr/>
            <p:nvPr/>
          </p:nvSpPr>
          <p:spPr>
            <a:xfrm>
              <a:off x="-12700" y="-12700"/>
              <a:ext cx="3232150" cy="321246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4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24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2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367665" algn="l" rtl="0" eaLnBrk="0">
                <a:lnSpc>
                  <a:spcPct val="87000"/>
                </a:lnSpc>
                <a:spcBef>
                  <a:spcPts val="4"/>
                </a:spcBef>
                <a:tabLst/>
              </a:pPr>
              <a:r>
                <a:rPr sz="9900" kern="0" spc="-520" dirty="0">
                  <a:solidFill>
                    <a:srgbClr val="25AFFF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目录</a:t>
              </a:r>
              <a:endParaRPr sz="9900" dirty="0"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342" name="picture 34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5682664" y="2371488"/>
            <a:ext cx="5530758" cy="1486768"/>
          </a:xfrm>
          <a:prstGeom prst="rect">
            <a:avLst/>
          </a:prstGeom>
        </p:spPr>
      </p:pic>
      <p:pic>
        <p:nvPicPr>
          <p:cNvPr id="344" name="picture 34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9546466" y="458110"/>
            <a:ext cx="5067829" cy="2041537"/>
          </a:xfrm>
          <a:prstGeom prst="rect">
            <a:avLst/>
          </a:prstGeom>
        </p:spPr>
      </p:pic>
      <p:pic>
        <p:nvPicPr>
          <p:cNvPr id="346" name="picture 34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14547904" y="1201687"/>
            <a:ext cx="1080402" cy="964388"/>
          </a:xfrm>
          <a:prstGeom prst="rect">
            <a:avLst/>
          </a:prstGeom>
        </p:spPr>
      </p:pic>
      <p:pic>
        <p:nvPicPr>
          <p:cNvPr id="348" name="picture 34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15543826" y="593531"/>
            <a:ext cx="781812" cy="2206131"/>
          </a:xfrm>
          <a:prstGeom prst="rect">
            <a:avLst/>
          </a:prstGeom>
        </p:spPr>
      </p:pic>
      <p:pic>
        <p:nvPicPr>
          <p:cNvPr id="350" name="picture 35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16241772" y="745521"/>
            <a:ext cx="340704" cy="320110"/>
          </a:xfrm>
          <a:prstGeom prst="rect">
            <a:avLst/>
          </a:prstGeom>
        </p:spPr>
      </p:pic>
      <p:pic>
        <p:nvPicPr>
          <p:cNvPr id="352" name="picture 35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16877776" y="457518"/>
            <a:ext cx="371234" cy="458760"/>
          </a:xfrm>
          <a:prstGeom prst="rect">
            <a:avLst/>
          </a:prstGeom>
        </p:spPr>
      </p:pic>
      <p:pic>
        <p:nvPicPr>
          <p:cNvPr id="354" name="picture 354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16943940" y="1140552"/>
            <a:ext cx="317354" cy="494761"/>
          </a:xfrm>
          <a:prstGeom prst="rect">
            <a:avLst/>
          </a:prstGeom>
        </p:spPr>
      </p:pic>
      <p:pic>
        <p:nvPicPr>
          <p:cNvPr id="356" name="picture 35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17082264" y="1673991"/>
            <a:ext cx="328708" cy="680738"/>
          </a:xfrm>
          <a:prstGeom prst="rect">
            <a:avLst/>
          </a:prstGeom>
        </p:spPr>
      </p:pic>
      <p:pic>
        <p:nvPicPr>
          <p:cNvPr id="358" name="picture 358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17116496" y="399139"/>
            <a:ext cx="708967" cy="2157750"/>
          </a:xfrm>
          <a:prstGeom prst="rect">
            <a:avLst/>
          </a:prstGeom>
        </p:spPr>
      </p:pic>
      <p:pic>
        <p:nvPicPr>
          <p:cNvPr id="360" name="picture 360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1276350" y="1029007"/>
            <a:ext cx="16467819" cy="1406646"/>
          </a:xfrm>
          <a:prstGeom prst="rect">
            <a:avLst/>
          </a:prstGeom>
        </p:spPr>
      </p:pic>
      <p:pic>
        <p:nvPicPr>
          <p:cNvPr id="362" name="picture 362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3499587" y="3755605"/>
            <a:ext cx="1066551" cy="849575"/>
          </a:xfrm>
          <a:prstGeom prst="rect">
            <a:avLst/>
          </a:prstGeom>
        </p:spPr>
      </p:pic>
      <p:pic>
        <p:nvPicPr>
          <p:cNvPr id="364" name="picture 364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4644200" y="3791503"/>
            <a:ext cx="465025" cy="940004"/>
          </a:xfrm>
          <a:prstGeom prst="rect">
            <a:avLst/>
          </a:prstGeom>
        </p:spPr>
      </p:pic>
      <p:pic>
        <p:nvPicPr>
          <p:cNvPr id="366" name="picture 366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2519681" y="3984109"/>
            <a:ext cx="296984" cy="584212"/>
          </a:xfrm>
          <a:prstGeom prst="rect">
            <a:avLst/>
          </a:prstGeom>
        </p:spPr>
      </p:pic>
      <p:pic>
        <p:nvPicPr>
          <p:cNvPr id="368" name="picture 368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2941384" y="3998252"/>
            <a:ext cx="430129" cy="511851"/>
          </a:xfrm>
          <a:prstGeom prst="rect">
            <a:avLst/>
          </a:prstGeom>
        </p:spPr>
      </p:pic>
      <p:pic>
        <p:nvPicPr>
          <p:cNvPr id="370" name="picture 370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2138870" y="3146356"/>
            <a:ext cx="350760" cy="343949"/>
          </a:xfrm>
          <a:prstGeom prst="rect">
            <a:avLst/>
          </a:prstGeom>
        </p:spPr>
      </p:pic>
      <p:pic>
        <p:nvPicPr>
          <p:cNvPr id="372" name="picture 372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5985234" y="3980527"/>
            <a:ext cx="280056" cy="316867"/>
          </a:xfrm>
          <a:prstGeom prst="rect">
            <a:avLst/>
          </a:prstGeom>
        </p:spPr>
      </p:pic>
      <p:sp>
        <p:nvSpPr>
          <p:cNvPr id="374" name="textbox 374"/>
          <p:cNvSpPr/>
          <p:nvPr/>
        </p:nvSpPr>
        <p:spPr>
          <a:xfrm>
            <a:off x="1796233" y="3284127"/>
            <a:ext cx="4897120" cy="11525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83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Logo</a:t>
            </a:r>
            <a:r>
              <a:rPr sz="8300" kern="0" spc="8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设计</a:t>
            </a:r>
            <a:endParaRPr sz="83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76" name="picture 376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704318" y="6028368"/>
            <a:ext cx="5175832" cy="986242"/>
          </a:xfrm>
          <a:prstGeom prst="rect">
            <a:avLst/>
          </a:prstGeom>
        </p:spPr>
      </p:pic>
      <p:pic>
        <p:nvPicPr>
          <p:cNvPr id="378" name="picture 378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5174253" y="8905119"/>
            <a:ext cx="3223492" cy="1381881"/>
          </a:xfrm>
          <a:prstGeom prst="rect">
            <a:avLst/>
          </a:prstGeom>
        </p:spPr>
      </p:pic>
      <p:pic>
        <p:nvPicPr>
          <p:cNvPr id="380" name="picture 380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15454952" y="8678846"/>
            <a:ext cx="819736" cy="334434"/>
          </a:xfrm>
          <a:prstGeom prst="rect">
            <a:avLst/>
          </a:prstGeom>
        </p:spPr>
      </p:pic>
      <p:pic>
        <p:nvPicPr>
          <p:cNvPr id="382" name="picture 382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15520942" y="9062846"/>
            <a:ext cx="2283525" cy="1224154"/>
          </a:xfrm>
          <a:prstGeom prst="rect">
            <a:avLst/>
          </a:prstGeom>
        </p:spPr>
      </p:pic>
      <p:pic>
        <p:nvPicPr>
          <p:cNvPr id="384" name="picture 384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16845830" y="9027387"/>
            <a:ext cx="747252" cy="583304"/>
          </a:xfrm>
          <a:prstGeom prst="rect">
            <a:avLst/>
          </a:prstGeom>
        </p:spPr>
      </p:pic>
      <p:pic>
        <p:nvPicPr>
          <p:cNvPr id="386" name="picture 386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17083561" y="7521049"/>
            <a:ext cx="342490" cy="701194"/>
          </a:xfrm>
          <a:prstGeom prst="rect">
            <a:avLst/>
          </a:prstGeom>
        </p:spPr>
      </p:pic>
      <p:pic>
        <p:nvPicPr>
          <p:cNvPr id="388" name="picture 388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17539405" y="7895866"/>
            <a:ext cx="323870" cy="222911"/>
          </a:xfrm>
          <a:prstGeom prst="rect">
            <a:avLst/>
          </a:prstGeom>
        </p:spPr>
      </p:pic>
      <p:pic>
        <p:nvPicPr>
          <p:cNvPr id="390" name="picture 390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rot="21600000">
            <a:off x="15689839" y="7510020"/>
            <a:ext cx="2006973" cy="2006973"/>
          </a:xfrm>
          <a:prstGeom prst="rect">
            <a:avLst/>
          </a:prstGeom>
        </p:spPr>
      </p:pic>
      <p:pic>
        <p:nvPicPr>
          <p:cNvPr id="392" name="picture 392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 rot="21600000">
            <a:off x="4002973" y="1029632"/>
            <a:ext cx="1172373" cy="296236"/>
          </a:xfrm>
          <a:prstGeom prst="rect">
            <a:avLst/>
          </a:prstGeom>
        </p:spPr>
      </p:pic>
      <p:sp>
        <p:nvSpPr>
          <p:cNvPr id="394" name="textbox 394"/>
          <p:cNvSpPr/>
          <p:nvPr/>
        </p:nvSpPr>
        <p:spPr>
          <a:xfrm>
            <a:off x="4313111" y="1246128"/>
            <a:ext cx="3893820" cy="9937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5730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21005" algn="l" rtl="0" eaLnBrk="0">
              <a:lnSpc>
                <a:spcPct val="81000"/>
              </a:lnSpc>
              <a:tabLst>
                <a:tab pos="909955" algn="l"/>
              </a:tabLst>
            </a:pPr>
            <a:r>
              <a:rPr sz="7000" kern="0" spc="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7000" kern="0" spc="7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7000" kern="0" spc="5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70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7000" kern="0" spc="5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sz="7000" dirty="0">
              <a:latin typeface="Arial"/>
              <a:ea typeface="Arial"/>
              <a:cs typeface="Arial"/>
            </a:endParaRPr>
          </a:p>
        </p:txBody>
      </p:sp>
      <p:pic>
        <p:nvPicPr>
          <p:cNvPr id="396" name="picture 396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 rot="21600000">
            <a:off x="7612411" y="1267202"/>
            <a:ext cx="709141" cy="719976"/>
          </a:xfrm>
          <a:prstGeom prst="rect">
            <a:avLst/>
          </a:prstGeom>
        </p:spPr>
      </p:pic>
      <p:pic>
        <p:nvPicPr>
          <p:cNvPr id="398" name="picture 398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 rot="21600000">
            <a:off x="6768080" y="1277715"/>
            <a:ext cx="196580" cy="735169"/>
          </a:xfrm>
          <a:prstGeom prst="rect">
            <a:avLst/>
          </a:prstGeom>
        </p:spPr>
      </p:pic>
      <p:pic>
        <p:nvPicPr>
          <p:cNvPr id="400" name="picture 400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 rot="21600000">
            <a:off x="6434710" y="2005209"/>
            <a:ext cx="126650" cy="221840"/>
          </a:xfrm>
          <a:prstGeom prst="rect">
            <a:avLst/>
          </a:prstGeom>
        </p:spPr>
      </p:pic>
      <p:pic>
        <p:nvPicPr>
          <p:cNvPr id="402" name="picture 402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 rot="21600000">
            <a:off x="5223388" y="1494556"/>
            <a:ext cx="542438" cy="439139"/>
          </a:xfrm>
          <a:prstGeom prst="rect">
            <a:avLst/>
          </a:prstGeom>
        </p:spPr>
      </p:pic>
      <p:pic>
        <p:nvPicPr>
          <p:cNvPr id="404" name="picture 404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21600000">
            <a:off x="4325811" y="1284878"/>
            <a:ext cx="408490" cy="790548"/>
          </a:xfrm>
          <a:prstGeom prst="rect">
            <a:avLst/>
          </a:prstGeom>
        </p:spPr>
      </p:pic>
      <p:pic>
        <p:nvPicPr>
          <p:cNvPr id="406" name="picture 406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 rot="21600000">
            <a:off x="504908" y="8891533"/>
            <a:ext cx="2047181" cy="1395467"/>
          </a:xfrm>
          <a:prstGeom prst="rect">
            <a:avLst/>
          </a:prstGeom>
        </p:spPr>
      </p:pic>
      <p:pic>
        <p:nvPicPr>
          <p:cNvPr id="408" name="picture 408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 rot="21600000">
            <a:off x="10572361" y="8924090"/>
            <a:ext cx="2018779" cy="1362909"/>
          </a:xfrm>
          <a:prstGeom prst="rect">
            <a:avLst/>
          </a:prstGeom>
        </p:spPr>
      </p:pic>
      <p:pic>
        <p:nvPicPr>
          <p:cNvPr id="410" name="picture 410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 rot="21600000">
            <a:off x="15435330" y="3082301"/>
            <a:ext cx="2380888" cy="1117515"/>
          </a:xfrm>
          <a:prstGeom prst="rect">
            <a:avLst/>
          </a:prstGeom>
        </p:spPr>
      </p:pic>
      <p:pic>
        <p:nvPicPr>
          <p:cNvPr id="412" name="picture 412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 rot="21600000">
            <a:off x="8610179" y="8539112"/>
            <a:ext cx="1830667" cy="1422826"/>
          </a:xfrm>
          <a:prstGeom prst="rect">
            <a:avLst/>
          </a:prstGeom>
        </p:spPr>
      </p:pic>
      <p:pic>
        <p:nvPicPr>
          <p:cNvPr id="414" name="picture 414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 rot="21600000">
            <a:off x="4247972" y="7032774"/>
            <a:ext cx="2230400" cy="1148768"/>
          </a:xfrm>
          <a:prstGeom prst="rect">
            <a:avLst/>
          </a:prstGeom>
        </p:spPr>
      </p:pic>
      <p:pic>
        <p:nvPicPr>
          <p:cNvPr id="416" name="picture 416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 rot="21600000">
            <a:off x="12564057" y="3055707"/>
            <a:ext cx="2278757" cy="985630"/>
          </a:xfrm>
          <a:prstGeom prst="rect">
            <a:avLst/>
          </a:prstGeom>
        </p:spPr>
      </p:pic>
      <p:pic>
        <p:nvPicPr>
          <p:cNvPr id="418" name="picture 418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 rot="21600000">
            <a:off x="8542625" y="795153"/>
            <a:ext cx="1056340" cy="1433242"/>
          </a:xfrm>
          <a:prstGeom prst="rect">
            <a:avLst/>
          </a:prstGeom>
        </p:spPr>
      </p:pic>
      <p:sp>
        <p:nvSpPr>
          <p:cNvPr id="420" name="textbox 420"/>
          <p:cNvSpPr/>
          <p:nvPr/>
        </p:nvSpPr>
        <p:spPr>
          <a:xfrm>
            <a:off x="836481" y="4288100"/>
            <a:ext cx="1200150" cy="11195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918210" algn="l" rtl="0" eaLnBrk="0">
              <a:lnSpc>
                <a:spcPts val="2496"/>
              </a:lnSpc>
              <a:spcBef>
                <a:spcPts val="6"/>
              </a:spcBef>
              <a:tabLst>
                <a:tab pos="942975" algn="l"/>
              </a:tabLst>
            </a:pPr>
            <a:r>
              <a:rPr sz="4000" kern="0" spc="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4000" kern="0" spc="-3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4000" dirty="0">
              <a:latin typeface="Arial"/>
              <a:ea typeface="Arial"/>
              <a:cs typeface="Arial"/>
            </a:endParaRPr>
          </a:p>
        </p:txBody>
      </p:sp>
      <p:pic>
        <p:nvPicPr>
          <p:cNvPr id="422" name="picture 422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 rot="21600000">
            <a:off x="1550378" y="4801724"/>
            <a:ext cx="229137" cy="592870"/>
          </a:xfrm>
          <a:prstGeom prst="rect">
            <a:avLst/>
          </a:prstGeom>
        </p:spPr>
      </p:pic>
      <p:pic>
        <p:nvPicPr>
          <p:cNvPr id="424" name="picture 424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 rot="21600000">
            <a:off x="849181" y="4300800"/>
            <a:ext cx="740439" cy="874386"/>
          </a:xfrm>
          <a:prstGeom prst="rect">
            <a:avLst/>
          </a:prstGeom>
        </p:spPr>
      </p:pic>
      <p:sp>
        <p:nvSpPr>
          <p:cNvPr id="426" name="textbox 426"/>
          <p:cNvSpPr/>
          <p:nvPr/>
        </p:nvSpPr>
        <p:spPr>
          <a:xfrm>
            <a:off x="12630980" y="4099828"/>
            <a:ext cx="1722120" cy="6623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8000"/>
              </a:lnSpc>
              <a:tabLst/>
            </a:pPr>
            <a:r>
              <a:rPr sz="61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100" kern="0" spc="49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61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pic>
        <p:nvPicPr>
          <p:cNvPr id="428" name="picture 428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 rot="21600000">
            <a:off x="13223921" y="4215987"/>
            <a:ext cx="684493" cy="445464"/>
          </a:xfrm>
          <a:prstGeom prst="rect">
            <a:avLst/>
          </a:prstGeom>
        </p:spPr>
      </p:pic>
      <p:pic>
        <p:nvPicPr>
          <p:cNvPr id="430" name="picture 430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 rot="21600000">
            <a:off x="15412995" y="3988310"/>
            <a:ext cx="1755481" cy="582796"/>
          </a:xfrm>
          <a:prstGeom prst="rect">
            <a:avLst/>
          </a:prstGeom>
        </p:spPr>
      </p:pic>
      <p:sp>
        <p:nvSpPr>
          <p:cNvPr id="432" name="textbox 432"/>
          <p:cNvSpPr/>
          <p:nvPr/>
        </p:nvSpPr>
        <p:spPr>
          <a:xfrm>
            <a:off x="15683721" y="397784"/>
            <a:ext cx="2094229" cy="5753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8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3600" b="1" kern="0" spc="260" dirty="0">
                <a:solidFill>
                  <a:srgbClr val="25A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LYS </a:t>
            </a:r>
            <a:r>
              <a:rPr sz="3600" b="1" kern="0" spc="2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</a:t>
            </a:r>
            <a:endParaRPr sz="3600" dirty="0">
              <a:latin typeface="Arial"/>
              <a:ea typeface="Arial"/>
              <a:cs typeface="Arial"/>
            </a:endParaRPr>
          </a:p>
        </p:txBody>
      </p:sp>
      <p:pic>
        <p:nvPicPr>
          <p:cNvPr id="434" name="picture 434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 rot="21600000">
            <a:off x="16538052" y="5980104"/>
            <a:ext cx="1220317" cy="546558"/>
          </a:xfrm>
          <a:prstGeom prst="rect">
            <a:avLst/>
          </a:prstGeom>
        </p:spPr>
      </p:pic>
      <p:pic>
        <p:nvPicPr>
          <p:cNvPr id="436" name="picture 436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 rot="21600000">
            <a:off x="2757850" y="9599989"/>
            <a:ext cx="945901" cy="687010"/>
          </a:xfrm>
          <a:prstGeom prst="rect">
            <a:avLst/>
          </a:prstGeom>
        </p:spPr>
      </p:pic>
      <p:sp>
        <p:nvSpPr>
          <p:cNvPr id="438" name="textbox 438"/>
          <p:cNvSpPr/>
          <p:nvPr/>
        </p:nvSpPr>
        <p:spPr>
          <a:xfrm>
            <a:off x="367504" y="3122467"/>
            <a:ext cx="652780" cy="8928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03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800" kern="0" spc="39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endParaRPr sz="6800" dirty="0">
              <a:latin typeface="Arial"/>
              <a:ea typeface="Arial"/>
              <a:cs typeface="Arial"/>
            </a:endParaRPr>
          </a:p>
        </p:txBody>
      </p:sp>
      <p:pic>
        <p:nvPicPr>
          <p:cNvPr id="440" name="picture 440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 rot="21600000">
            <a:off x="11207232" y="4319361"/>
            <a:ext cx="1268769" cy="423011"/>
          </a:xfrm>
          <a:prstGeom prst="rect">
            <a:avLst/>
          </a:prstGeom>
        </p:spPr>
      </p:pic>
      <p:pic>
        <p:nvPicPr>
          <p:cNvPr id="442" name="picture 442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 rot="21600000">
            <a:off x="11049123" y="1885856"/>
            <a:ext cx="1044335" cy="508870"/>
          </a:xfrm>
          <a:prstGeom prst="rect">
            <a:avLst/>
          </a:prstGeom>
        </p:spPr>
      </p:pic>
      <p:pic>
        <p:nvPicPr>
          <p:cNvPr id="444" name="picture 444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 rot="21600000">
            <a:off x="7484374" y="8191992"/>
            <a:ext cx="528556" cy="938626"/>
          </a:xfrm>
          <a:prstGeom prst="rect">
            <a:avLst/>
          </a:prstGeom>
        </p:spPr>
      </p:pic>
      <p:pic>
        <p:nvPicPr>
          <p:cNvPr id="446" name="picture 446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 rot="21600000">
            <a:off x="402420" y="7494454"/>
            <a:ext cx="562708" cy="827521"/>
          </a:xfrm>
          <a:prstGeom prst="rect">
            <a:avLst/>
          </a:prstGeom>
        </p:spPr>
      </p:pic>
      <p:pic>
        <p:nvPicPr>
          <p:cNvPr id="448" name="picture 448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 rot="21600000">
            <a:off x="11532335" y="3036254"/>
            <a:ext cx="406911" cy="1126383"/>
          </a:xfrm>
          <a:prstGeom prst="rect">
            <a:avLst/>
          </a:prstGeom>
        </p:spPr>
      </p:pic>
      <p:pic>
        <p:nvPicPr>
          <p:cNvPr id="450" name="picture 450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 rot="21600000">
            <a:off x="12236487" y="943037"/>
            <a:ext cx="718384" cy="611519"/>
          </a:xfrm>
          <a:prstGeom prst="rect">
            <a:avLst/>
          </a:prstGeom>
        </p:spPr>
      </p:pic>
      <p:pic>
        <p:nvPicPr>
          <p:cNvPr id="452" name="picture 452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 rot="21600000">
            <a:off x="1109240" y="7864622"/>
            <a:ext cx="755788" cy="548220"/>
          </a:xfrm>
          <a:prstGeom prst="rect">
            <a:avLst/>
          </a:prstGeom>
        </p:spPr>
      </p:pic>
      <p:sp>
        <p:nvSpPr>
          <p:cNvPr id="454" name="textbox 454"/>
          <p:cNvSpPr/>
          <p:nvPr/>
        </p:nvSpPr>
        <p:spPr>
          <a:xfrm>
            <a:off x="16065772" y="4562645"/>
            <a:ext cx="609600" cy="5854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405"/>
              </a:lnSpc>
              <a:tabLst/>
            </a:pPr>
            <a:r>
              <a:rPr sz="5900" kern="0" spc="3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5900" dirty="0">
              <a:latin typeface="Arial"/>
              <a:ea typeface="Arial"/>
              <a:cs typeface="Arial"/>
            </a:endParaRPr>
          </a:p>
        </p:txBody>
      </p:sp>
      <p:pic>
        <p:nvPicPr>
          <p:cNvPr id="456" name="picture 456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 rot="21600000">
            <a:off x="4019160" y="7519426"/>
            <a:ext cx="168001" cy="600331"/>
          </a:xfrm>
          <a:prstGeom prst="rect">
            <a:avLst/>
          </a:prstGeom>
        </p:spPr>
      </p:pic>
      <p:sp>
        <p:nvSpPr>
          <p:cNvPr id="458" name="textbox 458"/>
          <p:cNvSpPr/>
          <p:nvPr/>
        </p:nvSpPr>
        <p:spPr>
          <a:xfrm>
            <a:off x="3598293" y="7411375"/>
            <a:ext cx="462280" cy="6832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861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tabLst/>
            </a:pPr>
            <a:r>
              <a:rPr sz="61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pic>
        <p:nvPicPr>
          <p:cNvPr id="460" name="picture 460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 rot="21600000">
            <a:off x="16569503" y="6554229"/>
            <a:ext cx="760874" cy="369083"/>
          </a:xfrm>
          <a:prstGeom prst="rect">
            <a:avLst/>
          </a:prstGeom>
        </p:spPr>
      </p:pic>
      <p:sp>
        <p:nvSpPr>
          <p:cNvPr id="462" name="textbox 462"/>
          <p:cNvSpPr/>
          <p:nvPr/>
        </p:nvSpPr>
        <p:spPr>
          <a:xfrm>
            <a:off x="8085852" y="8770782"/>
            <a:ext cx="46037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258"/>
              </a:lnSpc>
              <a:tabLst/>
            </a:pPr>
            <a:r>
              <a:rPr sz="61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pic>
        <p:nvPicPr>
          <p:cNvPr id="464" name="picture 464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 rot="21600000">
            <a:off x="15554520" y="5921953"/>
            <a:ext cx="381248" cy="574964"/>
          </a:xfrm>
          <a:prstGeom prst="rect">
            <a:avLst/>
          </a:prstGeom>
        </p:spPr>
      </p:pic>
      <p:pic>
        <p:nvPicPr>
          <p:cNvPr id="466" name="picture 466"/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 rot="21600000">
            <a:off x="16404259" y="1270931"/>
            <a:ext cx="386111" cy="547693"/>
          </a:xfrm>
          <a:prstGeom prst="rect">
            <a:avLst/>
          </a:prstGeom>
        </p:spPr>
      </p:pic>
      <p:pic>
        <p:nvPicPr>
          <p:cNvPr id="468" name="picture 468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 rot="21600000">
            <a:off x="11919966" y="3858264"/>
            <a:ext cx="592639" cy="348289"/>
          </a:xfrm>
          <a:prstGeom prst="rect">
            <a:avLst/>
          </a:prstGeom>
        </p:spPr>
      </p:pic>
      <p:pic>
        <p:nvPicPr>
          <p:cNvPr id="470" name="picture 470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 rot="21600000">
            <a:off x="11114313" y="989577"/>
            <a:ext cx="415627" cy="480329"/>
          </a:xfrm>
          <a:prstGeom prst="rect">
            <a:avLst/>
          </a:prstGeom>
        </p:spPr>
      </p:pic>
      <p:pic>
        <p:nvPicPr>
          <p:cNvPr id="472" name="picture 472"/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 rot="21600000">
            <a:off x="16784209" y="9915237"/>
            <a:ext cx="531083" cy="371763"/>
          </a:xfrm>
          <a:prstGeom prst="rect">
            <a:avLst/>
          </a:prstGeom>
        </p:spPr>
      </p:pic>
      <p:sp>
        <p:nvSpPr>
          <p:cNvPr id="474" name="textbox 474"/>
          <p:cNvSpPr/>
          <p:nvPr/>
        </p:nvSpPr>
        <p:spPr>
          <a:xfrm>
            <a:off x="7148876" y="7274670"/>
            <a:ext cx="441959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5"/>
              </a:lnSpc>
              <a:tabLst/>
            </a:pPr>
            <a:r>
              <a:rPr sz="4400" kern="0" spc="8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4400" dirty="0">
              <a:latin typeface="Arial"/>
              <a:ea typeface="Arial"/>
              <a:cs typeface="Arial"/>
            </a:endParaRPr>
          </a:p>
        </p:txBody>
      </p:sp>
      <p:pic>
        <p:nvPicPr>
          <p:cNvPr id="476" name="picture 476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 rot="21600000">
            <a:off x="5866368" y="8508626"/>
            <a:ext cx="442544" cy="372165"/>
          </a:xfrm>
          <a:prstGeom prst="rect">
            <a:avLst/>
          </a:prstGeom>
        </p:spPr>
      </p:pic>
      <p:pic>
        <p:nvPicPr>
          <p:cNvPr id="478" name="picture 478"/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 rot="21600000">
            <a:off x="4448154" y="9135468"/>
            <a:ext cx="391482" cy="400852"/>
          </a:xfrm>
          <a:prstGeom prst="rect">
            <a:avLst/>
          </a:prstGeom>
        </p:spPr>
      </p:pic>
      <p:pic>
        <p:nvPicPr>
          <p:cNvPr id="480" name="picture 480"/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 rot="21600000">
            <a:off x="16453395" y="2047533"/>
            <a:ext cx="338920" cy="433626"/>
          </a:xfrm>
          <a:prstGeom prst="rect">
            <a:avLst/>
          </a:prstGeom>
        </p:spPr>
      </p:pic>
      <p:pic>
        <p:nvPicPr>
          <p:cNvPr id="482" name="picture 482"/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 rot="21600000">
            <a:off x="10854364" y="884981"/>
            <a:ext cx="197839" cy="702980"/>
          </a:xfrm>
          <a:prstGeom prst="rect">
            <a:avLst/>
          </a:prstGeom>
        </p:spPr>
      </p:pic>
      <p:pic>
        <p:nvPicPr>
          <p:cNvPr id="484" name="picture 484"/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 rot="21600000">
            <a:off x="6633890" y="7481968"/>
            <a:ext cx="341192" cy="373949"/>
          </a:xfrm>
          <a:prstGeom prst="rect">
            <a:avLst/>
          </a:prstGeom>
        </p:spPr>
      </p:pic>
      <p:pic>
        <p:nvPicPr>
          <p:cNvPr id="486" name="picture 486"/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 rot="21600000">
            <a:off x="17409999" y="3885986"/>
            <a:ext cx="496546" cy="256056"/>
          </a:xfrm>
          <a:prstGeom prst="rect">
            <a:avLst/>
          </a:prstGeom>
        </p:spPr>
      </p:pic>
      <p:pic>
        <p:nvPicPr>
          <p:cNvPr id="488" name="picture 488"/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 rot="21600000">
            <a:off x="1899192" y="4650587"/>
            <a:ext cx="424220" cy="285409"/>
          </a:xfrm>
          <a:prstGeom prst="rect">
            <a:avLst/>
          </a:prstGeom>
        </p:spPr>
      </p:pic>
      <p:pic>
        <p:nvPicPr>
          <p:cNvPr id="490" name="picture 490"/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 rot="21600000">
            <a:off x="2041896" y="7484887"/>
            <a:ext cx="119352" cy="866927"/>
          </a:xfrm>
          <a:prstGeom prst="rect">
            <a:avLst/>
          </a:prstGeom>
        </p:spPr>
      </p:pic>
      <p:pic>
        <p:nvPicPr>
          <p:cNvPr id="492" name="picture 492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 rot="21600000">
            <a:off x="4149221" y="10085993"/>
            <a:ext cx="480185" cy="201007"/>
          </a:xfrm>
          <a:prstGeom prst="rect">
            <a:avLst/>
          </a:prstGeom>
        </p:spPr>
      </p:pic>
      <p:pic>
        <p:nvPicPr>
          <p:cNvPr id="494" name="picture 494"/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 rot="21600000">
            <a:off x="15992850" y="6095306"/>
            <a:ext cx="396164" cy="233514"/>
          </a:xfrm>
          <a:prstGeom prst="rect">
            <a:avLst/>
          </a:prstGeom>
        </p:spPr>
      </p:pic>
      <p:pic>
        <p:nvPicPr>
          <p:cNvPr id="496" name="picture 496"/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 rot="21600000">
            <a:off x="9796571" y="9465067"/>
            <a:ext cx="631141" cy="135245"/>
          </a:xfrm>
          <a:prstGeom prst="rect">
            <a:avLst/>
          </a:prstGeom>
        </p:spPr>
      </p:pic>
      <p:pic>
        <p:nvPicPr>
          <p:cNvPr id="498" name="picture 498"/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 rot="21600000">
            <a:off x="4434623" y="9651880"/>
            <a:ext cx="241300" cy="337462"/>
          </a:xfrm>
          <a:prstGeom prst="rect">
            <a:avLst/>
          </a:prstGeom>
        </p:spPr>
      </p:pic>
      <p:pic>
        <p:nvPicPr>
          <p:cNvPr id="500" name="picture 500"/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 rot="21600000">
            <a:off x="11478371" y="1878397"/>
            <a:ext cx="338111" cy="192165"/>
          </a:xfrm>
          <a:prstGeom prst="rect">
            <a:avLst/>
          </a:prstGeom>
        </p:spPr>
      </p:pic>
      <p:sp>
        <p:nvSpPr>
          <p:cNvPr id="502" name="textbox 502"/>
          <p:cNvSpPr/>
          <p:nvPr/>
        </p:nvSpPr>
        <p:spPr>
          <a:xfrm>
            <a:off x="1801032" y="7494891"/>
            <a:ext cx="213359" cy="3028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0000"/>
              </a:lnSpc>
              <a:tabLst/>
            </a:pPr>
            <a:r>
              <a:rPr sz="26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2600" dirty="0">
              <a:latin typeface="Arial"/>
              <a:ea typeface="Arial"/>
              <a:cs typeface="Arial"/>
            </a:endParaRPr>
          </a:p>
        </p:txBody>
      </p:sp>
      <p:pic>
        <p:nvPicPr>
          <p:cNvPr id="504" name="picture 504"/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 rot="21600000">
            <a:off x="11690156" y="1149957"/>
            <a:ext cx="443358" cy="116919"/>
          </a:xfrm>
          <a:prstGeom prst="rect">
            <a:avLst/>
          </a:prstGeom>
        </p:spPr>
      </p:pic>
      <p:pic>
        <p:nvPicPr>
          <p:cNvPr id="506" name="picture 506"/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 rot="21600000">
            <a:off x="4123269" y="9821667"/>
            <a:ext cx="204001" cy="195569"/>
          </a:xfrm>
          <a:prstGeom prst="rect">
            <a:avLst/>
          </a:prstGeom>
        </p:spPr>
      </p:pic>
      <p:pic>
        <p:nvPicPr>
          <p:cNvPr id="508" name="picture 508"/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 rot="21600000">
            <a:off x="11850538" y="3582902"/>
            <a:ext cx="185353" cy="1480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rect 51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12" name="textbox 512"/>
          <p:cNvSpPr/>
          <p:nvPr/>
        </p:nvSpPr>
        <p:spPr>
          <a:xfrm>
            <a:off x="10728474" y="5024878"/>
            <a:ext cx="407034" cy="6699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191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tabLst/>
            </a:pPr>
            <a:r>
              <a:rPr sz="5000" kern="0" spc="2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endParaRPr sz="5000" dirty="0">
              <a:latin typeface="Arial"/>
              <a:ea typeface="Arial"/>
              <a:cs typeface="Arial"/>
            </a:endParaRPr>
          </a:p>
        </p:txBody>
      </p:sp>
      <p:pic>
        <p:nvPicPr>
          <p:cNvPr id="514" name="picture 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063192" y="5151910"/>
            <a:ext cx="416149" cy="562428"/>
          </a:xfrm>
          <a:prstGeom prst="rect">
            <a:avLst/>
          </a:prstGeom>
        </p:spPr>
      </p:pic>
      <p:pic>
        <p:nvPicPr>
          <p:cNvPr id="516" name="picture 5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587217" y="4910535"/>
            <a:ext cx="916027" cy="585251"/>
          </a:xfrm>
          <a:prstGeom prst="rect">
            <a:avLst/>
          </a:prstGeom>
        </p:spPr>
      </p:pic>
      <p:pic>
        <p:nvPicPr>
          <p:cNvPr id="518" name="picture 5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461442" y="5464163"/>
            <a:ext cx="145622" cy="241136"/>
          </a:xfrm>
          <a:prstGeom prst="rect">
            <a:avLst/>
          </a:prstGeom>
        </p:spPr>
      </p:pic>
      <p:pic>
        <p:nvPicPr>
          <p:cNvPr id="520" name="picture 5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3851281" y="9638568"/>
            <a:ext cx="833437" cy="648432"/>
          </a:xfrm>
          <a:prstGeom prst="rect">
            <a:avLst/>
          </a:prstGeom>
        </p:spPr>
      </p:pic>
      <p:sp>
        <p:nvSpPr>
          <p:cNvPr id="522" name="textbox 522"/>
          <p:cNvSpPr/>
          <p:nvPr/>
        </p:nvSpPr>
        <p:spPr>
          <a:xfrm>
            <a:off x="15290303" y="7767811"/>
            <a:ext cx="500380" cy="4845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612"/>
              </a:lnSpc>
              <a:tabLst/>
            </a:pPr>
            <a:r>
              <a:rPr sz="6300" kern="0" spc="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&gt;</a:t>
            </a:r>
            <a:endParaRPr sz="6300" dirty="0">
              <a:latin typeface="Arial"/>
              <a:ea typeface="Arial"/>
              <a:cs typeface="Arial"/>
            </a:endParaRPr>
          </a:p>
        </p:txBody>
      </p:sp>
      <p:pic>
        <p:nvPicPr>
          <p:cNvPr id="524" name="picture 5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5470358" y="8160461"/>
            <a:ext cx="352705" cy="375410"/>
          </a:xfrm>
          <a:prstGeom prst="rect">
            <a:avLst/>
          </a:prstGeom>
        </p:spPr>
      </p:pic>
      <p:pic>
        <p:nvPicPr>
          <p:cNvPr id="526" name="picture 5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0030928" y="5048663"/>
            <a:ext cx="5496566" cy="5238337"/>
          </a:xfrm>
          <a:prstGeom prst="rect">
            <a:avLst/>
          </a:prstGeom>
        </p:spPr>
      </p:pic>
      <p:pic>
        <p:nvPicPr>
          <p:cNvPr id="528" name="picture 5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5245438" y="1430988"/>
            <a:ext cx="382868" cy="294975"/>
          </a:xfrm>
          <a:prstGeom prst="rect">
            <a:avLst/>
          </a:prstGeom>
        </p:spPr>
      </p:pic>
      <p:pic>
        <p:nvPicPr>
          <p:cNvPr id="530" name="picture 5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5543917" y="593531"/>
            <a:ext cx="734874" cy="2206131"/>
          </a:xfrm>
          <a:prstGeom prst="rect">
            <a:avLst/>
          </a:prstGeom>
        </p:spPr>
      </p:pic>
      <p:pic>
        <p:nvPicPr>
          <p:cNvPr id="532" name="picture 5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6241772" y="745521"/>
            <a:ext cx="340704" cy="320110"/>
          </a:xfrm>
          <a:prstGeom prst="rect">
            <a:avLst/>
          </a:prstGeom>
        </p:spPr>
      </p:pic>
      <p:pic>
        <p:nvPicPr>
          <p:cNvPr id="534" name="picture 5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6877776" y="457518"/>
            <a:ext cx="371234" cy="458760"/>
          </a:xfrm>
          <a:prstGeom prst="rect">
            <a:avLst/>
          </a:prstGeom>
        </p:spPr>
      </p:pic>
      <p:pic>
        <p:nvPicPr>
          <p:cNvPr id="536" name="picture 5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7082264" y="1673991"/>
            <a:ext cx="328708" cy="680738"/>
          </a:xfrm>
          <a:prstGeom prst="rect">
            <a:avLst/>
          </a:prstGeom>
        </p:spPr>
      </p:pic>
      <p:pic>
        <p:nvPicPr>
          <p:cNvPr id="538" name="picture 5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6943940" y="399139"/>
            <a:ext cx="881522" cy="2157750"/>
          </a:xfrm>
          <a:prstGeom prst="rect">
            <a:avLst/>
          </a:prstGeom>
        </p:spPr>
      </p:pic>
      <p:pic>
        <p:nvPicPr>
          <p:cNvPr id="540" name="picture 5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5682664" y="2371488"/>
            <a:ext cx="5530758" cy="1486768"/>
          </a:xfrm>
          <a:prstGeom prst="rect">
            <a:avLst/>
          </a:prstGeom>
        </p:spPr>
      </p:pic>
      <p:pic>
        <p:nvPicPr>
          <p:cNvPr id="542" name="picture 5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1240543" y="92743"/>
            <a:ext cx="2773750" cy="3036744"/>
          </a:xfrm>
          <a:prstGeom prst="rect">
            <a:avLst/>
          </a:prstGeom>
        </p:spPr>
      </p:pic>
      <p:pic>
        <p:nvPicPr>
          <p:cNvPr id="544" name="picture 5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2589686" y="1984129"/>
            <a:ext cx="810657" cy="953358"/>
          </a:xfrm>
          <a:prstGeom prst="rect">
            <a:avLst/>
          </a:prstGeom>
        </p:spPr>
      </p:pic>
      <p:pic>
        <p:nvPicPr>
          <p:cNvPr id="546" name="picture 5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1276350" y="1029007"/>
            <a:ext cx="16467819" cy="1406646"/>
          </a:xfrm>
          <a:prstGeom prst="rect">
            <a:avLst/>
          </a:prstGeom>
        </p:spPr>
      </p:pic>
      <p:pic>
        <p:nvPicPr>
          <p:cNvPr id="548" name="picture 5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12975864" y="8496952"/>
            <a:ext cx="1537634" cy="689422"/>
          </a:xfrm>
          <a:prstGeom prst="rect">
            <a:avLst/>
          </a:prstGeom>
        </p:spPr>
      </p:pic>
      <p:pic>
        <p:nvPicPr>
          <p:cNvPr id="550" name="picture 55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13741689" y="5466515"/>
            <a:ext cx="1145526" cy="756737"/>
          </a:xfrm>
          <a:prstGeom prst="rect">
            <a:avLst/>
          </a:prstGeom>
        </p:spPr>
      </p:pic>
      <p:pic>
        <p:nvPicPr>
          <p:cNvPr id="552" name="picture 55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11881777" y="5995980"/>
            <a:ext cx="331251" cy="1499702"/>
          </a:xfrm>
          <a:prstGeom prst="rect">
            <a:avLst/>
          </a:prstGeom>
        </p:spPr>
      </p:pic>
      <p:sp>
        <p:nvSpPr>
          <p:cNvPr id="554" name="textbox 554"/>
          <p:cNvSpPr/>
          <p:nvPr/>
        </p:nvSpPr>
        <p:spPr>
          <a:xfrm>
            <a:off x="10466417" y="5322970"/>
            <a:ext cx="4584700" cy="4159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91465" algn="l" rtl="0" eaLnBrk="0">
              <a:lnSpc>
                <a:spcPts val="5043"/>
              </a:lnSpc>
              <a:tabLst>
                <a:tab pos="1507489" algn="l"/>
              </a:tabLst>
            </a:pPr>
            <a:r>
              <a:rPr sz="41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41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4100" kern="0" spc="49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竖</a:t>
            </a:r>
            <a:r>
              <a:rPr sz="4100" kern="0" spc="490" dirty="0">
                <a:solidFill>
                  <a:srgbClr val="D9D9D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版</a:t>
            </a:r>
            <a:r>
              <a:rPr sz="41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</a:t>
            </a:r>
            <a:r>
              <a:rPr sz="4100" kern="0" spc="0" dirty="0">
                <a:solidFill>
                  <a:srgbClr val="D9D9D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go</a:t>
            </a:r>
            <a:r>
              <a:rPr sz="4100" kern="0" spc="490" dirty="0">
                <a:solidFill>
                  <a:srgbClr val="D9D9D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endParaRPr sz="41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4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83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19404" algn="l" rtl="0" eaLnBrk="0">
              <a:lnSpc>
                <a:spcPts val="4052"/>
              </a:lnSpc>
              <a:tabLst/>
            </a:pPr>
            <a:r>
              <a:rPr sz="5600" kern="0" spc="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600" kern="0" spc="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endParaRPr sz="5600" dirty="0">
              <a:latin typeface="Arial"/>
              <a:ea typeface="Arial"/>
              <a:cs typeface="Arial"/>
            </a:endParaRPr>
          </a:p>
        </p:txBody>
      </p:sp>
      <p:pic>
        <p:nvPicPr>
          <p:cNvPr id="556" name="picture 55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14329838" y="8561006"/>
            <a:ext cx="627736" cy="754223"/>
          </a:xfrm>
          <a:prstGeom prst="rect">
            <a:avLst/>
          </a:prstGeom>
        </p:spPr>
      </p:pic>
      <p:pic>
        <p:nvPicPr>
          <p:cNvPr id="558" name="picture 55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14741569" y="5447623"/>
            <a:ext cx="233677" cy="506599"/>
          </a:xfrm>
          <a:prstGeom prst="rect">
            <a:avLst/>
          </a:prstGeom>
        </p:spPr>
      </p:pic>
      <p:pic>
        <p:nvPicPr>
          <p:cNvPr id="560" name="picture 56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11974431" y="5676725"/>
            <a:ext cx="309244" cy="340902"/>
          </a:xfrm>
          <a:prstGeom prst="rect">
            <a:avLst/>
          </a:prstGeom>
        </p:spPr>
      </p:pic>
      <p:pic>
        <p:nvPicPr>
          <p:cNvPr id="562" name="picture 56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10479117" y="6269631"/>
            <a:ext cx="279245" cy="260109"/>
          </a:xfrm>
          <a:prstGeom prst="rect">
            <a:avLst/>
          </a:prstGeom>
        </p:spPr>
      </p:pic>
      <p:pic>
        <p:nvPicPr>
          <p:cNvPr id="564" name="picture 56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9546466" y="458110"/>
            <a:ext cx="5067829" cy="2041537"/>
          </a:xfrm>
          <a:prstGeom prst="rect">
            <a:avLst/>
          </a:prstGeom>
        </p:spPr>
      </p:pic>
      <p:pic>
        <p:nvPicPr>
          <p:cNvPr id="566" name="picture 56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12236487" y="943037"/>
            <a:ext cx="718384" cy="611519"/>
          </a:xfrm>
          <a:prstGeom prst="rect">
            <a:avLst/>
          </a:prstGeom>
        </p:spPr>
      </p:pic>
      <p:sp>
        <p:nvSpPr>
          <p:cNvPr id="568" name="textbox 568"/>
          <p:cNvSpPr/>
          <p:nvPr/>
        </p:nvSpPr>
        <p:spPr>
          <a:xfrm>
            <a:off x="14553751" y="1188987"/>
            <a:ext cx="796925" cy="9899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7593"/>
              </a:lnSpc>
              <a:tabLst/>
            </a:pPr>
            <a:r>
              <a:rPr sz="5100" kern="0" spc="-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S3</a:t>
            </a:r>
            <a:endParaRPr sz="5100" dirty="0">
              <a:latin typeface="Arial"/>
              <a:ea typeface="Arial"/>
              <a:cs typeface="Arial"/>
            </a:endParaRPr>
          </a:p>
        </p:txBody>
      </p:sp>
      <p:sp>
        <p:nvSpPr>
          <p:cNvPr id="570" name="textbox 570"/>
          <p:cNvSpPr/>
          <p:nvPr/>
        </p:nvSpPr>
        <p:spPr>
          <a:xfrm>
            <a:off x="12560911" y="3380308"/>
            <a:ext cx="307340" cy="3670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2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5000"/>
              </a:lnSpc>
              <a:tabLst/>
            </a:pPr>
            <a:r>
              <a:rPr sz="3000" kern="0" spc="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3000" dirty="0">
              <a:latin typeface="Arial"/>
              <a:ea typeface="Arial"/>
              <a:cs typeface="Arial"/>
            </a:endParaRPr>
          </a:p>
        </p:txBody>
      </p:sp>
      <p:pic>
        <p:nvPicPr>
          <p:cNvPr id="572" name="picture 57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12783627" y="3055707"/>
            <a:ext cx="381407" cy="626763"/>
          </a:xfrm>
          <a:prstGeom prst="rect">
            <a:avLst/>
          </a:prstGeom>
        </p:spPr>
      </p:pic>
      <p:sp>
        <p:nvSpPr>
          <p:cNvPr id="574" name="textbox 574"/>
          <p:cNvSpPr/>
          <p:nvPr/>
        </p:nvSpPr>
        <p:spPr>
          <a:xfrm>
            <a:off x="12630980" y="4099828"/>
            <a:ext cx="464819" cy="4718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510"/>
              </a:lnSpc>
              <a:tabLst/>
            </a:pPr>
            <a:r>
              <a:rPr sz="4800" kern="0" spc="77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4800" dirty="0">
              <a:latin typeface="Arial"/>
              <a:ea typeface="Arial"/>
              <a:cs typeface="Arial"/>
            </a:endParaRPr>
          </a:p>
        </p:txBody>
      </p:sp>
      <p:pic>
        <p:nvPicPr>
          <p:cNvPr id="576" name="picture 57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13036765" y="4025771"/>
            <a:ext cx="712221" cy="243570"/>
          </a:xfrm>
          <a:prstGeom prst="rect">
            <a:avLst/>
          </a:prstGeom>
        </p:spPr>
      </p:pic>
      <p:pic>
        <p:nvPicPr>
          <p:cNvPr id="578" name="picture 57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11669272" y="4407017"/>
            <a:ext cx="567757" cy="249268"/>
          </a:xfrm>
          <a:prstGeom prst="rect">
            <a:avLst/>
          </a:prstGeom>
        </p:spPr>
      </p:pic>
      <p:pic>
        <p:nvPicPr>
          <p:cNvPr id="580" name="picture 58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12617360" y="3903624"/>
            <a:ext cx="2200164" cy="126237"/>
          </a:xfrm>
          <a:prstGeom prst="rect">
            <a:avLst/>
          </a:prstGeom>
        </p:spPr>
      </p:pic>
      <p:pic>
        <p:nvPicPr>
          <p:cNvPr id="582" name="picture 58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12287729" y="4319361"/>
            <a:ext cx="188273" cy="423011"/>
          </a:xfrm>
          <a:prstGeom prst="rect">
            <a:avLst/>
          </a:prstGeom>
        </p:spPr>
      </p:pic>
      <p:pic>
        <p:nvPicPr>
          <p:cNvPr id="584" name="picture 584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11532787" y="3036165"/>
            <a:ext cx="979399" cy="1168718"/>
          </a:xfrm>
          <a:prstGeom prst="rect">
            <a:avLst/>
          </a:prstGeom>
        </p:spPr>
      </p:pic>
      <p:pic>
        <p:nvPicPr>
          <p:cNvPr id="586" name="picture 586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13403580" y="4279393"/>
            <a:ext cx="147893" cy="379951"/>
          </a:xfrm>
          <a:prstGeom prst="rect">
            <a:avLst/>
          </a:prstGeom>
        </p:spPr>
      </p:pic>
      <p:sp>
        <p:nvSpPr>
          <p:cNvPr id="588" name="textbox 588"/>
          <p:cNvSpPr/>
          <p:nvPr/>
        </p:nvSpPr>
        <p:spPr>
          <a:xfrm>
            <a:off x="13972333" y="3331199"/>
            <a:ext cx="559434" cy="14312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3861"/>
              </a:lnSpc>
              <a:tabLst/>
            </a:pPr>
            <a:r>
              <a:rPr sz="5300" kern="0" spc="2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5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7204"/>
              </a:lnSpc>
              <a:tabLst/>
            </a:pPr>
            <a:r>
              <a:rPr sz="4600" kern="0" spc="2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sz="4600" dirty="0">
              <a:latin typeface="Arial"/>
              <a:ea typeface="Arial"/>
              <a:cs typeface="Arial"/>
            </a:endParaRPr>
          </a:p>
        </p:txBody>
      </p:sp>
      <p:sp>
        <p:nvSpPr>
          <p:cNvPr id="590" name="textbox 590"/>
          <p:cNvSpPr/>
          <p:nvPr/>
        </p:nvSpPr>
        <p:spPr>
          <a:xfrm>
            <a:off x="11842945" y="1311991"/>
            <a:ext cx="3614420" cy="38119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1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1"/>
              </a:spcBef>
              <a:tabLst/>
            </a:pPr>
            <a:r>
              <a:rPr sz="12800" b="1" kern="0" spc="-390" dirty="0">
                <a:solidFill>
                  <a:srgbClr val="25AFFF">
                    <a:alpha val="50196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800" kern="0" spc="2840" dirty="0">
                <a:solidFill>
                  <a:srgbClr val="25AFFF">
                    <a:alpha val="50196"/>
                  </a:srgbClr>
                </a:solidFill>
                <a:latin typeface="Microsoft YaHei"/>
                <a:ea typeface="Microsoft YaHei"/>
                <a:cs typeface="Microsoft YaHei"/>
              </a:rPr>
              <a:t>YS</a:t>
            </a:r>
            <a:endParaRPr sz="12800" dirty="0">
              <a:latin typeface="Microsoft YaHei"/>
              <a:ea typeface="Microsoft YaHei"/>
              <a:cs typeface="Microsoft YaHei"/>
            </a:endParaRPr>
          </a:p>
          <a:p>
            <a:pPr marL="204470" algn="l" rtl="0" eaLnBrk="0">
              <a:lnSpc>
                <a:spcPct val="93000"/>
              </a:lnSpc>
              <a:spcBef>
                <a:spcPts val="1034"/>
              </a:spcBef>
              <a:tabLst/>
            </a:pPr>
            <a:r>
              <a:rPr sz="12800" b="1" kern="0" spc="810" dirty="0">
                <a:solidFill>
                  <a:srgbClr val="FFFFFF">
                    <a:alpha val="50196"/>
                  </a:srgbClr>
                </a:solidFill>
                <a:latin typeface="Arial"/>
                <a:ea typeface="Arial"/>
                <a:cs typeface="Arial"/>
              </a:rPr>
              <a:t>Lab</a:t>
            </a:r>
            <a:endParaRPr sz="12800" dirty="0">
              <a:latin typeface="Arial"/>
              <a:ea typeface="Arial"/>
              <a:cs typeface="Arial"/>
            </a:endParaRPr>
          </a:p>
        </p:txBody>
      </p:sp>
      <p:pic>
        <p:nvPicPr>
          <p:cNvPr id="592" name="picture 59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6411444" y="4603823"/>
            <a:ext cx="2530450" cy="2001385"/>
          </a:xfrm>
          <a:prstGeom prst="rect">
            <a:avLst/>
          </a:prstGeom>
        </p:spPr>
      </p:pic>
      <p:pic>
        <p:nvPicPr>
          <p:cNvPr id="594" name="picture 594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1899192" y="4650587"/>
            <a:ext cx="3888405" cy="292543"/>
          </a:xfrm>
          <a:prstGeom prst="rect">
            <a:avLst/>
          </a:prstGeom>
        </p:spPr>
      </p:pic>
      <p:pic>
        <p:nvPicPr>
          <p:cNvPr id="596" name="picture 596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3499587" y="3755605"/>
            <a:ext cx="1066551" cy="849575"/>
          </a:xfrm>
          <a:prstGeom prst="rect">
            <a:avLst/>
          </a:prstGeom>
        </p:spPr>
      </p:pic>
      <p:pic>
        <p:nvPicPr>
          <p:cNvPr id="598" name="picture 598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2519681" y="3984109"/>
            <a:ext cx="296984" cy="584212"/>
          </a:xfrm>
          <a:prstGeom prst="rect">
            <a:avLst/>
          </a:prstGeom>
        </p:spPr>
      </p:pic>
      <p:pic>
        <p:nvPicPr>
          <p:cNvPr id="600" name="picture 600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2941384" y="3998252"/>
            <a:ext cx="430129" cy="511851"/>
          </a:xfrm>
          <a:prstGeom prst="rect">
            <a:avLst/>
          </a:prstGeom>
        </p:spPr>
      </p:pic>
      <p:pic>
        <p:nvPicPr>
          <p:cNvPr id="602" name="picture 602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4950142" y="3791503"/>
            <a:ext cx="159082" cy="940004"/>
          </a:xfrm>
          <a:prstGeom prst="rect">
            <a:avLst/>
          </a:prstGeom>
        </p:spPr>
      </p:pic>
      <p:sp>
        <p:nvSpPr>
          <p:cNvPr id="604" name="textbox 604"/>
          <p:cNvSpPr/>
          <p:nvPr/>
        </p:nvSpPr>
        <p:spPr>
          <a:xfrm>
            <a:off x="4639879" y="4077932"/>
            <a:ext cx="335915" cy="4222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120"/>
              </a:lnSpc>
              <a:tabLst/>
            </a:pPr>
            <a:r>
              <a:rPr sz="48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4800" dirty="0">
              <a:latin typeface="Arial"/>
              <a:ea typeface="Arial"/>
              <a:cs typeface="Arial"/>
            </a:endParaRPr>
          </a:p>
        </p:txBody>
      </p:sp>
      <p:pic>
        <p:nvPicPr>
          <p:cNvPr id="606" name="picture 606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2138870" y="3146356"/>
            <a:ext cx="350760" cy="343949"/>
          </a:xfrm>
          <a:prstGeom prst="rect">
            <a:avLst/>
          </a:prstGeom>
        </p:spPr>
      </p:pic>
      <p:sp>
        <p:nvSpPr>
          <p:cNvPr id="608" name="textbox 608"/>
          <p:cNvSpPr/>
          <p:nvPr/>
        </p:nvSpPr>
        <p:spPr>
          <a:xfrm>
            <a:off x="2282679" y="3262246"/>
            <a:ext cx="7383780" cy="19240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2800" b="1" kern="0" spc="-390" dirty="0">
                <a:solidFill>
                  <a:srgbClr val="25AFFF">
                    <a:alpha val="50196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800" kern="0" spc="2840" dirty="0">
                <a:solidFill>
                  <a:srgbClr val="25AFFF">
                    <a:alpha val="50196"/>
                  </a:srgbClr>
                </a:solidFill>
                <a:latin typeface="Microsoft YaHei"/>
                <a:ea typeface="Microsoft YaHei"/>
                <a:cs typeface="Microsoft YaHei"/>
              </a:rPr>
              <a:t>YS</a:t>
            </a:r>
            <a:r>
              <a:rPr sz="12800" kern="0" spc="660" dirty="0">
                <a:solidFill>
                  <a:srgbClr val="25AFFF">
                    <a:alpha val="50196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800" b="1" kern="0" spc="820" dirty="0">
                <a:solidFill>
                  <a:srgbClr val="FFFFFF">
                    <a:alpha val="50196"/>
                  </a:srgbClr>
                </a:solidFill>
                <a:latin typeface="Arial"/>
                <a:ea typeface="Arial"/>
                <a:cs typeface="Arial"/>
              </a:rPr>
              <a:t>Lab</a:t>
            </a:r>
            <a:endParaRPr sz="12800" dirty="0">
              <a:latin typeface="Arial"/>
              <a:ea typeface="Arial"/>
              <a:cs typeface="Arial"/>
            </a:endParaRPr>
          </a:p>
        </p:txBody>
      </p:sp>
      <p:pic>
        <p:nvPicPr>
          <p:cNvPr id="610" name="picture 610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6839150" y="1277715"/>
            <a:ext cx="196580" cy="735169"/>
          </a:xfrm>
          <a:prstGeom prst="rect">
            <a:avLst/>
          </a:prstGeom>
        </p:spPr>
      </p:pic>
      <p:sp>
        <p:nvSpPr>
          <p:cNvPr id="612" name="textbox 612"/>
          <p:cNvSpPr/>
          <p:nvPr/>
        </p:nvSpPr>
        <p:spPr>
          <a:xfrm>
            <a:off x="5886425" y="1246128"/>
            <a:ext cx="659765" cy="8858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772"/>
              </a:lnSpc>
              <a:tabLst/>
            </a:pPr>
            <a:r>
              <a:rPr sz="89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sz="8900" dirty="0">
              <a:latin typeface="Arial"/>
              <a:ea typeface="Arial"/>
              <a:cs typeface="Arial"/>
            </a:endParaRPr>
          </a:p>
        </p:txBody>
      </p:sp>
      <p:sp>
        <p:nvSpPr>
          <p:cNvPr id="614" name="textbox 614"/>
          <p:cNvSpPr/>
          <p:nvPr/>
        </p:nvSpPr>
        <p:spPr>
          <a:xfrm>
            <a:off x="2740241" y="1127366"/>
            <a:ext cx="307340" cy="2654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888"/>
              </a:lnSpc>
              <a:tabLst/>
            </a:pPr>
            <a:r>
              <a:rPr sz="2500" kern="0" spc="40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2500" dirty="0">
              <a:latin typeface="Arial"/>
              <a:ea typeface="Arial"/>
              <a:cs typeface="Arial"/>
            </a:endParaRPr>
          </a:p>
        </p:txBody>
      </p:sp>
      <p:pic>
        <p:nvPicPr>
          <p:cNvPr id="616" name="picture 616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1538702" y="883910"/>
            <a:ext cx="299989" cy="726043"/>
          </a:xfrm>
          <a:prstGeom prst="rect">
            <a:avLst/>
          </a:prstGeom>
        </p:spPr>
      </p:pic>
      <p:sp>
        <p:nvSpPr>
          <p:cNvPr id="618" name="textbox 618"/>
          <p:cNvSpPr/>
          <p:nvPr/>
        </p:nvSpPr>
        <p:spPr>
          <a:xfrm>
            <a:off x="1091586" y="634632"/>
            <a:ext cx="5788659" cy="15119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3422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9000"/>
              </a:lnSpc>
              <a:tabLst/>
            </a:pPr>
            <a:r>
              <a:rPr sz="9900" kern="0" spc="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Logo</a:t>
            </a:r>
            <a:r>
              <a:rPr sz="9900" kern="0" spc="77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设计</a:t>
            </a:r>
            <a:endParaRPr sz="99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620" name="picture 620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4060382" y="1309975"/>
            <a:ext cx="94127" cy="740354"/>
          </a:xfrm>
          <a:prstGeom prst="rect">
            <a:avLst/>
          </a:prstGeom>
        </p:spPr>
      </p:pic>
      <p:pic>
        <p:nvPicPr>
          <p:cNvPr id="622" name="picture 622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10318737" y="6068387"/>
            <a:ext cx="4767939" cy="1735962"/>
          </a:xfrm>
          <a:prstGeom prst="rect">
            <a:avLst/>
          </a:prstGeom>
        </p:spPr>
      </p:pic>
      <p:pic>
        <p:nvPicPr>
          <p:cNvPr id="624" name="picture 624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5647473" y="8521238"/>
            <a:ext cx="679299" cy="1765761"/>
          </a:xfrm>
          <a:prstGeom prst="rect">
            <a:avLst/>
          </a:prstGeom>
        </p:spPr>
      </p:pic>
      <p:pic>
        <p:nvPicPr>
          <p:cNvPr id="626" name="picture 626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8610179" y="8539112"/>
            <a:ext cx="502708" cy="968767"/>
          </a:xfrm>
          <a:prstGeom prst="rect">
            <a:avLst/>
          </a:prstGeom>
        </p:spPr>
      </p:pic>
      <p:pic>
        <p:nvPicPr>
          <p:cNvPr id="628" name="picture 628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8751054" y="8643445"/>
            <a:ext cx="1677182" cy="1293379"/>
          </a:xfrm>
          <a:prstGeom prst="rect">
            <a:avLst/>
          </a:prstGeom>
        </p:spPr>
      </p:pic>
      <p:pic>
        <p:nvPicPr>
          <p:cNvPr id="630" name="picture 630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9796571" y="9465067"/>
            <a:ext cx="631141" cy="135245"/>
          </a:xfrm>
          <a:prstGeom prst="rect">
            <a:avLst/>
          </a:prstGeom>
        </p:spPr>
      </p:pic>
      <p:pic>
        <p:nvPicPr>
          <p:cNvPr id="632" name="picture 632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6446591" y="9289933"/>
            <a:ext cx="709465" cy="949184"/>
          </a:xfrm>
          <a:prstGeom prst="rect">
            <a:avLst/>
          </a:prstGeom>
        </p:spPr>
      </p:pic>
      <p:pic>
        <p:nvPicPr>
          <p:cNvPr id="634" name="picture 634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rot="21600000">
            <a:off x="7484374" y="8191992"/>
            <a:ext cx="528556" cy="938626"/>
          </a:xfrm>
          <a:prstGeom prst="rect">
            <a:avLst/>
          </a:prstGeom>
        </p:spPr>
      </p:pic>
      <p:sp>
        <p:nvSpPr>
          <p:cNvPr id="636" name="textbox 636"/>
          <p:cNvSpPr/>
          <p:nvPr/>
        </p:nvSpPr>
        <p:spPr>
          <a:xfrm>
            <a:off x="492208" y="9282839"/>
            <a:ext cx="586740" cy="10172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5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3000"/>
              </a:lnSpc>
              <a:spcBef>
                <a:spcPts val="1"/>
              </a:spcBef>
              <a:tabLst/>
            </a:pPr>
            <a:r>
              <a:rPr sz="7800" kern="0" spc="-80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endParaRPr sz="7800" dirty="0">
              <a:latin typeface="Arial"/>
              <a:ea typeface="Arial"/>
              <a:cs typeface="Arial"/>
            </a:endParaRPr>
          </a:p>
        </p:txBody>
      </p:sp>
      <p:pic>
        <p:nvPicPr>
          <p:cNvPr id="638" name="picture 638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 rot="21600000">
            <a:off x="900101" y="8878847"/>
            <a:ext cx="1664611" cy="1408153"/>
          </a:xfrm>
          <a:prstGeom prst="rect">
            <a:avLst/>
          </a:prstGeom>
        </p:spPr>
      </p:pic>
      <p:pic>
        <p:nvPicPr>
          <p:cNvPr id="640" name="picture 640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 rot="21600000">
            <a:off x="10572361" y="8924090"/>
            <a:ext cx="2018779" cy="1362909"/>
          </a:xfrm>
          <a:prstGeom prst="rect">
            <a:avLst/>
          </a:prstGeom>
        </p:spPr>
      </p:pic>
      <p:sp>
        <p:nvSpPr>
          <p:cNvPr id="642" name="textbox 642"/>
          <p:cNvSpPr/>
          <p:nvPr/>
        </p:nvSpPr>
        <p:spPr>
          <a:xfrm>
            <a:off x="8085852" y="8770782"/>
            <a:ext cx="46037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258"/>
              </a:lnSpc>
              <a:tabLst/>
            </a:pPr>
            <a:r>
              <a:rPr sz="61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pic>
        <p:nvPicPr>
          <p:cNvPr id="644" name="picture 644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 rot="21600000">
            <a:off x="4448154" y="9135468"/>
            <a:ext cx="391482" cy="400852"/>
          </a:xfrm>
          <a:prstGeom prst="rect">
            <a:avLst/>
          </a:prstGeom>
        </p:spPr>
      </p:pic>
      <p:sp>
        <p:nvSpPr>
          <p:cNvPr id="646" name="textbox 646"/>
          <p:cNvSpPr/>
          <p:nvPr/>
        </p:nvSpPr>
        <p:spPr>
          <a:xfrm>
            <a:off x="2258530" y="8889138"/>
            <a:ext cx="12334240" cy="6273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737"/>
              </a:lnSpc>
              <a:tabLst/>
            </a:pPr>
            <a:r>
              <a:rPr sz="36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LYS</a:t>
            </a:r>
            <a:r>
              <a:rPr sz="3600" kern="0" spc="1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字样使用</a:t>
            </a:r>
            <a:r>
              <a:rPr sz="3600" kern="0" spc="16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宝石蓝</a:t>
            </a:r>
            <a:r>
              <a:rPr sz="3600" kern="0" spc="1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3600" kern="0" spc="-58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1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#25</a:t>
            </a:r>
            <a:r>
              <a:rPr sz="36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afff</a:t>
            </a:r>
            <a:r>
              <a:rPr sz="3600" kern="0" spc="-17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3600" kern="0" spc="-4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17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36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Lab</a:t>
            </a:r>
            <a:r>
              <a:rPr sz="3600" kern="0" spc="1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字样使用白色或黑色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48" name="textbox 648"/>
          <p:cNvSpPr/>
          <p:nvPr/>
        </p:nvSpPr>
        <p:spPr>
          <a:xfrm>
            <a:off x="2225132" y="3204700"/>
            <a:ext cx="3614420" cy="18662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1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1"/>
              </a:spcBef>
              <a:tabLst/>
            </a:pPr>
            <a:r>
              <a:rPr sz="12800" kern="0" spc="218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LYS</a:t>
            </a:r>
            <a:endParaRPr sz="12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50" name="textbox 650"/>
          <p:cNvSpPr/>
          <p:nvPr/>
        </p:nvSpPr>
        <p:spPr>
          <a:xfrm>
            <a:off x="11785399" y="1254444"/>
            <a:ext cx="3614420" cy="18662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1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1"/>
              </a:spcBef>
              <a:tabLst/>
            </a:pPr>
            <a:r>
              <a:rPr sz="12800" kern="0" spc="218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LYS</a:t>
            </a:r>
            <a:endParaRPr sz="12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52" name="textbox 652"/>
          <p:cNvSpPr/>
          <p:nvPr/>
        </p:nvSpPr>
        <p:spPr>
          <a:xfrm>
            <a:off x="2265388" y="8292034"/>
            <a:ext cx="10674350" cy="539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46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4000"/>
              </a:lnSpc>
              <a:tabLst/>
            </a:pPr>
            <a:r>
              <a:rPr sz="3600" kern="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r>
              <a:rPr sz="3600" kern="0" spc="-3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渐变投影</a:t>
            </a:r>
            <a:r>
              <a:rPr sz="3600" kern="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效果增强层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次感</a:t>
            </a:r>
            <a:r>
              <a:rPr sz="3600" kern="0" spc="-4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，偏移量40</a:t>
            </a:r>
            <a:r>
              <a:rPr sz="3600" kern="0" spc="-4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，方向-45°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54" name="textbox 654"/>
          <p:cNvSpPr/>
          <p:nvPr/>
        </p:nvSpPr>
        <p:spPr>
          <a:xfrm>
            <a:off x="6378637" y="3235660"/>
            <a:ext cx="3230245" cy="18294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42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12800" kern="0" spc="11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Lab</a:t>
            </a:r>
            <a:endParaRPr sz="128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656" name="picture 656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 rot="21600000">
            <a:off x="17539405" y="7895866"/>
            <a:ext cx="323870" cy="222911"/>
          </a:xfrm>
          <a:prstGeom prst="rect">
            <a:avLst/>
          </a:prstGeom>
        </p:spPr>
      </p:pic>
      <p:pic>
        <p:nvPicPr>
          <p:cNvPr id="658" name="picture 658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 rot="21600000">
            <a:off x="17083561" y="7521049"/>
            <a:ext cx="342490" cy="701194"/>
          </a:xfrm>
          <a:prstGeom prst="rect">
            <a:avLst/>
          </a:prstGeom>
        </p:spPr>
      </p:pic>
      <p:pic>
        <p:nvPicPr>
          <p:cNvPr id="660" name="picture 660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21600000">
            <a:off x="16845830" y="9027387"/>
            <a:ext cx="747252" cy="583304"/>
          </a:xfrm>
          <a:prstGeom prst="rect">
            <a:avLst/>
          </a:prstGeom>
        </p:spPr>
      </p:pic>
      <p:pic>
        <p:nvPicPr>
          <p:cNvPr id="662" name="picture 662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 rot="21600000">
            <a:off x="15520942" y="9062846"/>
            <a:ext cx="2283525" cy="1224154"/>
          </a:xfrm>
          <a:prstGeom prst="rect">
            <a:avLst/>
          </a:prstGeom>
        </p:spPr>
      </p:pic>
      <p:pic>
        <p:nvPicPr>
          <p:cNvPr id="664" name="picture 664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 rot="21600000">
            <a:off x="15454952" y="8678846"/>
            <a:ext cx="819736" cy="334434"/>
          </a:xfrm>
          <a:prstGeom prst="rect">
            <a:avLst/>
          </a:prstGeom>
        </p:spPr>
      </p:pic>
      <p:pic>
        <p:nvPicPr>
          <p:cNvPr id="666" name="picture 666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 rot="21600000">
            <a:off x="15689839" y="7510020"/>
            <a:ext cx="2006973" cy="2006973"/>
          </a:xfrm>
          <a:prstGeom prst="rect">
            <a:avLst/>
          </a:prstGeom>
        </p:spPr>
      </p:pic>
      <p:sp>
        <p:nvSpPr>
          <p:cNvPr id="668" name="textbox 668"/>
          <p:cNvSpPr/>
          <p:nvPr/>
        </p:nvSpPr>
        <p:spPr>
          <a:xfrm>
            <a:off x="13001251" y="3235660"/>
            <a:ext cx="2206625" cy="18294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42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12800" kern="0" spc="95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ab</a:t>
            </a:r>
            <a:endParaRPr sz="128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670" name="picture 670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 rot="21600000">
            <a:off x="4019160" y="7519426"/>
            <a:ext cx="168001" cy="600331"/>
          </a:xfrm>
          <a:prstGeom prst="rect">
            <a:avLst/>
          </a:prstGeom>
        </p:spPr>
      </p:pic>
      <p:pic>
        <p:nvPicPr>
          <p:cNvPr id="672" name="picture 672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 rot="21600000">
            <a:off x="4247972" y="7032774"/>
            <a:ext cx="2230400" cy="1148768"/>
          </a:xfrm>
          <a:prstGeom prst="rect">
            <a:avLst/>
          </a:prstGeom>
        </p:spPr>
      </p:pic>
      <p:pic>
        <p:nvPicPr>
          <p:cNvPr id="674" name="picture 674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 rot="21600000">
            <a:off x="6633890" y="7481968"/>
            <a:ext cx="341192" cy="373949"/>
          </a:xfrm>
          <a:prstGeom prst="rect">
            <a:avLst/>
          </a:prstGeom>
        </p:spPr>
      </p:pic>
      <p:sp>
        <p:nvSpPr>
          <p:cNvPr id="676" name="textbox 676"/>
          <p:cNvSpPr/>
          <p:nvPr/>
        </p:nvSpPr>
        <p:spPr>
          <a:xfrm>
            <a:off x="3598293" y="7411375"/>
            <a:ext cx="462280" cy="6832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861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tabLst/>
            </a:pPr>
            <a:r>
              <a:rPr sz="61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sp>
        <p:nvSpPr>
          <p:cNvPr id="678" name="textbox 678"/>
          <p:cNvSpPr/>
          <p:nvPr/>
        </p:nvSpPr>
        <p:spPr>
          <a:xfrm>
            <a:off x="7148876" y="7274670"/>
            <a:ext cx="441959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5"/>
              </a:lnSpc>
              <a:tabLst/>
            </a:pPr>
            <a:r>
              <a:rPr sz="4400" kern="0" spc="8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4400" dirty="0">
              <a:latin typeface="Arial"/>
              <a:ea typeface="Arial"/>
              <a:cs typeface="Arial"/>
            </a:endParaRPr>
          </a:p>
        </p:txBody>
      </p:sp>
      <p:sp>
        <p:nvSpPr>
          <p:cNvPr id="680" name="textbox 680"/>
          <p:cNvSpPr/>
          <p:nvPr/>
        </p:nvSpPr>
        <p:spPr>
          <a:xfrm>
            <a:off x="2258530" y="7612636"/>
            <a:ext cx="6235700" cy="5111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36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Logo</a:t>
            </a:r>
            <a:r>
              <a:rPr sz="3600" kern="0" spc="5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字体使用</a:t>
            </a:r>
            <a:r>
              <a:rPr sz="3600" kern="0" spc="5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字由点字机械体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82" name="textbox 682"/>
          <p:cNvSpPr/>
          <p:nvPr/>
        </p:nvSpPr>
        <p:spPr>
          <a:xfrm>
            <a:off x="16065772" y="3089061"/>
            <a:ext cx="1323339" cy="20586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49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5000"/>
              </a:lnSpc>
              <a:tabLst/>
            </a:pPr>
            <a:r>
              <a:rPr sz="5000" kern="0" spc="2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5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0922"/>
              </a:lnSpc>
              <a:tabLst/>
            </a:pPr>
            <a:r>
              <a:rPr sz="5900" kern="0" spc="3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5900" dirty="0">
              <a:latin typeface="Arial"/>
              <a:ea typeface="Arial"/>
              <a:cs typeface="Arial"/>
            </a:endParaRPr>
          </a:p>
        </p:txBody>
      </p:sp>
      <p:pic>
        <p:nvPicPr>
          <p:cNvPr id="684" name="picture 684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 rot="21600000">
            <a:off x="15412995" y="3107536"/>
            <a:ext cx="1755481" cy="1463622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 rot="21600000">
            <a:off x="2537961" y="4926674"/>
            <a:ext cx="2265848" cy="918167"/>
            <a:chOff x="0" y="0"/>
            <a:chExt cx="2265848" cy="918167"/>
          </a:xfrm>
        </p:grpSpPr>
        <p:pic>
          <p:nvPicPr>
            <p:cNvPr id="686" name="picture 686"/>
            <p:cNvPicPr>
              <a:picLocks noChangeAspect="1"/>
            </p:cNvPicPr>
            <p:nvPr/>
          </p:nvPicPr>
          <p:blipFill>
            <a:blip r:embed="rId64"/>
            <a:stretch>
              <a:fillRect/>
            </a:stretch>
          </p:blipFill>
          <p:spPr>
            <a:xfrm rot="21600000">
              <a:off x="0" y="0"/>
              <a:ext cx="2265848" cy="918167"/>
            </a:xfrm>
            <a:prstGeom prst="rect">
              <a:avLst/>
            </a:prstGeom>
          </p:spPr>
        </p:pic>
        <p:sp>
          <p:nvSpPr>
            <p:cNvPr id="688" name="textbox 688"/>
            <p:cNvSpPr/>
            <p:nvPr/>
          </p:nvSpPr>
          <p:spPr>
            <a:xfrm>
              <a:off x="-12700" y="-12700"/>
              <a:ext cx="2291714" cy="94361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8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28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9414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599440" algn="l" rtl="0" eaLnBrk="0">
                <a:lnSpc>
                  <a:spcPts val="3888"/>
                </a:lnSpc>
                <a:tabLst/>
              </a:pPr>
              <a:r>
                <a:rPr sz="5300" kern="0" spc="-10" dirty="0">
                  <a:solidFill>
                    <a:srgbClr val="7E7E7E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endParaRPr sz="5300" dirty="0"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690" name="picture 690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 rot="21600000">
            <a:off x="729447" y="6069553"/>
            <a:ext cx="1331830" cy="783500"/>
          </a:xfrm>
          <a:prstGeom prst="rect">
            <a:avLst/>
          </a:prstGeom>
        </p:spPr>
      </p:pic>
      <p:pic>
        <p:nvPicPr>
          <p:cNvPr id="692" name="picture 692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 rot="21600000">
            <a:off x="2289034" y="6298658"/>
            <a:ext cx="750331" cy="400544"/>
          </a:xfrm>
          <a:prstGeom prst="rect">
            <a:avLst/>
          </a:prstGeom>
        </p:spPr>
      </p:pic>
      <p:pic>
        <p:nvPicPr>
          <p:cNvPr id="694" name="picture 694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 rot="21600000">
            <a:off x="3787427" y="6426930"/>
            <a:ext cx="459896" cy="116918"/>
          </a:xfrm>
          <a:prstGeom prst="rect">
            <a:avLst/>
          </a:prstGeom>
        </p:spPr>
      </p:pic>
      <p:sp>
        <p:nvSpPr>
          <p:cNvPr id="696" name="textbox 696"/>
          <p:cNvSpPr/>
          <p:nvPr/>
        </p:nvSpPr>
        <p:spPr>
          <a:xfrm>
            <a:off x="3233425" y="6015668"/>
            <a:ext cx="392429" cy="8521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3000"/>
              </a:lnSpc>
              <a:tabLst/>
            </a:pPr>
            <a:r>
              <a:rPr sz="6500" kern="0" spc="-7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endParaRPr sz="6500" dirty="0">
              <a:latin typeface="Arial"/>
              <a:ea typeface="Arial"/>
              <a:cs typeface="Arial"/>
            </a:endParaRPr>
          </a:p>
        </p:txBody>
      </p:sp>
      <p:sp>
        <p:nvSpPr>
          <p:cNvPr id="698" name="textbox 698"/>
          <p:cNvSpPr/>
          <p:nvPr/>
        </p:nvSpPr>
        <p:spPr>
          <a:xfrm>
            <a:off x="1063646" y="6504738"/>
            <a:ext cx="2822575" cy="7626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5500" kern="0" spc="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设计要点</a:t>
            </a:r>
            <a:endParaRPr sz="5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00" name="textbox 700"/>
          <p:cNvSpPr/>
          <p:nvPr/>
        </p:nvSpPr>
        <p:spPr>
          <a:xfrm>
            <a:off x="4547645" y="5329880"/>
            <a:ext cx="2455545" cy="6591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9"/>
              </a:lnSpc>
              <a:tabLst/>
            </a:pPr>
            <a:r>
              <a:rPr sz="4100" kern="0" spc="48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横版</a:t>
            </a:r>
            <a:r>
              <a:rPr sz="41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Logo</a:t>
            </a:r>
            <a:endParaRPr sz="41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02" name="textbox 702"/>
          <p:cNvSpPr/>
          <p:nvPr/>
        </p:nvSpPr>
        <p:spPr>
          <a:xfrm>
            <a:off x="11977540" y="3235660"/>
            <a:ext cx="971550" cy="18497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214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12800" kern="0" spc="8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</a:t>
            </a:r>
            <a:endParaRPr sz="128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704" name="picture 704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 rot="21600000">
            <a:off x="8542570" y="795153"/>
            <a:ext cx="727778" cy="1433242"/>
          </a:xfrm>
          <a:prstGeom prst="rect">
            <a:avLst/>
          </a:prstGeom>
        </p:spPr>
      </p:pic>
      <p:pic>
        <p:nvPicPr>
          <p:cNvPr id="706" name="picture 706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 rot="21600000">
            <a:off x="849181" y="4300800"/>
            <a:ext cx="930333" cy="1093794"/>
          </a:xfrm>
          <a:prstGeom prst="rect">
            <a:avLst/>
          </a:prstGeom>
        </p:spPr>
      </p:pic>
      <p:sp>
        <p:nvSpPr>
          <p:cNvPr id="708" name="textbox 708"/>
          <p:cNvSpPr/>
          <p:nvPr/>
        </p:nvSpPr>
        <p:spPr>
          <a:xfrm>
            <a:off x="15683721" y="397784"/>
            <a:ext cx="2094229" cy="5753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8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3600" b="1" kern="0" spc="260" dirty="0">
                <a:solidFill>
                  <a:srgbClr val="25A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LYS </a:t>
            </a:r>
            <a:r>
              <a:rPr sz="3600" b="1" kern="0" spc="2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</a:t>
            </a:r>
            <a:endParaRPr sz="3600" dirty="0">
              <a:latin typeface="Arial"/>
              <a:ea typeface="Arial"/>
              <a:cs typeface="Arial"/>
            </a:endParaRPr>
          </a:p>
        </p:txBody>
      </p:sp>
      <p:pic>
        <p:nvPicPr>
          <p:cNvPr id="710" name="picture 710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 rot="21600000">
            <a:off x="16538052" y="5980104"/>
            <a:ext cx="1220317" cy="546558"/>
          </a:xfrm>
          <a:prstGeom prst="rect">
            <a:avLst/>
          </a:prstGeom>
        </p:spPr>
      </p:pic>
      <p:pic>
        <p:nvPicPr>
          <p:cNvPr id="712" name="picture 712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 rot="21600000">
            <a:off x="2757850" y="9599989"/>
            <a:ext cx="945901" cy="687010"/>
          </a:xfrm>
          <a:prstGeom prst="rect">
            <a:avLst/>
          </a:prstGeom>
        </p:spPr>
      </p:pic>
      <p:sp>
        <p:nvSpPr>
          <p:cNvPr id="714" name="textbox 714"/>
          <p:cNvSpPr/>
          <p:nvPr/>
        </p:nvSpPr>
        <p:spPr>
          <a:xfrm>
            <a:off x="367504" y="3122467"/>
            <a:ext cx="652780" cy="8928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03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800" kern="0" spc="39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endParaRPr sz="6800" dirty="0">
              <a:latin typeface="Arial"/>
              <a:ea typeface="Arial"/>
              <a:cs typeface="Arial"/>
            </a:endParaRPr>
          </a:p>
        </p:txBody>
      </p:sp>
      <p:pic>
        <p:nvPicPr>
          <p:cNvPr id="716" name="picture 716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 rot="21600000">
            <a:off x="402420" y="7494454"/>
            <a:ext cx="562708" cy="827521"/>
          </a:xfrm>
          <a:prstGeom prst="rect">
            <a:avLst/>
          </a:prstGeom>
        </p:spPr>
      </p:pic>
      <p:pic>
        <p:nvPicPr>
          <p:cNvPr id="718" name="picture 718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 rot="21600000">
            <a:off x="1109240" y="7864622"/>
            <a:ext cx="755788" cy="548220"/>
          </a:xfrm>
          <a:prstGeom prst="rect">
            <a:avLst/>
          </a:prstGeom>
        </p:spPr>
      </p:pic>
      <p:pic>
        <p:nvPicPr>
          <p:cNvPr id="720" name="picture 720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 rot="21600000">
            <a:off x="4566780" y="6118683"/>
            <a:ext cx="560334" cy="592818"/>
          </a:xfrm>
          <a:prstGeom prst="rect">
            <a:avLst/>
          </a:prstGeom>
        </p:spPr>
      </p:pic>
      <p:sp>
        <p:nvSpPr>
          <p:cNvPr id="722" name="textbox 722"/>
          <p:cNvSpPr/>
          <p:nvPr/>
        </p:nvSpPr>
        <p:spPr>
          <a:xfrm>
            <a:off x="5018029" y="6325263"/>
            <a:ext cx="578484" cy="7023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327"/>
              </a:lnSpc>
              <a:tabLst/>
            </a:pPr>
            <a:r>
              <a:rPr sz="7300" kern="0" spc="69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sz="7300" dirty="0">
              <a:latin typeface="Arial"/>
              <a:ea typeface="Arial"/>
              <a:cs typeface="Arial"/>
            </a:endParaRPr>
          </a:p>
        </p:txBody>
      </p:sp>
      <p:pic>
        <p:nvPicPr>
          <p:cNvPr id="724" name="picture 724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 rot="21600000">
            <a:off x="9286241" y="6915043"/>
            <a:ext cx="642978" cy="534654"/>
          </a:xfrm>
          <a:prstGeom prst="rect">
            <a:avLst/>
          </a:prstGeom>
        </p:spPr>
      </p:pic>
      <p:sp>
        <p:nvSpPr>
          <p:cNvPr id="726" name="textbox 726"/>
          <p:cNvSpPr/>
          <p:nvPr/>
        </p:nvSpPr>
        <p:spPr>
          <a:xfrm>
            <a:off x="9884889" y="6788343"/>
            <a:ext cx="475615" cy="777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5761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4000"/>
              </a:lnSpc>
              <a:tabLst/>
            </a:pPr>
            <a:r>
              <a:rPr sz="5900" kern="0" spc="-4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sz="5900" dirty="0">
              <a:latin typeface="Arial"/>
              <a:ea typeface="Arial"/>
              <a:cs typeface="Arial"/>
            </a:endParaRPr>
          </a:p>
        </p:txBody>
      </p:sp>
      <p:pic>
        <p:nvPicPr>
          <p:cNvPr id="728" name="picture 728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 rot="21600000">
            <a:off x="16569503" y="6554229"/>
            <a:ext cx="760874" cy="369083"/>
          </a:xfrm>
          <a:prstGeom prst="rect">
            <a:avLst/>
          </a:prstGeom>
        </p:spPr>
      </p:pic>
      <p:sp>
        <p:nvSpPr>
          <p:cNvPr id="730" name="textbox 730"/>
          <p:cNvSpPr/>
          <p:nvPr/>
        </p:nvSpPr>
        <p:spPr>
          <a:xfrm>
            <a:off x="5167047" y="9440533"/>
            <a:ext cx="464184" cy="6559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spcBef>
                <a:spcPts val="1"/>
              </a:spcBef>
              <a:tabLst/>
            </a:pPr>
            <a:r>
              <a:rPr sz="4900" kern="0" spc="17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sz="4900" dirty="0">
              <a:latin typeface="Arial"/>
              <a:ea typeface="Arial"/>
              <a:cs typeface="Arial"/>
            </a:endParaRPr>
          </a:p>
        </p:txBody>
      </p:sp>
      <p:pic>
        <p:nvPicPr>
          <p:cNvPr id="732" name="picture 732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 rot="21600000">
            <a:off x="7851902" y="1267202"/>
            <a:ext cx="342164" cy="719976"/>
          </a:xfrm>
          <a:prstGeom prst="rect">
            <a:avLst/>
          </a:prstGeom>
        </p:spPr>
      </p:pic>
      <p:pic>
        <p:nvPicPr>
          <p:cNvPr id="734" name="picture 734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 rot="21600000">
            <a:off x="8736829" y="6766176"/>
            <a:ext cx="272274" cy="901307"/>
          </a:xfrm>
          <a:prstGeom prst="rect">
            <a:avLst/>
          </a:prstGeom>
        </p:spPr>
      </p:pic>
      <p:sp>
        <p:nvSpPr>
          <p:cNvPr id="736" name="textbox 736"/>
          <p:cNvSpPr/>
          <p:nvPr/>
        </p:nvSpPr>
        <p:spPr>
          <a:xfrm>
            <a:off x="7539847" y="9504910"/>
            <a:ext cx="337184" cy="7677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841"/>
              </a:lnSpc>
              <a:tabLst/>
            </a:pPr>
            <a:r>
              <a:rPr sz="8200" kern="0" spc="1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sz="8200" dirty="0">
              <a:latin typeface="Arial"/>
              <a:ea typeface="Arial"/>
              <a:cs typeface="Arial"/>
            </a:endParaRPr>
          </a:p>
        </p:txBody>
      </p:sp>
      <p:pic>
        <p:nvPicPr>
          <p:cNvPr id="738" name="picture 738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 rot="21600000">
            <a:off x="11049123" y="2093751"/>
            <a:ext cx="763952" cy="300976"/>
          </a:xfrm>
          <a:prstGeom prst="rect">
            <a:avLst/>
          </a:prstGeom>
        </p:spPr>
      </p:pic>
      <p:pic>
        <p:nvPicPr>
          <p:cNvPr id="740" name="picture 740"/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 rot="21600000">
            <a:off x="17394107" y="3701605"/>
            <a:ext cx="512438" cy="440437"/>
          </a:xfrm>
          <a:prstGeom prst="rect">
            <a:avLst/>
          </a:prstGeom>
        </p:spPr>
      </p:pic>
      <p:pic>
        <p:nvPicPr>
          <p:cNvPr id="742" name="picture 742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 rot="21600000">
            <a:off x="13066927" y="3401603"/>
            <a:ext cx="515030" cy="434111"/>
          </a:xfrm>
          <a:prstGeom prst="rect">
            <a:avLst/>
          </a:prstGeom>
        </p:spPr>
      </p:pic>
      <p:pic>
        <p:nvPicPr>
          <p:cNvPr id="744" name="picture 744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 rot="21600000">
            <a:off x="15554520" y="5921953"/>
            <a:ext cx="381248" cy="574964"/>
          </a:xfrm>
          <a:prstGeom prst="rect">
            <a:avLst/>
          </a:prstGeom>
        </p:spPr>
      </p:pic>
      <p:sp>
        <p:nvSpPr>
          <p:cNvPr id="746" name="textbox 746"/>
          <p:cNvSpPr/>
          <p:nvPr/>
        </p:nvSpPr>
        <p:spPr>
          <a:xfrm>
            <a:off x="7121303" y="1277224"/>
            <a:ext cx="292100" cy="821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6262"/>
              </a:lnSpc>
              <a:tabLst/>
            </a:pPr>
            <a:r>
              <a:rPr sz="4200" kern="0" spc="-25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sz="4200" dirty="0">
              <a:latin typeface="Arial"/>
              <a:ea typeface="Arial"/>
              <a:cs typeface="Arial"/>
            </a:endParaRPr>
          </a:p>
        </p:txBody>
      </p:sp>
      <p:pic>
        <p:nvPicPr>
          <p:cNvPr id="748" name="picture 748"/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 rot="21600000">
            <a:off x="16404259" y="1270931"/>
            <a:ext cx="386111" cy="547693"/>
          </a:xfrm>
          <a:prstGeom prst="rect">
            <a:avLst/>
          </a:prstGeom>
        </p:spPr>
      </p:pic>
      <p:pic>
        <p:nvPicPr>
          <p:cNvPr id="750" name="picture 750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 rot="21600000">
            <a:off x="11114313" y="989577"/>
            <a:ext cx="415627" cy="480329"/>
          </a:xfrm>
          <a:prstGeom prst="rect">
            <a:avLst/>
          </a:prstGeom>
        </p:spPr>
      </p:pic>
      <p:pic>
        <p:nvPicPr>
          <p:cNvPr id="752" name="picture 752"/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 rot="21600000">
            <a:off x="7269529" y="9484690"/>
            <a:ext cx="273774" cy="711678"/>
          </a:xfrm>
          <a:prstGeom prst="rect">
            <a:avLst/>
          </a:prstGeom>
        </p:spPr>
      </p:pic>
      <p:pic>
        <p:nvPicPr>
          <p:cNvPr id="754" name="picture 754"/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 rot="21600000">
            <a:off x="8870939" y="6929800"/>
            <a:ext cx="312002" cy="579735"/>
          </a:xfrm>
          <a:prstGeom prst="rect">
            <a:avLst/>
          </a:prstGeom>
        </p:spPr>
      </p:pic>
      <p:pic>
        <p:nvPicPr>
          <p:cNvPr id="756" name="picture 756"/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 rot="21600000">
            <a:off x="9137698" y="4934211"/>
            <a:ext cx="371355" cy="409464"/>
          </a:xfrm>
          <a:prstGeom prst="rect">
            <a:avLst/>
          </a:prstGeom>
        </p:spPr>
      </p:pic>
      <p:pic>
        <p:nvPicPr>
          <p:cNvPr id="758" name="picture 758"/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 rot="21600000">
            <a:off x="5524365" y="6063520"/>
            <a:ext cx="355786" cy="420816"/>
          </a:xfrm>
          <a:prstGeom prst="rect">
            <a:avLst/>
          </a:prstGeom>
        </p:spPr>
      </p:pic>
      <p:pic>
        <p:nvPicPr>
          <p:cNvPr id="760" name="picture 760"/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 rot="21600000">
            <a:off x="15934914" y="2162072"/>
            <a:ext cx="391100" cy="375963"/>
          </a:xfrm>
          <a:prstGeom prst="rect">
            <a:avLst/>
          </a:prstGeom>
        </p:spPr>
      </p:pic>
      <p:pic>
        <p:nvPicPr>
          <p:cNvPr id="762" name="picture 762"/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 rot="21600000">
            <a:off x="16453395" y="2047533"/>
            <a:ext cx="338920" cy="433626"/>
          </a:xfrm>
          <a:prstGeom prst="rect">
            <a:avLst/>
          </a:prstGeom>
        </p:spPr>
      </p:pic>
      <p:pic>
        <p:nvPicPr>
          <p:cNvPr id="764" name="picture 764"/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 rot="21600000">
            <a:off x="10854364" y="884981"/>
            <a:ext cx="197839" cy="702980"/>
          </a:xfrm>
          <a:prstGeom prst="rect">
            <a:avLst/>
          </a:prstGeom>
        </p:spPr>
      </p:pic>
      <p:pic>
        <p:nvPicPr>
          <p:cNvPr id="766" name="picture 766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 rot="21600000">
            <a:off x="7497241" y="1313697"/>
            <a:ext cx="221694" cy="602203"/>
          </a:xfrm>
          <a:prstGeom prst="rect">
            <a:avLst/>
          </a:prstGeom>
        </p:spPr>
      </p:pic>
      <p:sp>
        <p:nvSpPr>
          <p:cNvPr id="768" name="textbox 768"/>
          <p:cNvSpPr/>
          <p:nvPr/>
        </p:nvSpPr>
        <p:spPr>
          <a:xfrm>
            <a:off x="16779057" y="9919327"/>
            <a:ext cx="349884" cy="3810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795"/>
              </a:lnSpc>
              <a:tabLst/>
            </a:pPr>
            <a:r>
              <a:rPr sz="45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4500" dirty="0">
              <a:latin typeface="Arial"/>
              <a:ea typeface="Arial"/>
              <a:cs typeface="Arial"/>
            </a:endParaRPr>
          </a:p>
        </p:txBody>
      </p:sp>
      <p:pic>
        <p:nvPicPr>
          <p:cNvPr id="770" name="picture 770"/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 rot="21600000">
            <a:off x="11207232" y="4398097"/>
            <a:ext cx="330814" cy="336003"/>
          </a:xfrm>
          <a:prstGeom prst="rect">
            <a:avLst/>
          </a:prstGeom>
        </p:spPr>
      </p:pic>
      <p:pic>
        <p:nvPicPr>
          <p:cNvPr id="772" name="picture 772"/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 rot="21600000">
            <a:off x="2041896" y="7484887"/>
            <a:ext cx="119352" cy="866927"/>
          </a:xfrm>
          <a:prstGeom prst="rect">
            <a:avLst/>
          </a:prstGeom>
        </p:spPr>
      </p:pic>
      <p:pic>
        <p:nvPicPr>
          <p:cNvPr id="774" name="picture 774"/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 rot="21600000">
            <a:off x="4149221" y="10085993"/>
            <a:ext cx="480185" cy="201007"/>
          </a:xfrm>
          <a:prstGeom prst="rect">
            <a:avLst/>
          </a:prstGeom>
        </p:spPr>
      </p:pic>
      <p:pic>
        <p:nvPicPr>
          <p:cNvPr id="776" name="picture 776"/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 rot="21600000">
            <a:off x="1028700" y="2245154"/>
            <a:ext cx="304800" cy="304800"/>
          </a:xfrm>
          <a:prstGeom prst="rect">
            <a:avLst/>
          </a:prstGeom>
        </p:spPr>
      </p:pic>
      <p:pic>
        <p:nvPicPr>
          <p:cNvPr id="778" name="picture 778"/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 rot="21600000">
            <a:off x="15992850" y="6095306"/>
            <a:ext cx="396164" cy="233514"/>
          </a:xfrm>
          <a:prstGeom prst="rect">
            <a:avLst/>
          </a:prstGeom>
        </p:spPr>
      </p:pic>
      <p:pic>
        <p:nvPicPr>
          <p:cNvPr id="780" name="picture 780"/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 rot="21600000">
            <a:off x="5985234" y="3980527"/>
            <a:ext cx="280056" cy="316867"/>
          </a:xfrm>
          <a:prstGeom prst="rect">
            <a:avLst/>
          </a:prstGeom>
        </p:spPr>
      </p:pic>
      <p:sp>
        <p:nvSpPr>
          <p:cNvPr id="782" name="textbox 782"/>
          <p:cNvSpPr/>
          <p:nvPr/>
        </p:nvSpPr>
        <p:spPr>
          <a:xfrm>
            <a:off x="1742490" y="5019783"/>
            <a:ext cx="294004" cy="342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496"/>
              </a:lnSpc>
              <a:tabLst/>
            </a:pPr>
            <a:r>
              <a:rPr sz="3400" kern="0" spc="2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3400" dirty="0">
              <a:latin typeface="Arial"/>
              <a:ea typeface="Arial"/>
              <a:cs typeface="Arial"/>
            </a:endParaRPr>
          </a:p>
        </p:txBody>
      </p:sp>
      <p:pic>
        <p:nvPicPr>
          <p:cNvPr id="784" name="picture 784"/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 rot="21600000">
            <a:off x="4434623" y="9651880"/>
            <a:ext cx="241300" cy="337462"/>
          </a:xfrm>
          <a:prstGeom prst="rect">
            <a:avLst/>
          </a:prstGeom>
        </p:spPr>
      </p:pic>
      <p:pic>
        <p:nvPicPr>
          <p:cNvPr id="786" name="picture 786"/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 rot="21600000">
            <a:off x="807621" y="1357630"/>
            <a:ext cx="196449" cy="378622"/>
          </a:xfrm>
          <a:prstGeom prst="rect">
            <a:avLst/>
          </a:prstGeom>
        </p:spPr>
      </p:pic>
      <p:pic>
        <p:nvPicPr>
          <p:cNvPr id="788" name="picture 788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 rot="21600000">
            <a:off x="11478371" y="1878397"/>
            <a:ext cx="338111" cy="192165"/>
          </a:xfrm>
          <a:prstGeom prst="rect">
            <a:avLst/>
          </a:prstGeom>
        </p:spPr>
      </p:pic>
      <p:pic>
        <p:nvPicPr>
          <p:cNvPr id="790" name="picture 790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 rot="21600000">
            <a:off x="13652988" y="3519658"/>
            <a:ext cx="459895" cy="116919"/>
          </a:xfrm>
          <a:prstGeom prst="rect">
            <a:avLst/>
          </a:prstGeom>
        </p:spPr>
      </p:pic>
      <p:sp>
        <p:nvSpPr>
          <p:cNvPr id="792" name="textbox 792"/>
          <p:cNvSpPr/>
          <p:nvPr/>
        </p:nvSpPr>
        <p:spPr>
          <a:xfrm>
            <a:off x="1801032" y="7494891"/>
            <a:ext cx="213359" cy="3028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0000"/>
              </a:lnSpc>
              <a:tabLst/>
            </a:pPr>
            <a:r>
              <a:rPr sz="26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2600" dirty="0">
              <a:latin typeface="Arial"/>
              <a:ea typeface="Arial"/>
              <a:cs typeface="Arial"/>
            </a:endParaRPr>
          </a:p>
        </p:txBody>
      </p:sp>
      <p:pic>
        <p:nvPicPr>
          <p:cNvPr id="794" name="picture 794"/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 rot="21600000">
            <a:off x="11690156" y="1149957"/>
            <a:ext cx="443358" cy="116919"/>
          </a:xfrm>
          <a:prstGeom prst="rect">
            <a:avLst/>
          </a:prstGeom>
        </p:spPr>
      </p:pic>
      <p:pic>
        <p:nvPicPr>
          <p:cNvPr id="796" name="picture 796"/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 rot="21600000">
            <a:off x="9168186" y="1725963"/>
            <a:ext cx="443355" cy="116919"/>
          </a:xfrm>
          <a:prstGeom prst="rect">
            <a:avLst/>
          </a:prstGeom>
        </p:spPr>
      </p:pic>
      <p:pic>
        <p:nvPicPr>
          <p:cNvPr id="798" name="picture 798"/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 rot="21600000">
            <a:off x="9160239" y="1513853"/>
            <a:ext cx="353355" cy="140596"/>
          </a:xfrm>
          <a:prstGeom prst="rect">
            <a:avLst/>
          </a:prstGeom>
        </p:spPr>
      </p:pic>
      <p:pic>
        <p:nvPicPr>
          <p:cNvPr id="800" name="picture 800"/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 rot="21600000">
            <a:off x="17198375" y="9915237"/>
            <a:ext cx="116918" cy="371763"/>
          </a:xfrm>
          <a:prstGeom prst="rect">
            <a:avLst/>
          </a:prstGeom>
        </p:spPr>
      </p:pic>
      <p:pic>
        <p:nvPicPr>
          <p:cNvPr id="802" name="picture 802"/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 rot="21600000">
            <a:off x="4123269" y="9821667"/>
            <a:ext cx="204001" cy="195569"/>
          </a:xfrm>
          <a:prstGeom prst="rect">
            <a:avLst/>
          </a:prstGeom>
        </p:spPr>
      </p:pic>
      <p:pic>
        <p:nvPicPr>
          <p:cNvPr id="804" name="picture 804"/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 rot="21600000">
            <a:off x="6505780" y="2005209"/>
            <a:ext cx="126650" cy="221840"/>
          </a:xfrm>
          <a:prstGeom prst="rect">
            <a:avLst/>
          </a:prstGeom>
        </p:spPr>
      </p:pic>
      <p:pic>
        <p:nvPicPr>
          <p:cNvPr id="806" name="picture 806"/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 rot="21600000">
            <a:off x="1869792" y="9140953"/>
            <a:ext cx="152400" cy="152400"/>
          </a:xfrm>
          <a:prstGeom prst="rect">
            <a:avLst/>
          </a:prstGeom>
        </p:spPr>
      </p:pic>
      <p:pic>
        <p:nvPicPr>
          <p:cNvPr id="808" name="picture 808"/>
          <p:cNvPicPr>
            <a:picLocks noChangeAspect="1"/>
          </p:cNvPicPr>
          <p:nvPr/>
        </p:nvPicPr>
        <p:blipFill>
          <a:blip r:embed="rId110"/>
          <a:stretch>
            <a:fillRect/>
          </a:stretch>
        </p:blipFill>
        <p:spPr>
          <a:xfrm rot="21600000">
            <a:off x="1869792" y="7769353"/>
            <a:ext cx="152400" cy="152400"/>
          </a:xfrm>
          <a:prstGeom prst="rect">
            <a:avLst/>
          </a:prstGeom>
        </p:spPr>
      </p:pic>
      <p:pic>
        <p:nvPicPr>
          <p:cNvPr id="810" name="picture 810"/>
          <p:cNvPicPr>
            <a:picLocks noChangeAspect="1"/>
          </p:cNvPicPr>
          <p:nvPr/>
        </p:nvPicPr>
        <p:blipFill>
          <a:blip r:embed="rId111"/>
          <a:stretch>
            <a:fillRect/>
          </a:stretch>
        </p:blipFill>
        <p:spPr>
          <a:xfrm rot="21600000">
            <a:off x="1869792" y="8455153"/>
            <a:ext cx="152400" cy="152400"/>
          </a:xfrm>
          <a:prstGeom prst="rect">
            <a:avLst/>
          </a:prstGeom>
        </p:spPr>
      </p:pic>
      <p:pic>
        <p:nvPicPr>
          <p:cNvPr id="812" name="picture 812"/>
          <p:cNvPicPr>
            <a:picLocks noChangeAspect="1"/>
          </p:cNvPicPr>
          <p:nvPr/>
        </p:nvPicPr>
        <p:blipFill>
          <a:blip r:embed="rId112"/>
          <a:stretch>
            <a:fillRect/>
          </a:stretch>
        </p:blipFill>
        <p:spPr>
          <a:xfrm rot="21600000">
            <a:off x="8254777" y="10162699"/>
            <a:ext cx="142968" cy="124301"/>
          </a:xfrm>
          <a:prstGeom prst="rect">
            <a:avLst/>
          </a:prstGeom>
        </p:spPr>
      </p:pic>
      <p:pic>
        <p:nvPicPr>
          <p:cNvPr id="814" name="picture 814"/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 rot="21600000">
            <a:off x="1388700" y="2557702"/>
            <a:ext cx="134595" cy="126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picture 8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555117" y="795153"/>
            <a:ext cx="715231" cy="1433242"/>
          </a:xfrm>
          <a:prstGeom prst="rect">
            <a:avLst/>
          </a:prstGeom>
        </p:spPr>
      </p:pic>
      <p:pic>
        <p:nvPicPr>
          <p:cNvPr id="818" name="picture 8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628788" y="0"/>
            <a:ext cx="4418959" cy="1023822"/>
          </a:xfrm>
          <a:prstGeom prst="rect">
            <a:avLst/>
          </a:prstGeom>
        </p:spPr>
      </p:pic>
      <p:pic>
        <p:nvPicPr>
          <p:cNvPr id="820" name="picture 8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3851281" y="9651038"/>
            <a:ext cx="833437" cy="635962"/>
          </a:xfrm>
          <a:prstGeom prst="rect">
            <a:avLst/>
          </a:prstGeom>
        </p:spPr>
      </p:pic>
      <p:pic>
        <p:nvPicPr>
          <p:cNvPr id="822" name="picture 8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537961" y="4926674"/>
            <a:ext cx="2265848" cy="918167"/>
          </a:xfrm>
          <a:prstGeom prst="rect">
            <a:avLst/>
          </a:prstGeom>
        </p:spPr>
      </p:pic>
      <p:sp>
        <p:nvSpPr>
          <p:cNvPr id="824" name="textbox 824"/>
          <p:cNvSpPr/>
          <p:nvPr/>
        </p:nvSpPr>
        <p:spPr>
          <a:xfrm>
            <a:off x="3112451" y="4897835"/>
            <a:ext cx="8023225" cy="914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6998"/>
              </a:lnSpc>
              <a:tabLst/>
            </a:pPr>
            <a:r>
              <a:rPr sz="4900" kern="0" spc="-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900" kern="0" spc="-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</a:t>
            </a:r>
            <a:r>
              <a:rPr sz="4900" kern="0" spc="-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mm27</a:t>
            </a:r>
            <a:endParaRPr sz="4900" dirty="0">
              <a:latin typeface="Arial"/>
              <a:ea typeface="Arial"/>
              <a:cs typeface="Arial"/>
            </a:endParaRPr>
          </a:p>
        </p:txBody>
      </p:sp>
      <p:pic>
        <p:nvPicPr>
          <p:cNvPr id="826" name="picture 8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9101475" y="4934211"/>
            <a:ext cx="371355" cy="409464"/>
          </a:xfrm>
          <a:prstGeom prst="rect">
            <a:avLst/>
          </a:prstGeom>
        </p:spPr>
      </p:pic>
      <p:pic>
        <p:nvPicPr>
          <p:cNvPr id="828" name="picture 8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536663" y="5439599"/>
            <a:ext cx="510559" cy="342904"/>
          </a:xfrm>
          <a:prstGeom prst="rect">
            <a:avLst/>
          </a:prstGeom>
        </p:spPr>
      </p:pic>
      <p:sp>
        <p:nvSpPr>
          <p:cNvPr id="830" name="textbox 830"/>
          <p:cNvSpPr/>
          <p:nvPr/>
        </p:nvSpPr>
        <p:spPr>
          <a:xfrm>
            <a:off x="15305899" y="7767811"/>
            <a:ext cx="484505" cy="4845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612"/>
              </a:lnSpc>
              <a:tabLst/>
            </a:pPr>
            <a:r>
              <a:rPr sz="61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&gt;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10030928" y="5061346"/>
            <a:ext cx="5792134" cy="5225653"/>
            <a:chOff x="0" y="0"/>
            <a:chExt cx="5792134" cy="5225653"/>
          </a:xfrm>
        </p:grpSpPr>
        <p:pic>
          <p:nvPicPr>
            <p:cNvPr id="832" name="picture 83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5496566" cy="5225653"/>
            </a:xfrm>
            <a:prstGeom prst="rect">
              <a:avLst/>
            </a:prstGeom>
          </p:spPr>
        </p:pic>
        <p:pic>
          <p:nvPicPr>
            <p:cNvPr id="834" name="picture 8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1100451" y="653014"/>
              <a:ext cx="1127245" cy="1768890"/>
            </a:xfrm>
            <a:prstGeom prst="rect">
              <a:avLst/>
            </a:prstGeom>
          </p:spPr>
        </p:pic>
        <p:pic>
          <p:nvPicPr>
            <p:cNvPr id="836" name="picture 8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1600000">
              <a:off x="2919728" y="3435605"/>
              <a:ext cx="2009046" cy="818277"/>
            </a:xfrm>
            <a:prstGeom prst="rect">
              <a:avLst/>
            </a:prstGeom>
          </p:spPr>
        </p:pic>
        <p:pic>
          <p:nvPicPr>
            <p:cNvPr id="838" name="picture 83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21600000">
              <a:off x="2757401" y="31463"/>
              <a:ext cx="653519" cy="533402"/>
            </a:xfrm>
            <a:prstGeom prst="rect">
              <a:avLst/>
            </a:prstGeom>
          </p:spPr>
        </p:pic>
        <p:pic>
          <p:nvPicPr>
            <p:cNvPr id="840" name="picture 84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21600000">
              <a:off x="4524985" y="386276"/>
              <a:ext cx="482437" cy="583950"/>
            </a:xfrm>
            <a:prstGeom prst="rect">
              <a:avLst/>
            </a:prstGeom>
          </p:spPr>
        </p:pic>
        <p:sp>
          <p:nvSpPr>
            <p:cNvPr id="842" name="textbox 842"/>
            <p:cNvSpPr/>
            <p:nvPr/>
          </p:nvSpPr>
          <p:spPr>
            <a:xfrm>
              <a:off x="742805" y="3881018"/>
              <a:ext cx="428625" cy="54038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41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12700" algn="l" rtl="0" eaLnBrk="0">
                <a:lnSpc>
                  <a:spcPts val="4052"/>
                </a:lnSpc>
                <a:tabLst/>
              </a:pPr>
              <a:r>
                <a:rPr sz="5600" kern="0" spc="40" dirty="0">
                  <a:solidFill>
                    <a:srgbClr val="7E7E7E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endParaRPr sz="5600" dirty="0">
                <a:latin typeface="Arial"/>
                <a:ea typeface="Arial"/>
                <a:cs typeface="Arial"/>
              </a:endParaRPr>
            </a:p>
          </p:txBody>
        </p:sp>
        <p:pic>
          <p:nvPicPr>
            <p:cNvPr id="844" name="picture 84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21600000">
              <a:off x="5439429" y="3099114"/>
              <a:ext cx="352705" cy="375410"/>
            </a:xfrm>
            <a:prstGeom prst="rect">
              <a:avLst/>
            </a:prstGeom>
          </p:spPr>
        </p:pic>
        <p:pic>
          <p:nvPicPr>
            <p:cNvPr id="846" name="picture 84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21600000">
              <a:off x="4917099" y="1832451"/>
              <a:ext cx="138648" cy="910551"/>
            </a:xfrm>
            <a:prstGeom prst="rect">
              <a:avLst/>
            </a:prstGeom>
          </p:spPr>
        </p:pic>
        <p:pic>
          <p:nvPicPr>
            <p:cNvPr id="848" name="picture 84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21600000">
              <a:off x="641650" y="1724937"/>
              <a:ext cx="383030" cy="325301"/>
            </a:xfrm>
            <a:prstGeom prst="rect">
              <a:avLst/>
            </a:prstGeom>
          </p:spPr>
        </p:pic>
        <p:pic>
          <p:nvPicPr>
            <p:cNvPr id="850" name="picture 85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21600000">
              <a:off x="4150714" y="497359"/>
              <a:ext cx="176919" cy="474652"/>
            </a:xfrm>
            <a:prstGeom prst="rect">
              <a:avLst/>
            </a:prstGeom>
          </p:spPr>
        </p:pic>
        <p:pic>
          <p:nvPicPr>
            <p:cNvPr id="852" name="picture 85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21600000">
              <a:off x="448188" y="1208284"/>
              <a:ext cx="279245" cy="260109"/>
            </a:xfrm>
            <a:prstGeom prst="rect">
              <a:avLst/>
            </a:prstGeom>
          </p:spPr>
        </p:pic>
        <p:pic>
          <p:nvPicPr>
            <p:cNvPr id="854" name="picture 8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21600000">
              <a:off x="4725258" y="1043365"/>
              <a:ext cx="229785" cy="106702"/>
            </a:xfrm>
            <a:prstGeom prst="rect">
              <a:avLst/>
            </a:prstGeom>
          </p:spPr>
        </p:pic>
      </p:grpSp>
      <p:sp>
        <p:nvSpPr>
          <p:cNvPr id="856" name="textbox 856"/>
          <p:cNvSpPr/>
          <p:nvPr/>
        </p:nvSpPr>
        <p:spPr>
          <a:xfrm>
            <a:off x="11374257" y="2976102"/>
            <a:ext cx="3614420" cy="38265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1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1"/>
              </a:spcBef>
              <a:tabLst/>
            </a:pPr>
            <a:r>
              <a:rPr sz="12800" b="1" kern="0" spc="-390" dirty="0">
                <a:solidFill>
                  <a:srgbClr val="25AFFF">
                    <a:alpha val="50196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800" kern="0" spc="2840" dirty="0">
                <a:solidFill>
                  <a:srgbClr val="25AFFF">
                    <a:alpha val="50196"/>
                  </a:srgbClr>
                </a:solidFill>
                <a:latin typeface="Microsoft YaHei"/>
                <a:ea typeface="Microsoft YaHei"/>
                <a:cs typeface="Microsoft YaHei"/>
              </a:rPr>
              <a:t>YS</a:t>
            </a:r>
            <a:endParaRPr sz="12800" dirty="0">
              <a:latin typeface="Microsoft YaHei"/>
              <a:ea typeface="Microsoft YaHei"/>
              <a:cs typeface="Microsoft YaHei"/>
            </a:endParaRPr>
          </a:p>
          <a:p>
            <a:pPr marL="219075" algn="l" rtl="0" eaLnBrk="0">
              <a:lnSpc>
                <a:spcPct val="93000"/>
              </a:lnSpc>
              <a:spcBef>
                <a:spcPts val="1148"/>
              </a:spcBef>
              <a:tabLst/>
            </a:pPr>
            <a:r>
              <a:rPr sz="12800" b="1" kern="0" spc="810" dirty="0">
                <a:solidFill>
                  <a:srgbClr val="000000">
                    <a:alpha val="50196"/>
                  </a:srgbClr>
                </a:solidFill>
                <a:latin typeface="Arial"/>
                <a:ea typeface="Arial"/>
                <a:cs typeface="Arial"/>
              </a:rPr>
              <a:t>Lab</a:t>
            </a:r>
            <a:endParaRPr sz="12800" dirty="0">
              <a:latin typeface="Arial"/>
              <a:ea typeface="Arial"/>
              <a:cs typeface="Arial"/>
            </a:endParaRPr>
          </a:p>
        </p:txBody>
      </p:sp>
      <p:sp>
        <p:nvSpPr>
          <p:cNvPr id="858" name="textbox 858"/>
          <p:cNvSpPr/>
          <p:nvPr/>
        </p:nvSpPr>
        <p:spPr>
          <a:xfrm>
            <a:off x="367504" y="445410"/>
            <a:ext cx="15273655" cy="43395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26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36269" algn="l" rtl="0" eaLnBrk="0">
              <a:lnSpc>
                <a:spcPts val="12022"/>
              </a:lnSpc>
              <a:tabLst>
                <a:tab pos="776605" algn="l"/>
              </a:tabLst>
            </a:pPr>
            <a:r>
              <a:rPr sz="9900" kern="0" spc="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9900" kern="0" spc="25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白底版本</a:t>
            </a:r>
            <a:r>
              <a:rPr sz="9900" kern="0" spc="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Logo</a:t>
            </a:r>
            <a:r>
              <a:rPr sz="9900" kern="0" spc="25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endParaRPr sz="99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9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3200" dirty="0">
              <a:latin typeface="Arial"/>
              <a:ea typeface="Arial"/>
              <a:cs typeface="Arial"/>
            </a:endParaRPr>
          </a:p>
          <a:p>
            <a:pPr marL="639444" algn="l" rtl="0" eaLnBrk="0">
              <a:lnSpc>
                <a:spcPct val="94000"/>
              </a:lnSpc>
              <a:spcBef>
                <a:spcPts val="6"/>
              </a:spcBef>
              <a:tabLst>
                <a:tab pos="1795145" algn="l"/>
              </a:tabLst>
            </a:pPr>
            <a:r>
              <a:rPr sz="12800" kern="0" spc="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2800" kern="0" spc="18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</a:t>
            </a:r>
            <a:r>
              <a:rPr sz="12800" kern="0" spc="242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LYS</a:t>
            </a:r>
            <a:endParaRPr sz="128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860" name="picture 86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5657293" y="2791540"/>
            <a:ext cx="5581499" cy="1066715"/>
          </a:xfrm>
          <a:prstGeom prst="rect">
            <a:avLst/>
          </a:prstGeom>
        </p:spPr>
      </p:pic>
      <p:pic>
        <p:nvPicPr>
          <p:cNvPr id="862" name="picture 86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2163060" y="3170924"/>
            <a:ext cx="302379" cy="307097"/>
          </a:xfrm>
          <a:prstGeom prst="rect">
            <a:avLst/>
          </a:prstGeom>
        </p:spPr>
      </p:pic>
      <p:pic>
        <p:nvPicPr>
          <p:cNvPr id="864" name="picture 86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380204" y="3135167"/>
            <a:ext cx="627179" cy="866927"/>
          </a:xfrm>
          <a:prstGeom prst="rect">
            <a:avLst/>
          </a:prstGeom>
        </p:spPr>
      </p:pic>
      <p:pic>
        <p:nvPicPr>
          <p:cNvPr id="866" name="picture 86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9510245" y="458110"/>
            <a:ext cx="6081840" cy="2041537"/>
          </a:xfrm>
          <a:prstGeom prst="rect">
            <a:avLst/>
          </a:prstGeom>
        </p:spPr>
      </p:pic>
      <p:pic>
        <p:nvPicPr>
          <p:cNvPr id="868" name="picture 86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807621" y="1357630"/>
            <a:ext cx="196449" cy="378622"/>
          </a:xfrm>
          <a:prstGeom prst="rect">
            <a:avLst/>
          </a:prstGeom>
        </p:spPr>
      </p:pic>
      <p:pic>
        <p:nvPicPr>
          <p:cNvPr id="870" name="picture 87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1417775" y="4809195"/>
            <a:ext cx="160389" cy="341592"/>
          </a:xfrm>
          <a:prstGeom prst="rect">
            <a:avLst/>
          </a:prstGeom>
        </p:spPr>
      </p:pic>
      <p:sp>
        <p:nvSpPr>
          <p:cNvPr id="872" name="textbox 872"/>
          <p:cNvSpPr/>
          <p:nvPr/>
        </p:nvSpPr>
        <p:spPr>
          <a:xfrm>
            <a:off x="1537678" y="4789024"/>
            <a:ext cx="499109" cy="6184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5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65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17170" algn="l" rtl="0" eaLnBrk="0">
              <a:lnSpc>
                <a:spcPts val="2496"/>
              </a:lnSpc>
              <a:tabLst>
                <a:tab pos="241300" algn="l"/>
              </a:tabLst>
            </a:pPr>
            <a:r>
              <a:rPr sz="3400" kern="0" spc="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400" kern="0" spc="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3400" dirty="0">
              <a:latin typeface="Arial"/>
              <a:ea typeface="Arial"/>
              <a:cs typeface="Arial"/>
            </a:endParaRPr>
          </a:p>
        </p:txBody>
      </p:sp>
      <p:pic>
        <p:nvPicPr>
          <p:cNvPr id="874" name="picture 87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1550378" y="4801724"/>
            <a:ext cx="229137" cy="592870"/>
          </a:xfrm>
          <a:prstGeom prst="rect">
            <a:avLst/>
          </a:prstGeom>
        </p:spPr>
      </p:pic>
      <p:pic>
        <p:nvPicPr>
          <p:cNvPr id="876" name="picture 87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1899192" y="4650587"/>
            <a:ext cx="424220" cy="285409"/>
          </a:xfrm>
          <a:prstGeom prst="rect">
            <a:avLst/>
          </a:prstGeom>
        </p:spPr>
      </p:pic>
      <p:pic>
        <p:nvPicPr>
          <p:cNvPr id="878" name="picture 87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3499587" y="3755605"/>
            <a:ext cx="293354" cy="849575"/>
          </a:xfrm>
          <a:prstGeom prst="rect">
            <a:avLst/>
          </a:prstGeom>
        </p:spPr>
      </p:pic>
      <p:pic>
        <p:nvPicPr>
          <p:cNvPr id="880" name="picture 88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3713319" y="4090632"/>
            <a:ext cx="1259039" cy="447901"/>
          </a:xfrm>
          <a:prstGeom prst="rect">
            <a:avLst/>
          </a:prstGeom>
        </p:spPr>
      </p:pic>
      <p:pic>
        <p:nvPicPr>
          <p:cNvPr id="882" name="picture 88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2519681" y="3996539"/>
            <a:ext cx="296984" cy="571782"/>
          </a:xfrm>
          <a:prstGeom prst="rect">
            <a:avLst/>
          </a:prstGeom>
        </p:spPr>
      </p:pic>
      <p:pic>
        <p:nvPicPr>
          <p:cNvPr id="884" name="picture 88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2941384" y="3998252"/>
            <a:ext cx="430129" cy="511851"/>
          </a:xfrm>
          <a:prstGeom prst="rect">
            <a:avLst/>
          </a:prstGeom>
        </p:spPr>
      </p:pic>
      <p:pic>
        <p:nvPicPr>
          <p:cNvPr id="886" name="picture 886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2402990" y="4700210"/>
            <a:ext cx="3359255" cy="218629"/>
          </a:xfrm>
          <a:prstGeom prst="rect">
            <a:avLst/>
          </a:prstGeom>
        </p:spPr>
      </p:pic>
      <p:pic>
        <p:nvPicPr>
          <p:cNvPr id="888" name="picture 88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4950142" y="3791503"/>
            <a:ext cx="159082" cy="940004"/>
          </a:xfrm>
          <a:prstGeom prst="rect">
            <a:avLst/>
          </a:prstGeom>
        </p:spPr>
      </p:pic>
      <p:pic>
        <p:nvPicPr>
          <p:cNvPr id="890" name="picture 890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6411444" y="4603823"/>
            <a:ext cx="2530450" cy="2001385"/>
          </a:xfrm>
          <a:prstGeom prst="rect">
            <a:avLst/>
          </a:prstGeom>
        </p:spPr>
      </p:pic>
      <p:sp>
        <p:nvSpPr>
          <p:cNvPr id="892" name="textbox 892"/>
          <p:cNvSpPr/>
          <p:nvPr/>
        </p:nvSpPr>
        <p:spPr>
          <a:xfrm>
            <a:off x="1830459" y="3951229"/>
            <a:ext cx="7398384" cy="19462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4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spcBef>
                <a:spcPts val="1"/>
              </a:spcBef>
              <a:tabLst/>
            </a:pPr>
            <a:r>
              <a:rPr sz="12800" b="1" kern="0" spc="-390" dirty="0">
                <a:solidFill>
                  <a:srgbClr val="25AFFF">
                    <a:alpha val="50196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2800" kern="0" spc="2840" dirty="0">
                <a:solidFill>
                  <a:srgbClr val="25AFFF">
                    <a:alpha val="50196"/>
                  </a:srgbClr>
                </a:solidFill>
                <a:latin typeface="Microsoft YaHei"/>
                <a:ea typeface="Microsoft YaHei"/>
                <a:cs typeface="Microsoft YaHei"/>
              </a:rPr>
              <a:t>YS</a:t>
            </a:r>
            <a:r>
              <a:rPr sz="12800" kern="0" spc="780" dirty="0">
                <a:solidFill>
                  <a:srgbClr val="25AFFF">
                    <a:alpha val="50196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800" b="1" kern="0" spc="820" dirty="0">
                <a:solidFill>
                  <a:srgbClr val="000000">
                    <a:alpha val="50196"/>
                  </a:srgbClr>
                </a:solidFill>
                <a:latin typeface="Arial"/>
                <a:ea typeface="Arial"/>
                <a:cs typeface="Arial"/>
              </a:rPr>
              <a:t>Lab</a:t>
            </a:r>
            <a:endParaRPr sz="12800" dirty="0">
              <a:latin typeface="Arial"/>
              <a:ea typeface="Arial"/>
              <a:cs typeface="Arial"/>
            </a:endParaRPr>
          </a:p>
        </p:txBody>
      </p:sp>
      <p:sp>
        <p:nvSpPr>
          <p:cNvPr id="894" name="textbox 894"/>
          <p:cNvSpPr/>
          <p:nvPr/>
        </p:nvSpPr>
        <p:spPr>
          <a:xfrm>
            <a:off x="11508853" y="4899770"/>
            <a:ext cx="3230245" cy="28428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42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12800" kern="0" spc="1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Lab</a:t>
            </a:r>
            <a:endParaRPr sz="12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98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72745" algn="l" rtl="0" eaLnBrk="0">
              <a:lnSpc>
                <a:spcPts val="5043"/>
              </a:lnSpc>
              <a:tabLst/>
            </a:pPr>
            <a:r>
              <a:rPr sz="4100" kern="0" spc="4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竖版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Logo</a:t>
            </a:r>
            <a:endParaRPr sz="41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896" name="picture 89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2772673" y="2358888"/>
            <a:ext cx="6170174" cy="993275"/>
          </a:xfrm>
          <a:prstGeom prst="rect">
            <a:avLst/>
          </a:prstGeom>
        </p:spPr>
      </p:pic>
      <p:sp>
        <p:nvSpPr>
          <p:cNvPr id="898" name="textbox 898"/>
          <p:cNvSpPr/>
          <p:nvPr/>
        </p:nvSpPr>
        <p:spPr>
          <a:xfrm>
            <a:off x="1772913" y="3893683"/>
            <a:ext cx="3614420" cy="18662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1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1"/>
              </a:spcBef>
              <a:tabLst/>
            </a:pPr>
            <a:r>
              <a:rPr sz="12800" kern="0" spc="218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LYS</a:t>
            </a:r>
            <a:endParaRPr sz="12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00" name="textbox 900"/>
          <p:cNvSpPr/>
          <p:nvPr/>
        </p:nvSpPr>
        <p:spPr>
          <a:xfrm>
            <a:off x="5926418" y="3924643"/>
            <a:ext cx="3230245" cy="18294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42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12800" kern="0" spc="1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Lab</a:t>
            </a:r>
            <a:endParaRPr sz="128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902" name="picture 902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15520942" y="9062846"/>
            <a:ext cx="2283525" cy="1224154"/>
          </a:xfrm>
          <a:prstGeom prst="rect">
            <a:avLst/>
          </a:prstGeom>
        </p:spPr>
      </p:pic>
      <p:pic>
        <p:nvPicPr>
          <p:cNvPr id="904" name="picture 90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15454952" y="8678846"/>
            <a:ext cx="819736" cy="334434"/>
          </a:xfrm>
          <a:prstGeom prst="rect">
            <a:avLst/>
          </a:prstGeom>
        </p:spPr>
      </p:pic>
      <p:pic>
        <p:nvPicPr>
          <p:cNvPr id="906" name="picture 906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16845830" y="9027387"/>
            <a:ext cx="747252" cy="583304"/>
          </a:xfrm>
          <a:prstGeom prst="rect">
            <a:avLst/>
          </a:prstGeom>
        </p:spPr>
      </p:pic>
      <p:pic>
        <p:nvPicPr>
          <p:cNvPr id="908" name="picture 908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17083561" y="7521049"/>
            <a:ext cx="342490" cy="701194"/>
          </a:xfrm>
          <a:prstGeom prst="rect">
            <a:avLst/>
          </a:prstGeom>
        </p:spPr>
      </p:pic>
      <p:pic>
        <p:nvPicPr>
          <p:cNvPr id="910" name="picture 910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17539405" y="7895866"/>
            <a:ext cx="323870" cy="222911"/>
          </a:xfrm>
          <a:prstGeom prst="rect">
            <a:avLst/>
          </a:prstGeom>
        </p:spPr>
      </p:pic>
      <p:pic>
        <p:nvPicPr>
          <p:cNvPr id="912" name="picture 912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15689839" y="7510020"/>
            <a:ext cx="2006973" cy="2006973"/>
          </a:xfrm>
          <a:prstGeom prst="rect">
            <a:avLst/>
          </a:prstGeom>
        </p:spPr>
      </p:pic>
      <p:pic>
        <p:nvPicPr>
          <p:cNvPr id="914" name="picture 914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10572361" y="8924090"/>
            <a:ext cx="2018779" cy="1362909"/>
          </a:xfrm>
          <a:prstGeom prst="rect">
            <a:avLst/>
          </a:prstGeom>
        </p:spPr>
      </p:pic>
      <p:sp>
        <p:nvSpPr>
          <p:cNvPr id="916" name="textbox 916"/>
          <p:cNvSpPr/>
          <p:nvPr/>
        </p:nvSpPr>
        <p:spPr>
          <a:xfrm>
            <a:off x="16065772" y="3089061"/>
            <a:ext cx="1323339" cy="20586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49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5000"/>
              </a:lnSpc>
              <a:tabLst/>
            </a:pPr>
            <a:r>
              <a:rPr sz="5000" kern="0" spc="2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5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0922"/>
              </a:lnSpc>
              <a:tabLst/>
            </a:pPr>
            <a:r>
              <a:rPr sz="5900" kern="0" spc="3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5900" dirty="0">
              <a:latin typeface="Arial"/>
              <a:ea typeface="Arial"/>
              <a:cs typeface="Arial"/>
            </a:endParaRPr>
          </a:p>
        </p:txBody>
      </p:sp>
      <p:pic>
        <p:nvPicPr>
          <p:cNvPr id="918" name="picture 918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15412995" y="3107536"/>
            <a:ext cx="1755481" cy="1463622"/>
          </a:xfrm>
          <a:prstGeom prst="rect">
            <a:avLst/>
          </a:prstGeom>
        </p:spPr>
      </p:pic>
      <p:pic>
        <p:nvPicPr>
          <p:cNvPr id="920" name="picture 920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4247972" y="7032774"/>
            <a:ext cx="2230400" cy="1148768"/>
          </a:xfrm>
          <a:prstGeom prst="rect">
            <a:avLst/>
          </a:prstGeom>
        </p:spPr>
      </p:pic>
      <p:pic>
        <p:nvPicPr>
          <p:cNvPr id="922" name="picture 922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8635257" y="8551704"/>
            <a:ext cx="1780512" cy="1385052"/>
          </a:xfrm>
          <a:prstGeom prst="rect">
            <a:avLst/>
          </a:prstGeom>
        </p:spPr>
      </p:pic>
      <p:sp>
        <p:nvSpPr>
          <p:cNvPr id="924" name="textbox 924"/>
          <p:cNvSpPr/>
          <p:nvPr/>
        </p:nvSpPr>
        <p:spPr>
          <a:xfrm>
            <a:off x="492208" y="9282839"/>
            <a:ext cx="586740" cy="10172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5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3000"/>
              </a:lnSpc>
              <a:spcBef>
                <a:spcPts val="1"/>
              </a:spcBef>
              <a:tabLst/>
            </a:pPr>
            <a:r>
              <a:rPr sz="7800" kern="0" spc="-80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endParaRPr sz="7800" dirty="0">
              <a:latin typeface="Arial"/>
              <a:ea typeface="Arial"/>
              <a:cs typeface="Arial"/>
            </a:endParaRPr>
          </a:p>
        </p:txBody>
      </p:sp>
      <p:pic>
        <p:nvPicPr>
          <p:cNvPr id="926" name="picture 926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900101" y="8878847"/>
            <a:ext cx="1664611" cy="1408153"/>
          </a:xfrm>
          <a:prstGeom prst="rect">
            <a:avLst/>
          </a:prstGeom>
        </p:spPr>
      </p:pic>
      <p:pic>
        <p:nvPicPr>
          <p:cNvPr id="928" name="picture 928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15543826" y="593531"/>
            <a:ext cx="781812" cy="2206131"/>
          </a:xfrm>
          <a:prstGeom prst="rect">
            <a:avLst/>
          </a:prstGeom>
        </p:spPr>
      </p:pic>
      <p:pic>
        <p:nvPicPr>
          <p:cNvPr id="930" name="picture 930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4579232" y="6118683"/>
            <a:ext cx="547882" cy="592818"/>
          </a:xfrm>
          <a:prstGeom prst="rect">
            <a:avLst/>
          </a:prstGeom>
        </p:spPr>
      </p:pic>
      <p:sp>
        <p:nvSpPr>
          <p:cNvPr id="932" name="textbox 932"/>
          <p:cNvSpPr/>
          <p:nvPr/>
        </p:nvSpPr>
        <p:spPr>
          <a:xfrm>
            <a:off x="5018029" y="6325263"/>
            <a:ext cx="578484" cy="7023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327"/>
              </a:lnSpc>
              <a:tabLst/>
            </a:pPr>
            <a:r>
              <a:rPr sz="7300" kern="0" spc="69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sz="7300" dirty="0">
              <a:latin typeface="Arial"/>
              <a:ea typeface="Arial"/>
              <a:cs typeface="Arial"/>
            </a:endParaRPr>
          </a:p>
        </p:txBody>
      </p:sp>
      <p:pic>
        <p:nvPicPr>
          <p:cNvPr id="934" name="picture 934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5524365" y="6063520"/>
            <a:ext cx="355786" cy="420816"/>
          </a:xfrm>
          <a:prstGeom prst="rect">
            <a:avLst/>
          </a:prstGeom>
        </p:spPr>
      </p:pic>
      <p:pic>
        <p:nvPicPr>
          <p:cNvPr id="936" name="picture 936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3787427" y="6426930"/>
            <a:ext cx="459896" cy="116918"/>
          </a:xfrm>
          <a:prstGeom prst="rect">
            <a:avLst/>
          </a:prstGeom>
        </p:spPr>
      </p:pic>
      <p:sp>
        <p:nvSpPr>
          <p:cNvPr id="938" name="textbox 938"/>
          <p:cNvSpPr/>
          <p:nvPr/>
        </p:nvSpPr>
        <p:spPr>
          <a:xfrm>
            <a:off x="4095427" y="6239533"/>
            <a:ext cx="2455545" cy="6591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9"/>
              </a:lnSpc>
              <a:tabLst/>
            </a:pPr>
            <a:r>
              <a:rPr sz="4100" kern="0" spc="4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横版</a:t>
            </a:r>
            <a:r>
              <a:rPr sz="41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Logo</a:t>
            </a:r>
            <a:endParaRPr sz="41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940" name="picture 940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rot="21600000">
            <a:off x="17094906" y="1686368"/>
            <a:ext cx="303423" cy="655983"/>
          </a:xfrm>
          <a:prstGeom prst="rect">
            <a:avLst/>
          </a:prstGeom>
        </p:spPr>
      </p:pic>
      <p:pic>
        <p:nvPicPr>
          <p:cNvPr id="942" name="picture 942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 rot="21600000">
            <a:off x="16943940" y="1140552"/>
            <a:ext cx="317354" cy="494761"/>
          </a:xfrm>
          <a:prstGeom prst="rect">
            <a:avLst/>
          </a:prstGeom>
        </p:spPr>
      </p:pic>
      <p:pic>
        <p:nvPicPr>
          <p:cNvPr id="944" name="picture 944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 rot="21600000">
            <a:off x="16877776" y="457518"/>
            <a:ext cx="371234" cy="458760"/>
          </a:xfrm>
          <a:prstGeom prst="rect">
            <a:avLst/>
          </a:prstGeom>
        </p:spPr>
      </p:pic>
      <p:pic>
        <p:nvPicPr>
          <p:cNvPr id="946" name="picture 946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 rot="21600000">
            <a:off x="17153810" y="411758"/>
            <a:ext cx="659215" cy="2132513"/>
          </a:xfrm>
          <a:prstGeom prst="rect">
            <a:avLst/>
          </a:prstGeom>
        </p:spPr>
      </p:pic>
      <p:pic>
        <p:nvPicPr>
          <p:cNvPr id="948" name="picture 948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 rot="21600000">
            <a:off x="5659824" y="8533851"/>
            <a:ext cx="666948" cy="1753149"/>
          </a:xfrm>
          <a:prstGeom prst="rect">
            <a:avLst/>
          </a:prstGeom>
        </p:spPr>
      </p:pic>
      <p:pic>
        <p:nvPicPr>
          <p:cNvPr id="950" name="picture 950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 rot="21600000">
            <a:off x="729447" y="6069553"/>
            <a:ext cx="1331830" cy="783500"/>
          </a:xfrm>
          <a:prstGeom prst="rect">
            <a:avLst/>
          </a:prstGeom>
        </p:spPr>
      </p:pic>
      <p:pic>
        <p:nvPicPr>
          <p:cNvPr id="952" name="picture 952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21600000">
            <a:off x="16278277" y="757833"/>
            <a:ext cx="292033" cy="295486"/>
          </a:xfrm>
          <a:prstGeom prst="rect">
            <a:avLst/>
          </a:prstGeom>
        </p:spPr>
      </p:pic>
      <p:sp>
        <p:nvSpPr>
          <p:cNvPr id="954" name="textbox 954"/>
          <p:cNvSpPr/>
          <p:nvPr/>
        </p:nvSpPr>
        <p:spPr>
          <a:xfrm>
            <a:off x="15683721" y="397784"/>
            <a:ext cx="2094229" cy="594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702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1000"/>
              </a:lnSpc>
              <a:tabLst/>
            </a:pPr>
            <a:r>
              <a:rPr sz="3600" b="1" u="sng" kern="0" spc="260" dirty="0">
                <a:solidFill>
                  <a:srgbClr val="25AFFF">
                    <a:alpha val="100000"/>
                  </a:srgb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</a:rPr>
              <a:t>LYS </a:t>
            </a:r>
            <a:r>
              <a:rPr sz="3600" b="1" u="sng" kern="0" spc="26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</a:rPr>
              <a:t>Lab</a:t>
            </a:r>
            <a:endParaRPr sz="3600" dirty="0">
              <a:latin typeface="Arial"/>
              <a:ea typeface="Arial"/>
              <a:cs typeface="Arial"/>
            </a:endParaRPr>
          </a:p>
        </p:txBody>
      </p:sp>
      <p:pic>
        <p:nvPicPr>
          <p:cNvPr id="956" name="picture 956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 rot="21600000">
            <a:off x="16538052" y="5992526"/>
            <a:ext cx="1220317" cy="534136"/>
          </a:xfrm>
          <a:prstGeom prst="rect">
            <a:avLst/>
          </a:prstGeom>
        </p:spPr>
      </p:pic>
      <p:pic>
        <p:nvPicPr>
          <p:cNvPr id="958" name="picture 958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 rot="21600000">
            <a:off x="6459037" y="9302422"/>
            <a:ext cx="672125" cy="899226"/>
          </a:xfrm>
          <a:prstGeom prst="rect">
            <a:avLst/>
          </a:prstGeom>
        </p:spPr>
      </p:pic>
      <p:pic>
        <p:nvPicPr>
          <p:cNvPr id="960" name="picture 960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 rot="21600000">
            <a:off x="2770462" y="9612480"/>
            <a:ext cx="895453" cy="674519"/>
          </a:xfrm>
          <a:prstGeom prst="rect">
            <a:avLst/>
          </a:prstGeom>
        </p:spPr>
      </p:pic>
      <p:pic>
        <p:nvPicPr>
          <p:cNvPr id="962" name="picture 962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 rot="21600000">
            <a:off x="7484374" y="8191992"/>
            <a:ext cx="528556" cy="938626"/>
          </a:xfrm>
          <a:prstGeom prst="rect">
            <a:avLst/>
          </a:prstGeom>
        </p:spPr>
      </p:pic>
      <p:pic>
        <p:nvPicPr>
          <p:cNvPr id="964" name="picture 964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 rot="21600000">
            <a:off x="15554520" y="5921953"/>
            <a:ext cx="834494" cy="574964"/>
          </a:xfrm>
          <a:prstGeom prst="rect">
            <a:avLst/>
          </a:prstGeom>
        </p:spPr>
      </p:pic>
      <p:pic>
        <p:nvPicPr>
          <p:cNvPr id="966" name="picture 966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 rot="21600000">
            <a:off x="402420" y="7494454"/>
            <a:ext cx="562708" cy="827521"/>
          </a:xfrm>
          <a:prstGeom prst="rect">
            <a:avLst/>
          </a:prstGeom>
        </p:spPr>
      </p:pic>
      <p:pic>
        <p:nvPicPr>
          <p:cNvPr id="968" name="picture 968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 rot="21600000">
            <a:off x="1109240" y="7864622"/>
            <a:ext cx="755788" cy="548220"/>
          </a:xfrm>
          <a:prstGeom prst="rect">
            <a:avLst/>
          </a:prstGeom>
        </p:spPr>
      </p:pic>
      <p:pic>
        <p:nvPicPr>
          <p:cNvPr id="970" name="picture 970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 rot="21600000">
            <a:off x="8736829" y="6766176"/>
            <a:ext cx="446113" cy="901307"/>
          </a:xfrm>
          <a:prstGeom prst="rect">
            <a:avLst/>
          </a:prstGeom>
        </p:spPr>
      </p:pic>
      <p:pic>
        <p:nvPicPr>
          <p:cNvPr id="972" name="picture 972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 rot="21600000">
            <a:off x="874011" y="4325646"/>
            <a:ext cx="496598" cy="770210"/>
          </a:xfrm>
          <a:prstGeom prst="rect">
            <a:avLst/>
          </a:prstGeom>
        </p:spPr>
      </p:pic>
      <p:pic>
        <p:nvPicPr>
          <p:cNvPr id="974" name="picture 974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 rot="21600000">
            <a:off x="9286241" y="6915043"/>
            <a:ext cx="642978" cy="534654"/>
          </a:xfrm>
          <a:prstGeom prst="rect">
            <a:avLst/>
          </a:prstGeom>
        </p:spPr>
      </p:pic>
      <p:pic>
        <p:nvPicPr>
          <p:cNvPr id="976" name="picture 976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 rot="21600000">
            <a:off x="10318737" y="6547093"/>
            <a:ext cx="282490" cy="893036"/>
          </a:xfrm>
          <a:prstGeom prst="rect">
            <a:avLst/>
          </a:prstGeom>
        </p:spPr>
      </p:pic>
      <p:sp>
        <p:nvSpPr>
          <p:cNvPr id="978" name="textbox 978"/>
          <p:cNvSpPr/>
          <p:nvPr/>
        </p:nvSpPr>
        <p:spPr>
          <a:xfrm>
            <a:off x="9884889" y="6788343"/>
            <a:ext cx="475615" cy="777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5761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4000"/>
              </a:lnSpc>
              <a:tabLst/>
            </a:pPr>
            <a:r>
              <a:rPr sz="5900" kern="0" spc="-4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sz="5900" dirty="0">
              <a:latin typeface="Arial"/>
              <a:ea typeface="Arial"/>
              <a:cs typeface="Arial"/>
            </a:endParaRPr>
          </a:p>
        </p:txBody>
      </p:sp>
      <p:pic>
        <p:nvPicPr>
          <p:cNvPr id="980" name="picture 980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 rot="21600000">
            <a:off x="2589686" y="1984129"/>
            <a:ext cx="355463" cy="909495"/>
          </a:xfrm>
          <a:prstGeom prst="rect">
            <a:avLst/>
          </a:prstGeom>
        </p:spPr>
      </p:pic>
      <p:sp>
        <p:nvSpPr>
          <p:cNvPr id="982" name="textbox 982"/>
          <p:cNvSpPr/>
          <p:nvPr/>
        </p:nvSpPr>
        <p:spPr>
          <a:xfrm>
            <a:off x="3233425" y="6015668"/>
            <a:ext cx="392429" cy="8521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3000"/>
              </a:lnSpc>
              <a:tabLst/>
            </a:pPr>
            <a:r>
              <a:rPr sz="6500" kern="0" spc="-7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endParaRPr sz="6500" dirty="0">
              <a:latin typeface="Arial"/>
              <a:ea typeface="Arial"/>
              <a:cs typeface="Arial"/>
            </a:endParaRPr>
          </a:p>
        </p:txBody>
      </p:sp>
      <p:pic>
        <p:nvPicPr>
          <p:cNvPr id="984" name="picture 984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 rot="21600000">
            <a:off x="2289034" y="6298658"/>
            <a:ext cx="750331" cy="400544"/>
          </a:xfrm>
          <a:prstGeom prst="rect">
            <a:avLst/>
          </a:prstGeom>
        </p:spPr>
      </p:pic>
      <p:pic>
        <p:nvPicPr>
          <p:cNvPr id="986" name="picture 986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 rot="21600000">
            <a:off x="4019160" y="7519426"/>
            <a:ext cx="168001" cy="600331"/>
          </a:xfrm>
          <a:prstGeom prst="rect">
            <a:avLst/>
          </a:prstGeom>
        </p:spPr>
      </p:pic>
      <p:sp>
        <p:nvSpPr>
          <p:cNvPr id="988" name="textbox 988"/>
          <p:cNvSpPr/>
          <p:nvPr/>
        </p:nvSpPr>
        <p:spPr>
          <a:xfrm>
            <a:off x="3598293" y="7411375"/>
            <a:ext cx="462280" cy="6832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861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tabLst/>
            </a:pPr>
            <a:r>
              <a:rPr sz="61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pic>
        <p:nvPicPr>
          <p:cNvPr id="990" name="picture 990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 rot="21600000">
            <a:off x="16569503" y="6554229"/>
            <a:ext cx="760874" cy="369083"/>
          </a:xfrm>
          <a:prstGeom prst="rect">
            <a:avLst/>
          </a:prstGeom>
        </p:spPr>
      </p:pic>
      <p:sp>
        <p:nvSpPr>
          <p:cNvPr id="992" name="textbox 992"/>
          <p:cNvSpPr/>
          <p:nvPr/>
        </p:nvSpPr>
        <p:spPr>
          <a:xfrm>
            <a:off x="5167047" y="9440533"/>
            <a:ext cx="464184" cy="6559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spcBef>
                <a:spcPts val="1"/>
              </a:spcBef>
              <a:tabLst/>
            </a:pPr>
            <a:r>
              <a:rPr sz="4900" kern="0" spc="17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sz="4900" dirty="0">
              <a:latin typeface="Arial"/>
              <a:ea typeface="Arial"/>
              <a:cs typeface="Arial"/>
            </a:endParaRPr>
          </a:p>
        </p:txBody>
      </p:sp>
      <p:sp>
        <p:nvSpPr>
          <p:cNvPr id="994" name="textbox 994"/>
          <p:cNvSpPr/>
          <p:nvPr/>
        </p:nvSpPr>
        <p:spPr>
          <a:xfrm>
            <a:off x="8085852" y="8770782"/>
            <a:ext cx="46037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258"/>
              </a:lnSpc>
              <a:tabLst/>
            </a:pPr>
            <a:r>
              <a:rPr sz="61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sp>
        <p:nvSpPr>
          <p:cNvPr id="996" name="textbox 996"/>
          <p:cNvSpPr/>
          <p:nvPr/>
        </p:nvSpPr>
        <p:spPr>
          <a:xfrm>
            <a:off x="7539847" y="9504910"/>
            <a:ext cx="337184" cy="7677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841"/>
              </a:lnSpc>
              <a:tabLst/>
            </a:pPr>
            <a:r>
              <a:rPr sz="8200" kern="0" spc="1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sz="8200" dirty="0">
              <a:latin typeface="Arial"/>
              <a:ea typeface="Arial"/>
              <a:cs typeface="Arial"/>
            </a:endParaRPr>
          </a:p>
        </p:txBody>
      </p:sp>
      <p:pic>
        <p:nvPicPr>
          <p:cNvPr id="998" name="picture 998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 rot="21600000">
            <a:off x="17394107" y="3701605"/>
            <a:ext cx="512438" cy="440437"/>
          </a:xfrm>
          <a:prstGeom prst="rect">
            <a:avLst/>
          </a:prstGeom>
        </p:spPr>
      </p:pic>
      <p:pic>
        <p:nvPicPr>
          <p:cNvPr id="1000" name="picture 1000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 rot="21600000">
            <a:off x="7269529" y="9484690"/>
            <a:ext cx="273774" cy="711678"/>
          </a:xfrm>
          <a:prstGeom prst="rect">
            <a:avLst/>
          </a:prstGeom>
        </p:spPr>
      </p:pic>
      <p:pic>
        <p:nvPicPr>
          <p:cNvPr id="1002" name="picture 1002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 rot="21600000">
            <a:off x="16428391" y="1283379"/>
            <a:ext cx="361979" cy="497903"/>
          </a:xfrm>
          <a:prstGeom prst="rect">
            <a:avLst/>
          </a:prstGeom>
        </p:spPr>
      </p:pic>
      <p:sp>
        <p:nvSpPr>
          <p:cNvPr id="1004" name="textbox 1004"/>
          <p:cNvSpPr/>
          <p:nvPr/>
        </p:nvSpPr>
        <p:spPr>
          <a:xfrm>
            <a:off x="7148876" y="7274670"/>
            <a:ext cx="441959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5"/>
              </a:lnSpc>
              <a:tabLst/>
            </a:pPr>
            <a:r>
              <a:rPr sz="4400" kern="0" spc="8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4400" dirty="0">
              <a:latin typeface="Arial"/>
              <a:ea typeface="Arial"/>
              <a:cs typeface="Arial"/>
            </a:endParaRPr>
          </a:p>
        </p:txBody>
      </p:sp>
      <p:pic>
        <p:nvPicPr>
          <p:cNvPr id="1006" name="picture 1006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 rot="21600000">
            <a:off x="4448154" y="9135468"/>
            <a:ext cx="379248" cy="400852"/>
          </a:xfrm>
          <a:prstGeom prst="rect">
            <a:avLst/>
          </a:prstGeom>
        </p:spPr>
      </p:pic>
      <p:pic>
        <p:nvPicPr>
          <p:cNvPr id="1008" name="picture 1008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 rot="21600000">
            <a:off x="16453395" y="2047533"/>
            <a:ext cx="338920" cy="433626"/>
          </a:xfrm>
          <a:prstGeom prst="rect">
            <a:avLst/>
          </a:prstGeom>
        </p:spPr>
      </p:pic>
      <p:pic>
        <p:nvPicPr>
          <p:cNvPr id="1010" name="picture 1010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 rot="21600000">
            <a:off x="6633890" y="7481968"/>
            <a:ext cx="341192" cy="373949"/>
          </a:xfrm>
          <a:prstGeom prst="rect">
            <a:avLst/>
          </a:prstGeom>
        </p:spPr>
      </p:pic>
      <p:sp>
        <p:nvSpPr>
          <p:cNvPr id="1012" name="textbox 1012"/>
          <p:cNvSpPr/>
          <p:nvPr/>
        </p:nvSpPr>
        <p:spPr>
          <a:xfrm>
            <a:off x="16779057" y="9919327"/>
            <a:ext cx="349884" cy="3810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795"/>
              </a:lnSpc>
              <a:tabLst/>
            </a:pPr>
            <a:r>
              <a:rPr sz="45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4500" dirty="0">
              <a:latin typeface="Arial"/>
              <a:ea typeface="Arial"/>
              <a:cs typeface="Arial"/>
            </a:endParaRPr>
          </a:p>
        </p:txBody>
      </p:sp>
      <p:pic>
        <p:nvPicPr>
          <p:cNvPr id="1014" name="picture 1014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 rot="21600000">
            <a:off x="4161533" y="10098556"/>
            <a:ext cx="467872" cy="188444"/>
          </a:xfrm>
          <a:prstGeom prst="rect">
            <a:avLst/>
          </a:prstGeom>
        </p:spPr>
      </p:pic>
      <p:pic>
        <p:nvPicPr>
          <p:cNvPr id="1016" name="picture 1016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 rot="21600000">
            <a:off x="9796571" y="9465067"/>
            <a:ext cx="631141" cy="135245"/>
          </a:xfrm>
          <a:prstGeom prst="rect">
            <a:avLst/>
          </a:prstGeom>
        </p:spPr>
      </p:pic>
      <p:pic>
        <p:nvPicPr>
          <p:cNvPr id="1018" name="picture 1018"/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 rot="21600000">
            <a:off x="4434623" y="9651880"/>
            <a:ext cx="241300" cy="337462"/>
          </a:xfrm>
          <a:prstGeom prst="rect">
            <a:avLst/>
          </a:prstGeom>
        </p:spPr>
      </p:pic>
      <p:pic>
        <p:nvPicPr>
          <p:cNvPr id="1020" name="picture 1020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 rot="21600000">
            <a:off x="2052747" y="7510015"/>
            <a:ext cx="97651" cy="816671"/>
          </a:xfrm>
          <a:prstGeom prst="rect">
            <a:avLst/>
          </a:prstGeom>
        </p:spPr>
      </p:pic>
      <p:pic>
        <p:nvPicPr>
          <p:cNvPr id="1022" name="picture 1022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 rot="21600000">
            <a:off x="10018086" y="0"/>
            <a:ext cx="304057" cy="246695"/>
          </a:xfrm>
          <a:prstGeom prst="rect">
            <a:avLst/>
          </a:prstGeom>
        </p:spPr>
      </p:pic>
      <p:sp>
        <p:nvSpPr>
          <p:cNvPr id="1024" name="textbox 1024"/>
          <p:cNvSpPr/>
          <p:nvPr/>
        </p:nvSpPr>
        <p:spPr>
          <a:xfrm>
            <a:off x="1801032" y="7494891"/>
            <a:ext cx="213359" cy="3028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0000"/>
              </a:lnSpc>
              <a:tabLst/>
            </a:pPr>
            <a:r>
              <a:rPr sz="26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2600" dirty="0">
              <a:latin typeface="Arial"/>
              <a:ea typeface="Arial"/>
              <a:cs typeface="Arial"/>
            </a:endParaRPr>
          </a:p>
        </p:txBody>
      </p:sp>
      <p:pic>
        <p:nvPicPr>
          <p:cNvPr id="1026" name="picture 1026"/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 rot="21600000">
            <a:off x="4123269" y="9821667"/>
            <a:ext cx="204001" cy="195569"/>
          </a:xfrm>
          <a:prstGeom prst="rect">
            <a:avLst/>
          </a:prstGeom>
        </p:spPr>
      </p:pic>
      <p:pic>
        <p:nvPicPr>
          <p:cNvPr id="1028" name="picture 1028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 rot="21600000">
            <a:off x="17210067" y="9927629"/>
            <a:ext cx="70150" cy="359371"/>
          </a:xfrm>
          <a:prstGeom prst="rect">
            <a:avLst/>
          </a:prstGeom>
        </p:spPr>
      </p:pic>
      <p:pic>
        <p:nvPicPr>
          <p:cNvPr id="1030" name="picture 1030"/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 rot="21600000">
            <a:off x="8254777" y="10162699"/>
            <a:ext cx="142968" cy="124301"/>
          </a:xfrm>
          <a:prstGeom prst="rect">
            <a:avLst/>
          </a:prstGeom>
        </p:spPr>
      </p:pic>
      <p:pic>
        <p:nvPicPr>
          <p:cNvPr id="1032" name="picture 1032"/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 rot="21600000">
            <a:off x="1388700" y="2557702"/>
            <a:ext cx="134595" cy="1269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 103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36" name="textbox 1036"/>
          <p:cNvSpPr/>
          <p:nvPr/>
        </p:nvSpPr>
        <p:spPr>
          <a:xfrm>
            <a:off x="15290303" y="7767811"/>
            <a:ext cx="500380" cy="4845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612"/>
              </a:lnSpc>
              <a:tabLst/>
            </a:pPr>
            <a:r>
              <a:rPr sz="6300" kern="0" spc="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&gt;</a:t>
            </a:r>
            <a:endParaRPr sz="6300" dirty="0">
              <a:latin typeface="Arial"/>
              <a:ea typeface="Arial"/>
              <a:cs typeface="Arial"/>
            </a:endParaRPr>
          </a:p>
        </p:txBody>
      </p:sp>
      <p:pic>
        <p:nvPicPr>
          <p:cNvPr id="1038" name="picture 10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5470358" y="8160461"/>
            <a:ext cx="352705" cy="375410"/>
          </a:xfrm>
          <a:prstGeom prst="rect">
            <a:avLst/>
          </a:prstGeom>
        </p:spPr>
      </p:pic>
      <p:pic>
        <p:nvPicPr>
          <p:cNvPr id="1040" name="picture 10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788330" y="5092810"/>
            <a:ext cx="653519" cy="533402"/>
          </a:xfrm>
          <a:prstGeom prst="rect">
            <a:avLst/>
          </a:prstGeom>
        </p:spPr>
      </p:pic>
      <p:pic>
        <p:nvPicPr>
          <p:cNvPr id="1042" name="picture 10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3851281" y="9638568"/>
            <a:ext cx="833437" cy="648432"/>
          </a:xfrm>
          <a:prstGeom prst="rect">
            <a:avLst/>
          </a:prstGeom>
        </p:spPr>
      </p:pic>
      <p:pic>
        <p:nvPicPr>
          <p:cNvPr id="1044" name="picture 10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9587217" y="4910535"/>
            <a:ext cx="1892125" cy="828800"/>
          </a:xfrm>
          <a:prstGeom prst="rect">
            <a:avLst/>
          </a:prstGeom>
        </p:spPr>
      </p:pic>
      <p:pic>
        <p:nvPicPr>
          <p:cNvPr id="1046" name="picture 10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030928" y="5048663"/>
            <a:ext cx="5496566" cy="5238337"/>
          </a:xfrm>
          <a:prstGeom prst="rect">
            <a:avLst/>
          </a:prstGeom>
        </p:spPr>
      </p:pic>
      <p:pic>
        <p:nvPicPr>
          <p:cNvPr id="1048" name="picture 10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2564057" y="3055707"/>
            <a:ext cx="2278757" cy="985630"/>
          </a:xfrm>
          <a:prstGeom prst="rect">
            <a:avLst/>
          </a:prstGeom>
        </p:spPr>
      </p:pic>
      <p:pic>
        <p:nvPicPr>
          <p:cNvPr id="1050" name="picture 10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0672579" y="6786284"/>
            <a:ext cx="383030" cy="325301"/>
          </a:xfrm>
          <a:prstGeom prst="rect">
            <a:avLst/>
          </a:prstGeom>
        </p:spPr>
      </p:pic>
      <p:pic>
        <p:nvPicPr>
          <p:cNvPr id="1052" name="picture 10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1131200" y="6093521"/>
            <a:ext cx="543184" cy="1394935"/>
          </a:xfrm>
          <a:prstGeom prst="rect">
            <a:avLst/>
          </a:prstGeom>
        </p:spPr>
      </p:pic>
      <p:pic>
        <p:nvPicPr>
          <p:cNvPr id="1054" name="picture 10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1881777" y="5995980"/>
            <a:ext cx="331251" cy="1499702"/>
          </a:xfrm>
          <a:prstGeom prst="rect">
            <a:avLst/>
          </a:prstGeom>
        </p:spPr>
      </p:pic>
      <p:pic>
        <p:nvPicPr>
          <p:cNvPr id="1056" name="picture 105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1336477" y="6828284"/>
            <a:ext cx="564493" cy="579898"/>
          </a:xfrm>
          <a:prstGeom prst="rect">
            <a:avLst/>
          </a:prstGeom>
        </p:spPr>
      </p:pic>
      <p:pic>
        <p:nvPicPr>
          <p:cNvPr id="1058" name="picture 10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0479117" y="6269631"/>
            <a:ext cx="279245" cy="260109"/>
          </a:xfrm>
          <a:prstGeom prst="rect">
            <a:avLst/>
          </a:prstGeom>
        </p:spPr>
      </p:pic>
      <p:pic>
        <p:nvPicPr>
          <p:cNvPr id="1060" name="picture 10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4960351" y="6893798"/>
            <a:ext cx="104922" cy="216653"/>
          </a:xfrm>
          <a:prstGeom prst="rect">
            <a:avLst/>
          </a:prstGeom>
        </p:spPr>
      </p:pic>
      <p:pic>
        <p:nvPicPr>
          <p:cNvPr id="1062" name="picture 106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8610179" y="8539112"/>
            <a:ext cx="914441" cy="1000388"/>
          </a:xfrm>
          <a:prstGeom prst="rect">
            <a:avLst/>
          </a:prstGeom>
        </p:spPr>
      </p:pic>
      <p:sp>
        <p:nvSpPr>
          <p:cNvPr id="1064" name="textbox 1064"/>
          <p:cNvSpPr/>
          <p:nvPr/>
        </p:nvSpPr>
        <p:spPr>
          <a:xfrm>
            <a:off x="9359487" y="8605631"/>
            <a:ext cx="2974339" cy="13690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080769" algn="l" rtl="0" eaLnBrk="0">
              <a:lnSpc>
                <a:spcPts val="4052"/>
              </a:lnSpc>
              <a:spcBef>
                <a:spcPts val="4"/>
              </a:spcBef>
              <a:tabLst>
                <a:tab pos="1424305" algn="l"/>
              </a:tabLst>
            </a:pPr>
            <a:r>
              <a:rPr sz="5900" kern="0" spc="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900" kern="0" spc="-1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900" kern="0" spc="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endParaRPr sz="5900" dirty="0">
              <a:latin typeface="Arial"/>
              <a:ea typeface="Arial"/>
              <a:cs typeface="Arial"/>
            </a:endParaRPr>
          </a:p>
        </p:txBody>
      </p:sp>
      <p:pic>
        <p:nvPicPr>
          <p:cNvPr id="1066" name="picture 106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11620784" y="9080415"/>
            <a:ext cx="698276" cy="695684"/>
          </a:xfrm>
          <a:prstGeom prst="rect">
            <a:avLst/>
          </a:prstGeom>
        </p:spPr>
      </p:pic>
      <p:pic>
        <p:nvPicPr>
          <p:cNvPr id="1068" name="picture 106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11173171" y="8948935"/>
            <a:ext cx="436304" cy="670805"/>
          </a:xfrm>
          <a:prstGeom prst="rect">
            <a:avLst/>
          </a:prstGeom>
        </p:spPr>
      </p:pic>
      <p:pic>
        <p:nvPicPr>
          <p:cNvPr id="1070" name="picture 107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9372187" y="8618331"/>
            <a:ext cx="1068659" cy="1343608"/>
          </a:xfrm>
          <a:prstGeom prst="rect">
            <a:avLst/>
          </a:prstGeom>
        </p:spPr>
      </p:pic>
      <p:sp>
        <p:nvSpPr>
          <p:cNvPr id="1072" name="textbox 1072"/>
          <p:cNvSpPr/>
          <p:nvPr/>
        </p:nvSpPr>
        <p:spPr>
          <a:xfrm>
            <a:off x="8085852" y="8770782"/>
            <a:ext cx="46037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258"/>
              </a:lnSpc>
              <a:tabLst/>
            </a:pPr>
            <a:r>
              <a:rPr sz="61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pic>
        <p:nvPicPr>
          <p:cNvPr id="1074" name="picture 107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5174253" y="9453233"/>
            <a:ext cx="873738" cy="630339"/>
          </a:xfrm>
          <a:prstGeom prst="rect">
            <a:avLst/>
          </a:prstGeom>
        </p:spPr>
      </p:pic>
      <p:pic>
        <p:nvPicPr>
          <p:cNvPr id="1076" name="picture 107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5992031" y="8905119"/>
            <a:ext cx="335814" cy="1381881"/>
          </a:xfrm>
          <a:prstGeom prst="rect">
            <a:avLst/>
          </a:prstGeom>
        </p:spPr>
      </p:pic>
      <p:pic>
        <p:nvPicPr>
          <p:cNvPr id="1078" name="picture 107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5635122" y="9289933"/>
            <a:ext cx="2228617" cy="969531"/>
          </a:xfrm>
          <a:prstGeom prst="rect">
            <a:avLst/>
          </a:prstGeom>
        </p:spPr>
      </p:pic>
      <p:pic>
        <p:nvPicPr>
          <p:cNvPr id="1080" name="picture 108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7484374" y="8191992"/>
            <a:ext cx="528556" cy="938626"/>
          </a:xfrm>
          <a:prstGeom prst="rect">
            <a:avLst/>
          </a:prstGeom>
        </p:spPr>
      </p:pic>
      <p:pic>
        <p:nvPicPr>
          <p:cNvPr id="1082" name="picture 108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5866368" y="8508626"/>
            <a:ext cx="442544" cy="372165"/>
          </a:xfrm>
          <a:prstGeom prst="rect">
            <a:avLst/>
          </a:prstGeom>
        </p:spPr>
      </p:pic>
      <p:pic>
        <p:nvPicPr>
          <p:cNvPr id="1084" name="picture 108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11532335" y="3036254"/>
            <a:ext cx="406911" cy="1126383"/>
          </a:xfrm>
          <a:prstGeom prst="rect">
            <a:avLst/>
          </a:prstGeom>
        </p:spPr>
      </p:pic>
      <p:pic>
        <p:nvPicPr>
          <p:cNvPr id="1086" name="picture 108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11850538" y="3582902"/>
            <a:ext cx="185353" cy="148054"/>
          </a:xfrm>
          <a:prstGeom prst="rect">
            <a:avLst/>
          </a:prstGeom>
        </p:spPr>
      </p:pic>
      <p:pic>
        <p:nvPicPr>
          <p:cNvPr id="1088" name="picture 108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6411444" y="4603823"/>
            <a:ext cx="2530450" cy="2001385"/>
          </a:xfrm>
          <a:prstGeom prst="rect">
            <a:avLst/>
          </a:prstGeom>
        </p:spPr>
      </p:pic>
      <p:pic>
        <p:nvPicPr>
          <p:cNvPr id="1090" name="picture 109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504908" y="8891533"/>
            <a:ext cx="3198843" cy="1395467"/>
          </a:xfrm>
          <a:prstGeom prst="rect">
            <a:avLst/>
          </a:prstGeom>
        </p:spPr>
      </p:pic>
      <p:pic>
        <p:nvPicPr>
          <p:cNvPr id="1092" name="picture 109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2041896" y="7484887"/>
            <a:ext cx="119352" cy="866927"/>
          </a:xfrm>
          <a:prstGeom prst="rect">
            <a:avLst/>
          </a:prstGeom>
        </p:spPr>
      </p:pic>
      <p:pic>
        <p:nvPicPr>
          <p:cNvPr id="1094" name="picture 109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4448154" y="9135468"/>
            <a:ext cx="391482" cy="400852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 rot="21600000">
            <a:off x="2537961" y="4926674"/>
            <a:ext cx="2265848" cy="918167"/>
            <a:chOff x="0" y="0"/>
            <a:chExt cx="2265848" cy="918167"/>
          </a:xfrm>
        </p:grpSpPr>
        <p:pic>
          <p:nvPicPr>
            <p:cNvPr id="1096" name="picture 1096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rot="21600000">
              <a:off x="0" y="0"/>
              <a:ext cx="2265848" cy="918167"/>
            </a:xfrm>
            <a:prstGeom prst="rect">
              <a:avLst/>
            </a:prstGeom>
          </p:spPr>
        </p:pic>
        <p:sp>
          <p:nvSpPr>
            <p:cNvPr id="1098" name="textbox 1098"/>
            <p:cNvSpPr/>
            <p:nvPr/>
          </p:nvSpPr>
          <p:spPr>
            <a:xfrm>
              <a:off x="-12700" y="-12700"/>
              <a:ext cx="2291714" cy="94361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8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28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9414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599440" algn="l" rtl="0" eaLnBrk="0">
                <a:lnSpc>
                  <a:spcPts val="3888"/>
                </a:lnSpc>
                <a:tabLst/>
              </a:pPr>
              <a:r>
                <a:rPr sz="5300" kern="0" spc="-10" dirty="0">
                  <a:solidFill>
                    <a:srgbClr val="7E7E7E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endParaRPr sz="5300" dirty="0"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1100" name="picture 110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3610993" y="7032774"/>
            <a:ext cx="3967337" cy="1148768"/>
          </a:xfrm>
          <a:prstGeom prst="rect">
            <a:avLst/>
          </a:prstGeom>
        </p:spPr>
      </p:pic>
      <p:pic>
        <p:nvPicPr>
          <p:cNvPr id="1102" name="picture 110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2121325" y="6028368"/>
            <a:ext cx="3758826" cy="986242"/>
          </a:xfrm>
          <a:prstGeom prst="rect">
            <a:avLst/>
          </a:prstGeom>
        </p:spPr>
      </p:pic>
      <p:pic>
        <p:nvPicPr>
          <p:cNvPr id="1104" name="picture 1104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1899192" y="4650587"/>
            <a:ext cx="3888405" cy="292543"/>
          </a:xfrm>
          <a:prstGeom prst="rect">
            <a:avLst/>
          </a:prstGeom>
        </p:spPr>
      </p:pic>
      <p:sp>
        <p:nvSpPr>
          <p:cNvPr id="1106" name="textbox 1106"/>
          <p:cNvSpPr/>
          <p:nvPr/>
        </p:nvSpPr>
        <p:spPr>
          <a:xfrm>
            <a:off x="1987457" y="3025153"/>
            <a:ext cx="13498830" cy="64750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761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9599294" algn="l" rtl="0" eaLnBrk="0">
              <a:lnSpc>
                <a:spcPct val="88000"/>
              </a:lnSpc>
              <a:tabLst/>
            </a:pPr>
            <a:r>
              <a:rPr sz="6900" kern="0" spc="-4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辅助色</a:t>
            </a:r>
            <a:endParaRPr sz="69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662940" algn="l" rtl="0" eaLnBrk="0">
              <a:lnSpc>
                <a:spcPts val="6316"/>
              </a:lnSpc>
              <a:spcBef>
                <a:spcPts val="1442"/>
              </a:spcBef>
              <a:tabLst/>
            </a:pPr>
            <a:r>
              <a:rPr sz="4800" kern="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黑色（</a:t>
            </a:r>
            <a:r>
              <a:rPr sz="4800" kern="0" spc="-7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800" kern="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#000000）</a:t>
            </a:r>
            <a:endParaRPr sz="4800" dirty="0">
              <a:latin typeface="Microsoft YaHei"/>
              <a:ea typeface="Microsoft YaHei"/>
              <a:cs typeface="Microsoft YaHei"/>
            </a:endParaRPr>
          </a:p>
          <a:p>
            <a:pPr marL="342900" algn="l" rtl="0" eaLnBrk="0">
              <a:lnSpc>
                <a:spcPts val="7200"/>
              </a:lnSpc>
              <a:tabLst>
                <a:tab pos="694690" algn="l"/>
              </a:tabLst>
            </a:pPr>
            <a:r>
              <a:rPr sz="48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4800" kern="0" spc="2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白色（</a:t>
            </a:r>
            <a:r>
              <a:rPr sz="4800" kern="0" spc="-79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800" kern="0" spc="2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</a:t>
            </a:r>
            <a:r>
              <a:rPr sz="48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ffffff</a:t>
            </a:r>
            <a:r>
              <a:rPr sz="4800" kern="0" spc="2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4800" dirty="0">
              <a:latin typeface="Microsoft YaHei"/>
              <a:ea typeface="Microsoft YaHei"/>
              <a:cs typeface="Microsoft YaHei"/>
            </a:endParaRPr>
          </a:p>
          <a:p>
            <a:pPr algn="r" rtl="0" eaLnBrk="0">
              <a:lnSpc>
                <a:spcPts val="6172"/>
              </a:lnSpc>
              <a:spcBef>
                <a:spcPts val="883"/>
              </a:spcBef>
              <a:tabLst/>
            </a:pPr>
            <a:r>
              <a:rPr sz="4800" kern="0" spc="-2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宝石蓝（</a:t>
            </a:r>
            <a:r>
              <a:rPr sz="4800" kern="0" spc="-78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800" kern="0" spc="-2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#25afff）           </a:t>
            </a:r>
            <a:r>
              <a:rPr sz="4800" kern="0" spc="-3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4800" kern="0" spc="-30" dirty="0">
                <a:solidFill>
                  <a:srgbClr val="8C52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紫色（</a:t>
            </a:r>
            <a:r>
              <a:rPr sz="4800" kern="0" spc="-790" dirty="0">
                <a:solidFill>
                  <a:srgbClr val="8C52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800" kern="0" spc="-30" dirty="0">
                <a:solidFill>
                  <a:srgbClr val="8C52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#8c52ff）</a:t>
            </a:r>
            <a:endParaRPr sz="4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85725" algn="l" rtl="0" eaLnBrk="0">
              <a:lnSpc>
                <a:spcPct val="82000"/>
              </a:lnSpc>
              <a:spcBef>
                <a:spcPts val="1088"/>
              </a:spcBef>
              <a:tabLst/>
            </a:pPr>
            <a:r>
              <a:rPr sz="3600" kern="0" spc="-7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1.</a:t>
            </a:r>
            <a:r>
              <a:rPr sz="3600" kern="0" spc="-39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7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大部分作品使用</a:t>
            </a:r>
            <a:r>
              <a:rPr sz="3600" kern="0" spc="-7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黑底白字</a:t>
            </a:r>
            <a:r>
              <a:rPr sz="3600" kern="0" spc="-42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7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，总体观感简洁明</a:t>
            </a:r>
            <a:r>
              <a:rPr sz="3600" kern="0" spc="-8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快</a:t>
            </a:r>
            <a:endParaRPr sz="36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ts val="4900"/>
              </a:lnSpc>
              <a:tabLst/>
            </a:pPr>
            <a:r>
              <a:rPr sz="3600" kern="0" spc="-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2.</a:t>
            </a:r>
            <a:r>
              <a:rPr sz="3600" kern="0" spc="-39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宝石蓝主要用于文本强调与标</a:t>
            </a:r>
            <a:r>
              <a:rPr sz="3600" kern="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题</a:t>
            </a:r>
            <a:endParaRPr sz="36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7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3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93000"/>
              </a:lnSpc>
              <a:tabLst/>
            </a:pP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3.</a:t>
            </a:r>
            <a:r>
              <a:rPr sz="3600" kern="0" spc="-39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辅助色</a:t>
            </a:r>
            <a:r>
              <a:rPr sz="3600" kern="0" spc="-40" dirty="0">
                <a:solidFill>
                  <a:srgbClr val="FF914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极少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r>
              <a:rPr sz="3600" kern="0" spc="-4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5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，仅用于少数插画或特殊重点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108" name="picture 1108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8559800" y="6757071"/>
            <a:ext cx="272274" cy="880650"/>
          </a:xfrm>
          <a:prstGeom prst="rect">
            <a:avLst/>
          </a:prstGeom>
        </p:spPr>
      </p:pic>
      <p:pic>
        <p:nvPicPr>
          <p:cNvPr id="1110" name="picture 1110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2121325" y="5773356"/>
            <a:ext cx="209550" cy="209550"/>
          </a:xfrm>
          <a:prstGeom prst="rect">
            <a:avLst/>
          </a:prstGeom>
        </p:spPr>
      </p:pic>
      <p:pic>
        <p:nvPicPr>
          <p:cNvPr id="1112" name="picture 1112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4950142" y="3791503"/>
            <a:ext cx="159082" cy="940004"/>
          </a:xfrm>
          <a:prstGeom prst="rect">
            <a:avLst/>
          </a:prstGeom>
        </p:spPr>
      </p:pic>
      <p:pic>
        <p:nvPicPr>
          <p:cNvPr id="1114" name="picture 111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3499587" y="3755605"/>
            <a:ext cx="1066551" cy="849575"/>
          </a:xfrm>
          <a:prstGeom prst="rect">
            <a:avLst/>
          </a:prstGeom>
        </p:spPr>
      </p:pic>
      <p:pic>
        <p:nvPicPr>
          <p:cNvPr id="1116" name="picture 1116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5682664" y="2371488"/>
            <a:ext cx="5530758" cy="1486768"/>
          </a:xfrm>
          <a:prstGeom prst="rect">
            <a:avLst/>
          </a:prstGeom>
        </p:spPr>
      </p:pic>
      <p:sp>
        <p:nvSpPr>
          <p:cNvPr id="1118" name="textbox 1118"/>
          <p:cNvSpPr/>
          <p:nvPr/>
        </p:nvSpPr>
        <p:spPr>
          <a:xfrm>
            <a:off x="5886425" y="1246128"/>
            <a:ext cx="659765" cy="8858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772"/>
              </a:lnSpc>
              <a:tabLst/>
            </a:pPr>
            <a:r>
              <a:rPr sz="89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sz="8900" dirty="0">
              <a:latin typeface="Arial"/>
              <a:ea typeface="Arial"/>
              <a:cs typeface="Arial"/>
            </a:endParaRPr>
          </a:p>
        </p:txBody>
      </p:sp>
      <p:pic>
        <p:nvPicPr>
          <p:cNvPr id="1120" name="picture 1120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1240543" y="92743"/>
            <a:ext cx="2773750" cy="3036744"/>
          </a:xfrm>
          <a:prstGeom prst="rect">
            <a:avLst/>
          </a:prstGeom>
        </p:spPr>
      </p:pic>
      <p:pic>
        <p:nvPicPr>
          <p:cNvPr id="1122" name="picture 1122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1538702" y="883910"/>
            <a:ext cx="299989" cy="726043"/>
          </a:xfrm>
          <a:prstGeom prst="rect">
            <a:avLst/>
          </a:prstGeom>
        </p:spPr>
      </p:pic>
      <p:sp>
        <p:nvSpPr>
          <p:cNvPr id="1124" name="textbox 1124"/>
          <p:cNvSpPr/>
          <p:nvPr/>
        </p:nvSpPr>
        <p:spPr>
          <a:xfrm>
            <a:off x="2740241" y="1127366"/>
            <a:ext cx="307340" cy="2654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888"/>
              </a:lnSpc>
              <a:tabLst/>
            </a:pPr>
            <a:r>
              <a:rPr sz="2500" kern="0" spc="40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2500" dirty="0">
              <a:latin typeface="Arial"/>
              <a:ea typeface="Arial"/>
              <a:cs typeface="Arial"/>
            </a:endParaRPr>
          </a:p>
        </p:txBody>
      </p:sp>
      <p:sp>
        <p:nvSpPr>
          <p:cNvPr id="1126" name="textbox 1126"/>
          <p:cNvSpPr/>
          <p:nvPr/>
        </p:nvSpPr>
        <p:spPr>
          <a:xfrm>
            <a:off x="1084027" y="623294"/>
            <a:ext cx="5083809" cy="32569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4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8000"/>
              </a:lnSpc>
              <a:tabLst/>
            </a:pPr>
            <a:r>
              <a:rPr sz="9900" kern="0" spc="4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配色方案</a:t>
            </a:r>
            <a:endParaRPr sz="9900" dirty="0">
              <a:latin typeface="Microsoft YaHei"/>
              <a:ea typeface="Microsoft YaHei"/>
              <a:cs typeface="Microsoft YaHei"/>
            </a:endParaRPr>
          </a:p>
          <a:p>
            <a:pPr algn="r" rtl="0" eaLnBrk="0">
              <a:lnSpc>
                <a:spcPts val="16188"/>
              </a:lnSpc>
              <a:tabLst/>
            </a:pPr>
            <a:r>
              <a:rPr sz="6900" kern="0" spc="-7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主体色</a:t>
            </a:r>
            <a:endParaRPr sz="69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128" name="picture 1128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9546466" y="458110"/>
            <a:ext cx="5067829" cy="2041537"/>
          </a:xfrm>
          <a:prstGeom prst="rect">
            <a:avLst/>
          </a:prstGeom>
        </p:spPr>
      </p:pic>
      <p:sp>
        <p:nvSpPr>
          <p:cNvPr id="1130" name="textbox 1130"/>
          <p:cNvSpPr/>
          <p:nvPr/>
        </p:nvSpPr>
        <p:spPr>
          <a:xfrm>
            <a:off x="12630980" y="4099828"/>
            <a:ext cx="1722120" cy="6623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8000"/>
              </a:lnSpc>
              <a:tabLst/>
            </a:pPr>
            <a:r>
              <a:rPr sz="61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100" kern="0" spc="49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61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pic>
        <p:nvPicPr>
          <p:cNvPr id="1132" name="picture 1132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13223921" y="4215987"/>
            <a:ext cx="684493" cy="445464"/>
          </a:xfrm>
          <a:prstGeom prst="rect">
            <a:avLst/>
          </a:prstGeom>
        </p:spPr>
      </p:pic>
      <p:pic>
        <p:nvPicPr>
          <p:cNvPr id="1134" name="picture 1134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14304562" y="5549137"/>
            <a:ext cx="253463" cy="411409"/>
          </a:xfrm>
          <a:prstGeom prst="rect">
            <a:avLst/>
          </a:prstGeom>
        </p:spPr>
      </p:pic>
      <p:pic>
        <p:nvPicPr>
          <p:cNvPr id="1136" name="picture 1136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11207232" y="4319361"/>
            <a:ext cx="1268769" cy="423011"/>
          </a:xfrm>
          <a:prstGeom prst="rect">
            <a:avLst/>
          </a:prstGeom>
        </p:spPr>
      </p:pic>
      <p:sp>
        <p:nvSpPr>
          <p:cNvPr id="1138" name="textbox 1138"/>
          <p:cNvSpPr/>
          <p:nvPr/>
        </p:nvSpPr>
        <p:spPr>
          <a:xfrm>
            <a:off x="10155721" y="4527435"/>
            <a:ext cx="5443220" cy="17424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22250" algn="l" rtl="0" eaLnBrk="0">
              <a:lnSpc>
                <a:spcPts val="6316"/>
              </a:lnSpc>
              <a:tabLst>
                <a:tab pos="541655" algn="l"/>
              </a:tabLst>
            </a:pPr>
            <a:r>
              <a:rPr sz="4800" kern="0" spc="0" dirty="0">
                <a:solidFill>
                  <a:srgbClr val="FF914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4800" kern="0" spc="50" dirty="0">
                <a:solidFill>
                  <a:srgbClr val="FF914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橙色（</a:t>
            </a:r>
            <a:r>
              <a:rPr sz="4800" kern="0" spc="-770" dirty="0">
                <a:solidFill>
                  <a:srgbClr val="FF914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800" kern="0" spc="50" dirty="0">
                <a:solidFill>
                  <a:srgbClr val="FF914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</a:t>
            </a:r>
            <a:r>
              <a:rPr sz="4800" kern="0" spc="0" dirty="0">
                <a:solidFill>
                  <a:srgbClr val="FF914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ff</a:t>
            </a:r>
            <a:r>
              <a:rPr sz="4800" kern="0" spc="50" dirty="0">
                <a:solidFill>
                  <a:srgbClr val="FF914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914d）</a:t>
            </a:r>
            <a:endParaRPr sz="4800" dirty="0">
              <a:latin typeface="Microsoft YaHei"/>
              <a:ea typeface="Microsoft YaHei"/>
              <a:cs typeface="Microsoft YaHei"/>
            </a:endParaRPr>
          </a:p>
          <a:p>
            <a:pPr marL="222250" algn="l" rtl="0" eaLnBrk="0">
              <a:lnSpc>
                <a:spcPts val="6316"/>
              </a:lnSpc>
              <a:spcBef>
                <a:spcPts val="883"/>
              </a:spcBef>
              <a:tabLst>
                <a:tab pos="539115" algn="l"/>
              </a:tabLst>
            </a:pPr>
            <a:r>
              <a:rPr sz="4800" kern="0" spc="0" dirty="0">
                <a:solidFill>
                  <a:srgbClr val="00BF6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4800" kern="0" spc="-270" dirty="0">
                <a:solidFill>
                  <a:srgbClr val="00BF6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绿色</a:t>
            </a:r>
            <a:r>
              <a:rPr sz="4800" kern="0" spc="-1240" dirty="0">
                <a:solidFill>
                  <a:srgbClr val="00BF6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800" kern="0" spc="-270" dirty="0">
                <a:solidFill>
                  <a:srgbClr val="00BF6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4800" kern="0" spc="-780" dirty="0">
                <a:solidFill>
                  <a:srgbClr val="00BF6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800" kern="0" spc="-270" dirty="0">
                <a:solidFill>
                  <a:srgbClr val="00BF6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#00bf6</a:t>
            </a:r>
            <a:r>
              <a:rPr sz="4800" kern="0" spc="-280" dirty="0">
                <a:solidFill>
                  <a:srgbClr val="00BF6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3）</a:t>
            </a:r>
            <a:endParaRPr sz="48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140" name="picture 1140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11957952" y="5676725"/>
            <a:ext cx="309244" cy="340902"/>
          </a:xfrm>
          <a:prstGeom prst="rect">
            <a:avLst/>
          </a:prstGeom>
        </p:spPr>
      </p:pic>
      <p:pic>
        <p:nvPicPr>
          <p:cNvPr id="1142" name="picture 1142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10168421" y="5773356"/>
            <a:ext cx="209550" cy="209550"/>
          </a:xfrm>
          <a:prstGeom prst="rect">
            <a:avLst/>
          </a:prstGeom>
        </p:spPr>
      </p:pic>
      <p:pic>
        <p:nvPicPr>
          <p:cNvPr id="1144" name="picture 1144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10168421" y="4858956"/>
            <a:ext cx="209550" cy="209550"/>
          </a:xfrm>
          <a:prstGeom prst="rect">
            <a:avLst/>
          </a:prstGeom>
        </p:spPr>
      </p:pic>
      <p:pic>
        <p:nvPicPr>
          <p:cNvPr id="1146" name="picture 1146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15454952" y="8678846"/>
            <a:ext cx="819736" cy="334434"/>
          </a:xfrm>
          <a:prstGeom prst="rect">
            <a:avLst/>
          </a:prstGeom>
        </p:spPr>
      </p:pic>
      <p:pic>
        <p:nvPicPr>
          <p:cNvPr id="1148" name="picture 1148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17539405" y="7895866"/>
            <a:ext cx="323870" cy="222911"/>
          </a:xfrm>
          <a:prstGeom prst="rect">
            <a:avLst/>
          </a:prstGeom>
        </p:spPr>
      </p:pic>
      <p:pic>
        <p:nvPicPr>
          <p:cNvPr id="1150" name="picture 1150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17083561" y="7521049"/>
            <a:ext cx="342490" cy="701194"/>
          </a:xfrm>
          <a:prstGeom prst="rect">
            <a:avLst/>
          </a:prstGeom>
        </p:spPr>
      </p:pic>
      <p:pic>
        <p:nvPicPr>
          <p:cNvPr id="1152" name="picture 1152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rot="21600000">
            <a:off x="15520942" y="9062846"/>
            <a:ext cx="2283525" cy="1224154"/>
          </a:xfrm>
          <a:prstGeom prst="rect">
            <a:avLst/>
          </a:prstGeom>
        </p:spPr>
      </p:pic>
      <p:pic>
        <p:nvPicPr>
          <p:cNvPr id="1154" name="picture 1154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 rot="21600000">
            <a:off x="16845830" y="9027387"/>
            <a:ext cx="747252" cy="583304"/>
          </a:xfrm>
          <a:prstGeom prst="rect">
            <a:avLst/>
          </a:prstGeom>
        </p:spPr>
      </p:pic>
      <p:pic>
        <p:nvPicPr>
          <p:cNvPr id="1156" name="picture 1156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 rot="21600000">
            <a:off x="15689839" y="7510020"/>
            <a:ext cx="2006973" cy="2006973"/>
          </a:xfrm>
          <a:prstGeom prst="rect">
            <a:avLst/>
          </a:prstGeom>
        </p:spPr>
      </p:pic>
      <p:sp>
        <p:nvSpPr>
          <p:cNvPr id="1158" name="textbox 1158"/>
          <p:cNvSpPr/>
          <p:nvPr/>
        </p:nvSpPr>
        <p:spPr>
          <a:xfrm>
            <a:off x="16065772" y="3089061"/>
            <a:ext cx="1323339" cy="20586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49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5000"/>
              </a:lnSpc>
              <a:tabLst/>
            </a:pPr>
            <a:r>
              <a:rPr sz="5000" kern="0" spc="2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5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0922"/>
              </a:lnSpc>
              <a:tabLst/>
            </a:pPr>
            <a:r>
              <a:rPr sz="5900" kern="0" spc="3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5900" dirty="0">
              <a:latin typeface="Arial"/>
              <a:ea typeface="Arial"/>
              <a:cs typeface="Arial"/>
            </a:endParaRPr>
          </a:p>
        </p:txBody>
      </p:sp>
      <p:pic>
        <p:nvPicPr>
          <p:cNvPr id="1160" name="picture 1160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 rot="21600000">
            <a:off x="15412995" y="3107536"/>
            <a:ext cx="1755481" cy="1463622"/>
          </a:xfrm>
          <a:prstGeom prst="rect">
            <a:avLst/>
          </a:prstGeom>
        </p:spPr>
      </p:pic>
      <p:pic>
        <p:nvPicPr>
          <p:cNvPr id="1162" name="picture 1162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 rot="21600000">
            <a:off x="15245438" y="580925"/>
            <a:ext cx="1058264" cy="2243950"/>
          </a:xfrm>
          <a:prstGeom prst="rect">
            <a:avLst/>
          </a:prstGeom>
        </p:spPr>
      </p:pic>
      <p:pic>
        <p:nvPicPr>
          <p:cNvPr id="1164" name="picture 1164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 rot="21600000">
            <a:off x="16877776" y="399139"/>
            <a:ext cx="947687" cy="2157750"/>
          </a:xfrm>
          <a:prstGeom prst="rect">
            <a:avLst/>
          </a:prstGeom>
        </p:spPr>
      </p:pic>
      <p:pic>
        <p:nvPicPr>
          <p:cNvPr id="1166" name="picture 1166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21600000">
            <a:off x="12950657" y="8496952"/>
            <a:ext cx="2009046" cy="818277"/>
          </a:xfrm>
          <a:prstGeom prst="rect">
            <a:avLst/>
          </a:prstGeom>
        </p:spPr>
      </p:pic>
      <p:pic>
        <p:nvPicPr>
          <p:cNvPr id="1168" name="picture 1168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 rot="21600000">
            <a:off x="8542625" y="795153"/>
            <a:ext cx="1056340" cy="1433242"/>
          </a:xfrm>
          <a:prstGeom prst="rect">
            <a:avLst/>
          </a:prstGeom>
        </p:spPr>
      </p:pic>
      <p:pic>
        <p:nvPicPr>
          <p:cNvPr id="1170" name="picture 1170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 rot="21600000">
            <a:off x="9286241" y="6547093"/>
            <a:ext cx="1314986" cy="1005252"/>
          </a:xfrm>
          <a:prstGeom prst="rect">
            <a:avLst/>
          </a:prstGeom>
        </p:spPr>
      </p:pic>
      <p:pic>
        <p:nvPicPr>
          <p:cNvPr id="1172" name="picture 1172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 rot="21600000">
            <a:off x="729447" y="6069553"/>
            <a:ext cx="1331830" cy="783500"/>
          </a:xfrm>
          <a:prstGeom prst="rect">
            <a:avLst/>
          </a:prstGeom>
        </p:spPr>
      </p:pic>
      <p:pic>
        <p:nvPicPr>
          <p:cNvPr id="1174" name="picture 1174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 rot="21600000">
            <a:off x="10572361" y="9770911"/>
            <a:ext cx="1993316" cy="516088"/>
          </a:xfrm>
          <a:prstGeom prst="rect">
            <a:avLst/>
          </a:prstGeom>
        </p:spPr>
      </p:pic>
      <p:pic>
        <p:nvPicPr>
          <p:cNvPr id="1176" name="picture 1176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 rot="21600000">
            <a:off x="849181" y="4300800"/>
            <a:ext cx="930333" cy="1093794"/>
          </a:xfrm>
          <a:prstGeom prst="rect">
            <a:avLst/>
          </a:prstGeom>
        </p:spPr>
      </p:pic>
      <p:pic>
        <p:nvPicPr>
          <p:cNvPr id="1178" name="picture 1178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 rot="21600000">
            <a:off x="16241772" y="745521"/>
            <a:ext cx="340704" cy="320110"/>
          </a:xfrm>
          <a:prstGeom prst="rect">
            <a:avLst/>
          </a:prstGeom>
        </p:spPr>
      </p:pic>
      <p:pic>
        <p:nvPicPr>
          <p:cNvPr id="1180" name="picture 1180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 rot="21600000">
            <a:off x="15927173" y="689412"/>
            <a:ext cx="233030" cy="548761"/>
          </a:xfrm>
          <a:prstGeom prst="rect">
            <a:avLst/>
          </a:prstGeom>
        </p:spPr>
      </p:pic>
      <p:sp>
        <p:nvSpPr>
          <p:cNvPr id="1182" name="textbox 1182"/>
          <p:cNvSpPr/>
          <p:nvPr/>
        </p:nvSpPr>
        <p:spPr>
          <a:xfrm>
            <a:off x="15683721" y="397784"/>
            <a:ext cx="2094229" cy="5753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8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3600" b="1" kern="0" spc="260" dirty="0">
                <a:solidFill>
                  <a:srgbClr val="25A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LYS </a:t>
            </a:r>
            <a:r>
              <a:rPr sz="3600" b="1" kern="0" spc="2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</a:t>
            </a:r>
            <a:endParaRPr sz="3600" dirty="0">
              <a:latin typeface="Arial"/>
              <a:ea typeface="Arial"/>
              <a:cs typeface="Arial"/>
            </a:endParaRPr>
          </a:p>
        </p:txBody>
      </p:sp>
      <p:pic>
        <p:nvPicPr>
          <p:cNvPr id="1184" name="picture 1184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 rot="21600000">
            <a:off x="2589686" y="1984129"/>
            <a:ext cx="810657" cy="953358"/>
          </a:xfrm>
          <a:prstGeom prst="rect">
            <a:avLst/>
          </a:prstGeom>
        </p:spPr>
      </p:pic>
      <p:sp>
        <p:nvSpPr>
          <p:cNvPr id="1186" name="textbox 1186"/>
          <p:cNvSpPr/>
          <p:nvPr/>
        </p:nvSpPr>
        <p:spPr>
          <a:xfrm>
            <a:off x="14553751" y="1188987"/>
            <a:ext cx="796925" cy="9899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7593"/>
              </a:lnSpc>
              <a:tabLst/>
            </a:pPr>
            <a:r>
              <a:rPr sz="5100" kern="0" spc="-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S3</a:t>
            </a:r>
            <a:endParaRPr sz="5100" dirty="0">
              <a:latin typeface="Arial"/>
              <a:ea typeface="Arial"/>
              <a:cs typeface="Arial"/>
            </a:endParaRPr>
          </a:p>
        </p:txBody>
      </p:sp>
      <p:pic>
        <p:nvPicPr>
          <p:cNvPr id="1188" name="picture 1188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 rot="21600000">
            <a:off x="16538052" y="5980104"/>
            <a:ext cx="1220317" cy="546558"/>
          </a:xfrm>
          <a:prstGeom prst="rect">
            <a:avLst/>
          </a:prstGeom>
        </p:spPr>
      </p:pic>
      <p:pic>
        <p:nvPicPr>
          <p:cNvPr id="1190" name="picture 1190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 rot="21600000">
            <a:off x="1276350" y="2359454"/>
            <a:ext cx="7428287" cy="76200"/>
          </a:xfrm>
          <a:prstGeom prst="rect">
            <a:avLst/>
          </a:prstGeom>
        </p:spPr>
      </p:pic>
      <p:sp>
        <p:nvSpPr>
          <p:cNvPr id="1192" name="textbox 1192"/>
          <p:cNvSpPr/>
          <p:nvPr/>
        </p:nvSpPr>
        <p:spPr>
          <a:xfrm>
            <a:off x="367504" y="3122467"/>
            <a:ext cx="652780" cy="8928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03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800" kern="0" spc="39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endParaRPr sz="6800" dirty="0">
              <a:latin typeface="Arial"/>
              <a:ea typeface="Arial"/>
              <a:cs typeface="Arial"/>
            </a:endParaRPr>
          </a:p>
        </p:txBody>
      </p:sp>
      <p:pic>
        <p:nvPicPr>
          <p:cNvPr id="1194" name="picture 1194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 rot="21600000">
            <a:off x="402420" y="7494454"/>
            <a:ext cx="562708" cy="827521"/>
          </a:xfrm>
          <a:prstGeom prst="rect">
            <a:avLst/>
          </a:prstGeom>
        </p:spPr>
      </p:pic>
      <p:pic>
        <p:nvPicPr>
          <p:cNvPr id="1196" name="picture 1196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 rot="21600000">
            <a:off x="12236487" y="943037"/>
            <a:ext cx="718384" cy="611519"/>
          </a:xfrm>
          <a:prstGeom prst="rect">
            <a:avLst/>
          </a:prstGeom>
        </p:spPr>
      </p:pic>
      <p:pic>
        <p:nvPicPr>
          <p:cNvPr id="1198" name="picture 1198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 rot="21600000">
            <a:off x="1109240" y="7864622"/>
            <a:ext cx="755788" cy="548220"/>
          </a:xfrm>
          <a:prstGeom prst="rect">
            <a:avLst/>
          </a:prstGeom>
        </p:spPr>
      </p:pic>
      <p:pic>
        <p:nvPicPr>
          <p:cNvPr id="1200" name="picture 1200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 rot="21600000">
            <a:off x="16569503" y="6554229"/>
            <a:ext cx="760874" cy="369083"/>
          </a:xfrm>
          <a:prstGeom prst="rect">
            <a:avLst/>
          </a:prstGeom>
        </p:spPr>
      </p:pic>
      <p:pic>
        <p:nvPicPr>
          <p:cNvPr id="1202" name="picture 1202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 rot="21600000">
            <a:off x="7851902" y="1267202"/>
            <a:ext cx="342164" cy="719976"/>
          </a:xfrm>
          <a:prstGeom prst="rect">
            <a:avLst/>
          </a:prstGeom>
        </p:spPr>
      </p:pic>
      <p:pic>
        <p:nvPicPr>
          <p:cNvPr id="1204" name="picture 1204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 rot="21600000">
            <a:off x="17394107" y="3701605"/>
            <a:ext cx="512438" cy="440437"/>
          </a:xfrm>
          <a:prstGeom prst="rect">
            <a:avLst/>
          </a:prstGeom>
        </p:spPr>
      </p:pic>
      <p:pic>
        <p:nvPicPr>
          <p:cNvPr id="1206" name="picture 1206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 rot="21600000">
            <a:off x="2941384" y="3998252"/>
            <a:ext cx="430129" cy="511851"/>
          </a:xfrm>
          <a:prstGeom prst="rect">
            <a:avLst/>
          </a:prstGeom>
        </p:spPr>
      </p:pic>
      <p:pic>
        <p:nvPicPr>
          <p:cNvPr id="1208" name="picture 1208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 rot="21600000">
            <a:off x="15554520" y="5921953"/>
            <a:ext cx="381248" cy="574964"/>
          </a:xfrm>
          <a:prstGeom prst="rect">
            <a:avLst/>
          </a:prstGeom>
        </p:spPr>
      </p:pic>
      <p:sp>
        <p:nvSpPr>
          <p:cNvPr id="1210" name="textbox 1210"/>
          <p:cNvSpPr/>
          <p:nvPr/>
        </p:nvSpPr>
        <p:spPr>
          <a:xfrm>
            <a:off x="7121303" y="1277224"/>
            <a:ext cx="292100" cy="821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6262"/>
              </a:lnSpc>
              <a:tabLst/>
            </a:pPr>
            <a:r>
              <a:rPr sz="4200" kern="0" spc="-25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sz="4200" dirty="0">
              <a:latin typeface="Arial"/>
              <a:ea typeface="Arial"/>
              <a:cs typeface="Arial"/>
            </a:endParaRPr>
          </a:p>
        </p:txBody>
      </p:sp>
      <p:pic>
        <p:nvPicPr>
          <p:cNvPr id="1212" name="picture 1212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 rot="21600000">
            <a:off x="16404259" y="1270931"/>
            <a:ext cx="386111" cy="547693"/>
          </a:xfrm>
          <a:prstGeom prst="rect">
            <a:avLst/>
          </a:prstGeom>
        </p:spPr>
      </p:pic>
      <p:pic>
        <p:nvPicPr>
          <p:cNvPr id="1214" name="picture 1214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 rot="21600000">
            <a:off x="11919966" y="3858264"/>
            <a:ext cx="592639" cy="348289"/>
          </a:xfrm>
          <a:prstGeom prst="rect">
            <a:avLst/>
          </a:prstGeom>
        </p:spPr>
      </p:pic>
      <p:pic>
        <p:nvPicPr>
          <p:cNvPr id="1216" name="picture 1216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 rot="21600000">
            <a:off x="11114313" y="989577"/>
            <a:ext cx="415627" cy="480329"/>
          </a:xfrm>
          <a:prstGeom prst="rect">
            <a:avLst/>
          </a:prstGeom>
        </p:spPr>
      </p:pic>
      <p:pic>
        <p:nvPicPr>
          <p:cNvPr id="1218" name="picture 1218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 rot="21600000">
            <a:off x="8870939" y="6929800"/>
            <a:ext cx="312002" cy="579735"/>
          </a:xfrm>
          <a:prstGeom prst="rect">
            <a:avLst/>
          </a:prstGeom>
        </p:spPr>
      </p:pic>
      <p:pic>
        <p:nvPicPr>
          <p:cNvPr id="1220" name="picture 1220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 rot="21600000">
            <a:off x="15966253" y="1412987"/>
            <a:ext cx="303410" cy="586384"/>
          </a:xfrm>
          <a:prstGeom prst="rect">
            <a:avLst/>
          </a:prstGeom>
        </p:spPr>
      </p:pic>
      <p:pic>
        <p:nvPicPr>
          <p:cNvPr id="1222" name="picture 1222"/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 rot="21600000">
            <a:off x="2519681" y="3984109"/>
            <a:ext cx="296984" cy="584212"/>
          </a:xfrm>
          <a:prstGeom prst="rect">
            <a:avLst/>
          </a:prstGeom>
        </p:spPr>
      </p:pic>
      <p:pic>
        <p:nvPicPr>
          <p:cNvPr id="1224" name="picture 1224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 rot="21600000">
            <a:off x="9137698" y="4934211"/>
            <a:ext cx="371355" cy="409464"/>
          </a:xfrm>
          <a:prstGeom prst="rect">
            <a:avLst/>
          </a:prstGeom>
        </p:spPr>
      </p:pic>
      <p:pic>
        <p:nvPicPr>
          <p:cNvPr id="1226" name="picture 1226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 rot="21600000">
            <a:off x="15934914" y="2162072"/>
            <a:ext cx="391100" cy="375963"/>
          </a:xfrm>
          <a:prstGeom prst="rect">
            <a:avLst/>
          </a:prstGeom>
        </p:spPr>
      </p:pic>
      <p:pic>
        <p:nvPicPr>
          <p:cNvPr id="1228" name="picture 1228"/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 rot="21600000">
            <a:off x="16453395" y="2047533"/>
            <a:ext cx="338920" cy="433626"/>
          </a:xfrm>
          <a:prstGeom prst="rect">
            <a:avLst/>
          </a:prstGeom>
        </p:spPr>
      </p:pic>
      <p:pic>
        <p:nvPicPr>
          <p:cNvPr id="1230" name="picture 1230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 rot="21600000">
            <a:off x="6839150" y="1277715"/>
            <a:ext cx="196580" cy="735169"/>
          </a:xfrm>
          <a:prstGeom prst="rect">
            <a:avLst/>
          </a:prstGeom>
        </p:spPr>
      </p:pic>
      <p:pic>
        <p:nvPicPr>
          <p:cNvPr id="1232" name="picture 1232"/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 rot="21600000">
            <a:off x="10854364" y="884981"/>
            <a:ext cx="197839" cy="702980"/>
          </a:xfrm>
          <a:prstGeom prst="rect">
            <a:avLst/>
          </a:prstGeom>
        </p:spPr>
      </p:pic>
      <p:pic>
        <p:nvPicPr>
          <p:cNvPr id="1234" name="picture 1234"/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 rot="21600000">
            <a:off x="7497241" y="1313697"/>
            <a:ext cx="221694" cy="602203"/>
          </a:xfrm>
          <a:prstGeom prst="rect">
            <a:avLst/>
          </a:prstGeom>
        </p:spPr>
      </p:pic>
      <p:pic>
        <p:nvPicPr>
          <p:cNvPr id="1236" name="picture 1236"/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 rot="21600000">
            <a:off x="12160595" y="9492636"/>
            <a:ext cx="314758" cy="394545"/>
          </a:xfrm>
          <a:prstGeom prst="rect">
            <a:avLst/>
          </a:prstGeom>
        </p:spPr>
      </p:pic>
      <p:sp>
        <p:nvSpPr>
          <p:cNvPr id="1238" name="textbox 1238"/>
          <p:cNvSpPr/>
          <p:nvPr/>
        </p:nvSpPr>
        <p:spPr>
          <a:xfrm>
            <a:off x="4639879" y="4077932"/>
            <a:ext cx="335915" cy="4222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120"/>
              </a:lnSpc>
              <a:tabLst/>
            </a:pPr>
            <a:r>
              <a:rPr sz="48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4800" dirty="0">
              <a:latin typeface="Arial"/>
              <a:ea typeface="Arial"/>
              <a:cs typeface="Arial"/>
            </a:endParaRPr>
          </a:p>
        </p:txBody>
      </p:sp>
      <p:pic>
        <p:nvPicPr>
          <p:cNvPr id="1240" name="picture 1240"/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 rot="21600000">
            <a:off x="2138870" y="3146356"/>
            <a:ext cx="350760" cy="343949"/>
          </a:xfrm>
          <a:prstGeom prst="rect">
            <a:avLst/>
          </a:prstGeom>
        </p:spPr>
      </p:pic>
      <p:sp>
        <p:nvSpPr>
          <p:cNvPr id="1242" name="textbox 1242"/>
          <p:cNvSpPr/>
          <p:nvPr/>
        </p:nvSpPr>
        <p:spPr>
          <a:xfrm>
            <a:off x="16779057" y="9919327"/>
            <a:ext cx="349884" cy="3810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795"/>
              </a:lnSpc>
              <a:tabLst/>
            </a:pPr>
            <a:r>
              <a:rPr sz="45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4500" dirty="0">
              <a:latin typeface="Arial"/>
              <a:ea typeface="Arial"/>
              <a:cs typeface="Arial"/>
            </a:endParaRPr>
          </a:p>
        </p:txBody>
      </p:sp>
      <p:pic>
        <p:nvPicPr>
          <p:cNvPr id="1244" name="picture 1244"/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 rot="21600000">
            <a:off x="4149221" y="10085993"/>
            <a:ext cx="480185" cy="201007"/>
          </a:xfrm>
          <a:prstGeom prst="rect">
            <a:avLst/>
          </a:prstGeom>
        </p:spPr>
      </p:pic>
      <p:sp>
        <p:nvSpPr>
          <p:cNvPr id="1246" name="textbox 1246"/>
          <p:cNvSpPr/>
          <p:nvPr/>
        </p:nvSpPr>
        <p:spPr>
          <a:xfrm>
            <a:off x="11044904" y="2081051"/>
            <a:ext cx="337820" cy="3263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69"/>
              </a:lnSpc>
              <a:tabLst/>
            </a:pPr>
            <a:r>
              <a:rPr sz="44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4400" dirty="0">
              <a:latin typeface="Arial"/>
              <a:ea typeface="Arial"/>
              <a:cs typeface="Arial"/>
            </a:endParaRPr>
          </a:p>
        </p:txBody>
      </p:sp>
      <p:pic>
        <p:nvPicPr>
          <p:cNvPr id="1248" name="picture 1248"/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 rot="21600000">
            <a:off x="1028700" y="2245154"/>
            <a:ext cx="304800" cy="304800"/>
          </a:xfrm>
          <a:prstGeom prst="rect">
            <a:avLst/>
          </a:prstGeom>
        </p:spPr>
      </p:pic>
      <p:pic>
        <p:nvPicPr>
          <p:cNvPr id="1250" name="picture 1250"/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 rot="21600000">
            <a:off x="15992850" y="6095306"/>
            <a:ext cx="396164" cy="233514"/>
          </a:xfrm>
          <a:prstGeom prst="rect">
            <a:avLst/>
          </a:prstGeom>
        </p:spPr>
      </p:pic>
      <p:pic>
        <p:nvPicPr>
          <p:cNvPr id="1252" name="picture 1252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 rot="21600000">
            <a:off x="5985234" y="3980527"/>
            <a:ext cx="280056" cy="316867"/>
          </a:xfrm>
          <a:prstGeom prst="rect">
            <a:avLst/>
          </a:prstGeom>
        </p:spPr>
      </p:pic>
      <p:pic>
        <p:nvPicPr>
          <p:cNvPr id="1254" name="picture 1254"/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 rot="21600000">
            <a:off x="11904861" y="1885856"/>
            <a:ext cx="188597" cy="460382"/>
          </a:xfrm>
          <a:prstGeom prst="rect">
            <a:avLst/>
          </a:prstGeom>
        </p:spPr>
      </p:pic>
      <p:pic>
        <p:nvPicPr>
          <p:cNvPr id="1256" name="picture 1256"/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 rot="21600000">
            <a:off x="9796571" y="9465067"/>
            <a:ext cx="631141" cy="135245"/>
          </a:xfrm>
          <a:prstGeom prst="rect">
            <a:avLst/>
          </a:prstGeom>
        </p:spPr>
      </p:pic>
      <p:sp>
        <p:nvSpPr>
          <p:cNvPr id="1258" name="textbox 1258"/>
          <p:cNvSpPr/>
          <p:nvPr/>
        </p:nvSpPr>
        <p:spPr>
          <a:xfrm>
            <a:off x="1742490" y="5019783"/>
            <a:ext cx="294004" cy="342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496"/>
              </a:lnSpc>
              <a:tabLst/>
            </a:pPr>
            <a:r>
              <a:rPr sz="3400" kern="0" spc="2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3400" dirty="0">
              <a:latin typeface="Arial"/>
              <a:ea typeface="Arial"/>
              <a:cs typeface="Arial"/>
            </a:endParaRPr>
          </a:p>
        </p:txBody>
      </p:sp>
      <p:pic>
        <p:nvPicPr>
          <p:cNvPr id="1260" name="picture 1260"/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 rot="21600000">
            <a:off x="4434623" y="9651880"/>
            <a:ext cx="241300" cy="337462"/>
          </a:xfrm>
          <a:prstGeom prst="rect">
            <a:avLst/>
          </a:prstGeom>
        </p:spPr>
      </p:pic>
      <p:pic>
        <p:nvPicPr>
          <p:cNvPr id="1262" name="picture 1262"/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 rot="21600000">
            <a:off x="15688031" y="1029007"/>
            <a:ext cx="2056138" cy="37486"/>
          </a:xfrm>
          <a:prstGeom prst="rect">
            <a:avLst/>
          </a:prstGeom>
        </p:spPr>
      </p:pic>
      <p:pic>
        <p:nvPicPr>
          <p:cNvPr id="1264" name="picture 1264"/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 rot="21600000">
            <a:off x="807621" y="1357630"/>
            <a:ext cx="196449" cy="378622"/>
          </a:xfrm>
          <a:prstGeom prst="rect">
            <a:avLst/>
          </a:prstGeom>
        </p:spPr>
      </p:pic>
      <p:pic>
        <p:nvPicPr>
          <p:cNvPr id="1266" name="picture 1266"/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 rot="21600000">
            <a:off x="12492867" y="9259607"/>
            <a:ext cx="98273" cy="673465"/>
          </a:xfrm>
          <a:prstGeom prst="rect">
            <a:avLst/>
          </a:prstGeom>
        </p:spPr>
      </p:pic>
      <p:pic>
        <p:nvPicPr>
          <p:cNvPr id="1268" name="picture 1268"/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 rot="21600000">
            <a:off x="11478371" y="1878397"/>
            <a:ext cx="338111" cy="192165"/>
          </a:xfrm>
          <a:prstGeom prst="rect">
            <a:avLst/>
          </a:prstGeom>
        </p:spPr>
      </p:pic>
      <p:sp>
        <p:nvSpPr>
          <p:cNvPr id="1270" name="textbox 1270"/>
          <p:cNvSpPr/>
          <p:nvPr/>
        </p:nvSpPr>
        <p:spPr>
          <a:xfrm>
            <a:off x="1801032" y="7494891"/>
            <a:ext cx="213359" cy="3028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0000"/>
              </a:lnSpc>
              <a:tabLst/>
            </a:pPr>
            <a:r>
              <a:rPr sz="26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2600" dirty="0">
              <a:latin typeface="Arial"/>
              <a:ea typeface="Arial"/>
              <a:cs typeface="Arial"/>
            </a:endParaRPr>
          </a:p>
        </p:txBody>
      </p:sp>
      <p:pic>
        <p:nvPicPr>
          <p:cNvPr id="1272" name="picture 1272"/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 rot="21600000">
            <a:off x="11690156" y="1149957"/>
            <a:ext cx="443358" cy="116919"/>
          </a:xfrm>
          <a:prstGeom prst="rect">
            <a:avLst/>
          </a:prstGeom>
        </p:spPr>
      </p:pic>
      <p:pic>
        <p:nvPicPr>
          <p:cNvPr id="1274" name="picture 1274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 rot="21600000">
            <a:off x="5855341" y="7166395"/>
            <a:ext cx="212921" cy="228814"/>
          </a:xfrm>
          <a:prstGeom prst="rect">
            <a:avLst/>
          </a:prstGeom>
        </p:spPr>
      </p:pic>
      <p:pic>
        <p:nvPicPr>
          <p:cNvPr id="1276" name="picture 1276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 rot="21600000">
            <a:off x="2121325" y="4858956"/>
            <a:ext cx="209550" cy="209550"/>
          </a:xfrm>
          <a:prstGeom prst="rect">
            <a:avLst/>
          </a:prstGeom>
        </p:spPr>
      </p:pic>
      <p:pic>
        <p:nvPicPr>
          <p:cNvPr id="1278" name="picture 1278"/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 rot="21600000">
            <a:off x="17198375" y="9915237"/>
            <a:ext cx="116918" cy="371763"/>
          </a:xfrm>
          <a:prstGeom prst="rect">
            <a:avLst/>
          </a:prstGeom>
        </p:spPr>
      </p:pic>
      <p:pic>
        <p:nvPicPr>
          <p:cNvPr id="1280" name="picture 1280"/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 rot="21600000">
            <a:off x="4123269" y="9821667"/>
            <a:ext cx="204001" cy="195569"/>
          </a:xfrm>
          <a:prstGeom prst="rect">
            <a:avLst/>
          </a:prstGeom>
        </p:spPr>
      </p:pic>
      <p:pic>
        <p:nvPicPr>
          <p:cNvPr id="1282" name="picture 1282"/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 rot="21600000">
            <a:off x="14948028" y="7599213"/>
            <a:ext cx="138648" cy="205135"/>
          </a:xfrm>
          <a:prstGeom prst="rect">
            <a:avLst/>
          </a:prstGeom>
        </p:spPr>
      </p:pic>
      <p:pic>
        <p:nvPicPr>
          <p:cNvPr id="1284" name="picture 1284"/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 rot="21600000">
            <a:off x="6505780" y="2005209"/>
            <a:ext cx="126650" cy="221840"/>
          </a:xfrm>
          <a:prstGeom prst="rect">
            <a:avLst/>
          </a:prstGeom>
        </p:spPr>
      </p:pic>
      <p:pic>
        <p:nvPicPr>
          <p:cNvPr id="1286" name="picture 1286"/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 rot="21600000">
            <a:off x="14960514" y="7237100"/>
            <a:ext cx="116757" cy="180650"/>
          </a:xfrm>
          <a:prstGeom prst="rect">
            <a:avLst/>
          </a:prstGeom>
        </p:spPr>
      </p:pic>
      <p:pic>
        <p:nvPicPr>
          <p:cNvPr id="1288" name="picture 1288"/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 rot="21600000">
            <a:off x="8254777" y="10162699"/>
            <a:ext cx="142968" cy="124301"/>
          </a:xfrm>
          <a:prstGeom prst="rect">
            <a:avLst/>
          </a:prstGeom>
        </p:spPr>
      </p:pic>
      <p:pic>
        <p:nvPicPr>
          <p:cNvPr id="1290" name="picture 1290"/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 rot="21600000">
            <a:off x="1388700" y="2557702"/>
            <a:ext cx="134595" cy="1269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rect 129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94" name="picture 12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3015359" y="8499059"/>
            <a:ext cx="292868" cy="320110"/>
          </a:xfrm>
          <a:prstGeom prst="rect">
            <a:avLst/>
          </a:prstGeom>
        </p:spPr>
      </p:pic>
      <p:pic>
        <p:nvPicPr>
          <p:cNvPr id="1296" name="picture 12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950657" y="8889551"/>
            <a:ext cx="521031" cy="160377"/>
          </a:xfrm>
          <a:prstGeom prst="rect">
            <a:avLst/>
          </a:prstGeom>
        </p:spPr>
      </p:pic>
      <p:pic>
        <p:nvPicPr>
          <p:cNvPr id="1298" name="picture 1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041896" y="7484887"/>
            <a:ext cx="119352" cy="866927"/>
          </a:xfrm>
          <a:prstGeom prst="rect">
            <a:avLst/>
          </a:prstGeom>
        </p:spPr>
      </p:pic>
      <p:pic>
        <p:nvPicPr>
          <p:cNvPr id="1300" name="picture 13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1669272" y="4407017"/>
            <a:ext cx="567757" cy="249268"/>
          </a:xfrm>
          <a:prstGeom prst="rect">
            <a:avLst/>
          </a:prstGeom>
        </p:spPr>
      </p:pic>
      <p:pic>
        <p:nvPicPr>
          <p:cNvPr id="1302" name="picture 13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174253" y="8905119"/>
            <a:ext cx="3223492" cy="1381881"/>
          </a:xfrm>
          <a:prstGeom prst="rect">
            <a:avLst/>
          </a:prstGeom>
        </p:spPr>
      </p:pic>
      <p:pic>
        <p:nvPicPr>
          <p:cNvPr id="1304" name="picture 13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7246915" y="5246215"/>
            <a:ext cx="1695078" cy="690426"/>
          </a:xfrm>
          <a:prstGeom prst="rect">
            <a:avLst/>
          </a:prstGeom>
        </p:spPr>
      </p:pic>
      <p:pic>
        <p:nvPicPr>
          <p:cNvPr id="1306" name="picture 13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6991629" y="4603731"/>
            <a:ext cx="1579472" cy="1087075"/>
          </a:xfrm>
          <a:prstGeom prst="rect">
            <a:avLst/>
          </a:prstGeom>
        </p:spPr>
      </p:pic>
      <p:pic>
        <p:nvPicPr>
          <p:cNvPr id="1308" name="picture 13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9137698" y="4934211"/>
            <a:ext cx="371355" cy="409464"/>
          </a:xfrm>
          <a:prstGeom prst="rect">
            <a:avLst/>
          </a:prstGeom>
        </p:spPr>
      </p:pic>
      <p:pic>
        <p:nvPicPr>
          <p:cNvPr id="1310" name="picture 13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5866368" y="8508626"/>
            <a:ext cx="442544" cy="372165"/>
          </a:xfrm>
          <a:prstGeom prst="rect">
            <a:avLst/>
          </a:prstGeom>
        </p:spPr>
      </p:pic>
      <p:pic>
        <p:nvPicPr>
          <p:cNvPr id="1312" name="picture 13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7484289" y="8191771"/>
            <a:ext cx="299977" cy="817283"/>
          </a:xfrm>
          <a:prstGeom prst="rect">
            <a:avLst/>
          </a:prstGeom>
        </p:spPr>
      </p:pic>
      <p:pic>
        <p:nvPicPr>
          <p:cNvPr id="1314" name="picture 13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109240" y="7864622"/>
            <a:ext cx="755788" cy="548220"/>
          </a:xfrm>
          <a:prstGeom prst="rect">
            <a:avLst/>
          </a:prstGeom>
        </p:spPr>
      </p:pic>
      <p:pic>
        <p:nvPicPr>
          <p:cNvPr id="1316" name="picture 13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7659413" y="8718306"/>
            <a:ext cx="873900" cy="606003"/>
          </a:xfrm>
          <a:prstGeom prst="rect">
            <a:avLst/>
          </a:prstGeom>
        </p:spPr>
      </p:pic>
      <p:sp>
        <p:nvSpPr>
          <p:cNvPr id="1318" name="textbox 1318"/>
          <p:cNvSpPr/>
          <p:nvPr/>
        </p:nvSpPr>
        <p:spPr>
          <a:xfrm>
            <a:off x="1801032" y="7494891"/>
            <a:ext cx="213359" cy="3028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0000"/>
              </a:lnSpc>
              <a:tabLst/>
            </a:pPr>
            <a:r>
              <a:rPr sz="26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2600" dirty="0">
              <a:latin typeface="Arial"/>
              <a:ea typeface="Arial"/>
              <a:cs typeface="Arial"/>
            </a:endParaRPr>
          </a:p>
        </p:txBody>
      </p:sp>
      <p:pic>
        <p:nvPicPr>
          <p:cNvPr id="1320" name="picture 13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729447" y="6069553"/>
            <a:ext cx="1331830" cy="783500"/>
          </a:xfrm>
          <a:prstGeom prst="rect">
            <a:avLst/>
          </a:prstGeom>
        </p:spPr>
      </p:pic>
      <p:pic>
        <p:nvPicPr>
          <p:cNvPr id="1322" name="picture 13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504908" y="8878847"/>
            <a:ext cx="2059804" cy="1408153"/>
          </a:xfrm>
          <a:prstGeom prst="rect">
            <a:avLst/>
          </a:prstGeom>
        </p:spPr>
      </p:pic>
      <p:pic>
        <p:nvPicPr>
          <p:cNvPr id="1324" name="picture 13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4448154" y="9135468"/>
            <a:ext cx="391482" cy="400852"/>
          </a:xfrm>
          <a:prstGeom prst="rect">
            <a:avLst/>
          </a:prstGeom>
        </p:spPr>
      </p:pic>
      <p:pic>
        <p:nvPicPr>
          <p:cNvPr id="1326" name="picture 13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10672579" y="6786284"/>
            <a:ext cx="383030" cy="158274"/>
          </a:xfrm>
          <a:prstGeom prst="rect">
            <a:avLst/>
          </a:prstGeom>
        </p:spPr>
      </p:pic>
      <p:pic>
        <p:nvPicPr>
          <p:cNvPr id="1328" name="picture 13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1899192" y="4650587"/>
            <a:ext cx="3888405" cy="292543"/>
          </a:xfrm>
          <a:prstGeom prst="rect">
            <a:avLst/>
          </a:prstGeom>
        </p:spPr>
      </p:pic>
      <p:pic>
        <p:nvPicPr>
          <p:cNvPr id="1330" name="picture 13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4950142" y="3791503"/>
            <a:ext cx="159082" cy="940004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 rot="21600000">
            <a:off x="2537961" y="4926674"/>
            <a:ext cx="2265848" cy="918167"/>
            <a:chOff x="0" y="0"/>
            <a:chExt cx="2265848" cy="918167"/>
          </a:xfrm>
        </p:grpSpPr>
        <p:pic>
          <p:nvPicPr>
            <p:cNvPr id="1332" name="picture 1332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rot="21600000">
              <a:off x="0" y="0"/>
              <a:ext cx="2265848" cy="918167"/>
            </a:xfrm>
            <a:prstGeom prst="rect">
              <a:avLst/>
            </a:prstGeom>
          </p:spPr>
        </p:pic>
        <p:sp>
          <p:nvSpPr>
            <p:cNvPr id="1334" name="textbox 1334"/>
            <p:cNvSpPr/>
            <p:nvPr/>
          </p:nvSpPr>
          <p:spPr>
            <a:xfrm>
              <a:off x="-12700" y="-12700"/>
              <a:ext cx="2291714" cy="94361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8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28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9414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599440" algn="l" rtl="0" eaLnBrk="0">
                <a:lnSpc>
                  <a:spcPts val="3888"/>
                </a:lnSpc>
                <a:tabLst/>
              </a:pPr>
              <a:r>
                <a:rPr sz="5300" kern="0" spc="-10" dirty="0">
                  <a:solidFill>
                    <a:srgbClr val="7E7E7E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endParaRPr sz="5300" dirty="0"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1336" name="picture 133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11175083" y="8948935"/>
            <a:ext cx="436304" cy="670805"/>
          </a:xfrm>
          <a:prstGeom prst="rect">
            <a:avLst/>
          </a:prstGeom>
        </p:spPr>
      </p:pic>
      <p:pic>
        <p:nvPicPr>
          <p:cNvPr id="1338" name="picture 133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13421904" y="8496952"/>
            <a:ext cx="1537799" cy="818277"/>
          </a:xfrm>
          <a:prstGeom prst="rect">
            <a:avLst/>
          </a:prstGeom>
        </p:spPr>
      </p:pic>
      <p:pic>
        <p:nvPicPr>
          <p:cNvPr id="1340" name="picture 134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11987565" y="9080415"/>
            <a:ext cx="487788" cy="806766"/>
          </a:xfrm>
          <a:prstGeom prst="rect">
            <a:avLst/>
          </a:prstGeom>
        </p:spPr>
      </p:pic>
      <p:pic>
        <p:nvPicPr>
          <p:cNvPr id="1342" name="picture 134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8736829" y="6547093"/>
            <a:ext cx="1864398" cy="1120389"/>
          </a:xfrm>
          <a:prstGeom prst="rect">
            <a:avLst/>
          </a:prstGeom>
        </p:spPr>
      </p:pic>
      <p:sp>
        <p:nvSpPr>
          <p:cNvPr id="1344" name="textbox 1344"/>
          <p:cNvSpPr/>
          <p:nvPr/>
        </p:nvSpPr>
        <p:spPr>
          <a:xfrm>
            <a:off x="4639879" y="4077932"/>
            <a:ext cx="335915" cy="4222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120"/>
              </a:lnSpc>
              <a:tabLst/>
            </a:pPr>
            <a:r>
              <a:rPr sz="48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4800" dirty="0">
              <a:latin typeface="Arial"/>
              <a:ea typeface="Arial"/>
              <a:cs typeface="Arial"/>
            </a:endParaRPr>
          </a:p>
        </p:txBody>
      </p:sp>
      <p:pic>
        <p:nvPicPr>
          <p:cNvPr id="1346" name="picture 134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849181" y="4300800"/>
            <a:ext cx="930333" cy="1093794"/>
          </a:xfrm>
          <a:prstGeom prst="rect">
            <a:avLst/>
          </a:prstGeom>
        </p:spPr>
      </p:pic>
      <p:sp>
        <p:nvSpPr>
          <p:cNvPr id="1348" name="textbox 1348"/>
          <p:cNvSpPr/>
          <p:nvPr/>
        </p:nvSpPr>
        <p:spPr>
          <a:xfrm>
            <a:off x="1742490" y="5019783"/>
            <a:ext cx="294004" cy="342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496"/>
              </a:lnSpc>
              <a:tabLst/>
            </a:pPr>
            <a:r>
              <a:rPr sz="3400" kern="0" spc="2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3400" dirty="0">
              <a:latin typeface="Arial"/>
              <a:ea typeface="Arial"/>
              <a:cs typeface="Arial"/>
            </a:endParaRPr>
          </a:p>
        </p:txBody>
      </p:sp>
      <p:pic>
        <p:nvPicPr>
          <p:cNvPr id="1350" name="picture 135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3610993" y="7231912"/>
            <a:ext cx="3364089" cy="949631"/>
          </a:xfrm>
          <a:prstGeom prst="rect">
            <a:avLst/>
          </a:prstGeom>
        </p:spPr>
      </p:pic>
      <p:pic>
        <p:nvPicPr>
          <p:cNvPr id="1352" name="picture 135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9587217" y="4910535"/>
            <a:ext cx="1892125" cy="828800"/>
          </a:xfrm>
          <a:prstGeom prst="rect">
            <a:avLst/>
          </a:prstGeom>
        </p:spPr>
      </p:pic>
      <p:pic>
        <p:nvPicPr>
          <p:cNvPr id="1354" name="picture 135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2289034" y="6028368"/>
            <a:ext cx="3591117" cy="986242"/>
          </a:xfrm>
          <a:prstGeom prst="rect">
            <a:avLst/>
          </a:prstGeom>
        </p:spPr>
      </p:pic>
      <p:pic>
        <p:nvPicPr>
          <p:cNvPr id="1356" name="picture 135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5019386" y="7032774"/>
            <a:ext cx="1120819" cy="570005"/>
          </a:xfrm>
          <a:prstGeom prst="rect">
            <a:avLst/>
          </a:prstGeom>
        </p:spPr>
      </p:pic>
      <p:pic>
        <p:nvPicPr>
          <p:cNvPr id="1358" name="picture 135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5548040" y="7166395"/>
            <a:ext cx="520222" cy="462818"/>
          </a:xfrm>
          <a:prstGeom prst="rect">
            <a:avLst/>
          </a:prstGeom>
        </p:spPr>
      </p:pic>
      <p:pic>
        <p:nvPicPr>
          <p:cNvPr id="1360" name="picture 136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12492867" y="9259607"/>
            <a:ext cx="98273" cy="673465"/>
          </a:xfrm>
          <a:prstGeom prst="rect">
            <a:avLst/>
          </a:prstGeom>
        </p:spPr>
      </p:pic>
      <p:pic>
        <p:nvPicPr>
          <p:cNvPr id="1362" name="picture 136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8610179" y="8539112"/>
            <a:ext cx="1830667" cy="1422826"/>
          </a:xfrm>
          <a:prstGeom prst="rect">
            <a:avLst/>
          </a:prstGeom>
        </p:spPr>
      </p:pic>
      <p:pic>
        <p:nvPicPr>
          <p:cNvPr id="1364" name="picture 1364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11131278" y="6093521"/>
            <a:ext cx="658412" cy="1394935"/>
          </a:xfrm>
          <a:prstGeom prst="rect">
            <a:avLst/>
          </a:prstGeom>
        </p:spPr>
      </p:pic>
      <p:sp>
        <p:nvSpPr>
          <p:cNvPr id="1366" name="textbox 1366"/>
          <p:cNvSpPr/>
          <p:nvPr/>
        </p:nvSpPr>
        <p:spPr>
          <a:xfrm>
            <a:off x="10773734" y="8942365"/>
            <a:ext cx="42862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052"/>
              </a:lnSpc>
              <a:tabLst/>
            </a:pPr>
            <a:r>
              <a:rPr sz="5600" kern="0" spc="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5600" dirty="0">
              <a:latin typeface="Arial"/>
              <a:ea typeface="Arial"/>
              <a:cs typeface="Arial"/>
            </a:endParaRPr>
          </a:p>
        </p:txBody>
      </p:sp>
      <p:pic>
        <p:nvPicPr>
          <p:cNvPr id="1368" name="picture 136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10731606" y="6934827"/>
            <a:ext cx="252811" cy="176758"/>
          </a:xfrm>
          <a:prstGeom prst="rect">
            <a:avLst/>
          </a:prstGeom>
        </p:spPr>
      </p:pic>
      <p:pic>
        <p:nvPicPr>
          <p:cNvPr id="1370" name="picture 137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11207232" y="4398097"/>
            <a:ext cx="330814" cy="336003"/>
          </a:xfrm>
          <a:prstGeom prst="rect">
            <a:avLst/>
          </a:prstGeom>
        </p:spPr>
      </p:pic>
      <p:pic>
        <p:nvPicPr>
          <p:cNvPr id="1372" name="picture 137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3499587" y="3755605"/>
            <a:ext cx="1066551" cy="849575"/>
          </a:xfrm>
          <a:prstGeom prst="rect">
            <a:avLst/>
          </a:prstGeom>
        </p:spPr>
      </p:pic>
      <p:pic>
        <p:nvPicPr>
          <p:cNvPr id="1374" name="picture 1374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2941384" y="3998252"/>
            <a:ext cx="430129" cy="511851"/>
          </a:xfrm>
          <a:prstGeom prst="rect">
            <a:avLst/>
          </a:prstGeom>
        </p:spPr>
      </p:pic>
      <p:pic>
        <p:nvPicPr>
          <p:cNvPr id="1376" name="picture 137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2519681" y="3984109"/>
            <a:ext cx="296984" cy="584212"/>
          </a:xfrm>
          <a:prstGeom prst="rect">
            <a:avLst/>
          </a:prstGeom>
        </p:spPr>
      </p:pic>
      <p:pic>
        <p:nvPicPr>
          <p:cNvPr id="1378" name="picture 1378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2138870" y="3146356"/>
            <a:ext cx="350760" cy="343949"/>
          </a:xfrm>
          <a:prstGeom prst="rect">
            <a:avLst/>
          </a:prstGeom>
        </p:spPr>
      </p:pic>
      <p:pic>
        <p:nvPicPr>
          <p:cNvPr id="1380" name="picture 1380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5682664" y="2371488"/>
            <a:ext cx="5530758" cy="1486768"/>
          </a:xfrm>
          <a:prstGeom prst="rect">
            <a:avLst/>
          </a:prstGeom>
        </p:spPr>
      </p:pic>
      <p:pic>
        <p:nvPicPr>
          <p:cNvPr id="1382" name="picture 1382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14960351" y="6893798"/>
            <a:ext cx="104922" cy="216653"/>
          </a:xfrm>
          <a:prstGeom prst="rect">
            <a:avLst/>
          </a:prstGeom>
        </p:spPr>
      </p:pic>
      <p:sp>
        <p:nvSpPr>
          <p:cNvPr id="1384" name="textbox 1384"/>
          <p:cNvSpPr/>
          <p:nvPr/>
        </p:nvSpPr>
        <p:spPr>
          <a:xfrm>
            <a:off x="1077569" y="3164454"/>
            <a:ext cx="14115414" cy="62185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37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50215" algn="l" rtl="0" eaLnBrk="0">
              <a:lnSpc>
                <a:spcPct val="87000"/>
              </a:lnSpc>
              <a:tabLst/>
            </a:pPr>
            <a:r>
              <a:rPr sz="6400" kern="0" spc="-8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标题字体：</a:t>
            </a:r>
            <a:r>
              <a:rPr sz="6400" kern="0" spc="-133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6400" kern="0" spc="-8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字由点字机械体</a:t>
            </a:r>
            <a:endParaRPr sz="6400" dirty="0">
              <a:latin typeface="Microsoft YaHei"/>
              <a:ea typeface="Microsoft YaHei"/>
              <a:cs typeface="Microsoft YaHei"/>
            </a:endParaRPr>
          </a:p>
          <a:p>
            <a:pPr marL="473075" algn="l" rtl="0" eaLnBrk="0">
              <a:lnSpc>
                <a:spcPct val="76000"/>
              </a:lnSpc>
              <a:spcBef>
                <a:spcPts val="2621"/>
              </a:spcBef>
              <a:tabLst/>
            </a:pPr>
            <a:r>
              <a:rPr sz="6400" kern="0" spc="-2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正文字体</a:t>
            </a:r>
            <a:r>
              <a:rPr sz="6400" kern="0" spc="-7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6400" kern="0" spc="-2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6400" kern="0" spc="-16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6400" kern="0" spc="-2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字</a:t>
            </a:r>
            <a:r>
              <a:rPr sz="6400" kern="0" spc="-105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6400" kern="0" spc="-2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由点</a:t>
            </a:r>
            <a:r>
              <a:rPr sz="6400" kern="0" spc="-220" dirty="0">
                <a:solidFill>
                  <a:srgbClr val="D9D9D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字</a:t>
            </a:r>
            <a:r>
              <a:rPr sz="6400" kern="0" spc="-2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超凡战甲</a:t>
            </a:r>
            <a:endParaRPr sz="6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spcBef>
                <a:spcPts val="1445"/>
              </a:spcBef>
              <a:tabLst/>
            </a:pPr>
            <a:r>
              <a:rPr sz="4800" kern="0" spc="-9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字体字号规范</a:t>
            </a:r>
            <a:r>
              <a:rPr sz="4800" kern="0" spc="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</a:t>
            </a:r>
            <a:endParaRPr sz="4800" dirty="0">
              <a:latin typeface="Microsoft YaHei"/>
              <a:ea typeface="Microsoft YaHei"/>
              <a:cs typeface="Microsoft YaHei"/>
            </a:endParaRPr>
          </a:p>
          <a:p>
            <a:pPr marL="513080" algn="l" rtl="0" eaLnBrk="0">
              <a:lnSpc>
                <a:spcPct val="88000"/>
              </a:lnSpc>
              <a:spcBef>
                <a:spcPts val="1873"/>
              </a:spcBef>
              <a:tabLst>
                <a:tab pos="768984" algn="l"/>
              </a:tabLst>
            </a:pPr>
            <a:r>
              <a:rPr sz="36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3600" kern="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无论有多少级小标题</a:t>
            </a:r>
            <a:r>
              <a:rPr sz="3600" kern="0" spc="-4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3600" kern="0" spc="-9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尽量</a:t>
            </a:r>
            <a:r>
              <a:rPr sz="3600" kern="0" spc="-3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只在最高</a:t>
            </a:r>
            <a:r>
              <a:rPr sz="3600" kern="0" spc="-4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级标题使用大字号</a:t>
            </a:r>
            <a:r>
              <a:rPr sz="3600" kern="0" spc="-39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3600" kern="0" spc="-9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其他级别</a:t>
            </a:r>
            <a:endParaRPr sz="3600" dirty="0">
              <a:latin typeface="Microsoft YaHei"/>
              <a:ea typeface="Microsoft YaHei"/>
              <a:cs typeface="Microsoft YaHei"/>
            </a:endParaRPr>
          </a:p>
          <a:p>
            <a:pPr marL="513080" indent="255904" algn="l" rtl="0" eaLnBrk="0">
              <a:lnSpc>
                <a:spcPct val="115000"/>
              </a:lnSpc>
              <a:spcBef>
                <a:spcPts val="1073"/>
              </a:spcBef>
              <a:tabLst>
                <a:tab pos="770255" algn="l"/>
              </a:tabLst>
            </a:pPr>
            <a:r>
              <a:rPr sz="3600" kern="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小标题可以使用与正文相同</a:t>
            </a:r>
            <a:r>
              <a:rPr sz="3600" kern="0" spc="-30" dirty="0">
                <a:solidFill>
                  <a:srgbClr val="D9D9D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</a:t>
            </a:r>
            <a:r>
              <a:rPr sz="3600" kern="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字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号</a:t>
            </a:r>
            <a:r>
              <a:rPr sz="3600" kern="0" spc="-4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，仅用</a:t>
            </a:r>
            <a:r>
              <a:rPr sz="3600" kern="0" spc="-4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不同颜色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加以区分即可</a:t>
            </a:r>
            <a:r>
              <a:rPr sz="36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</a:t>
            </a:r>
            <a:r>
              <a:rPr sz="36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3600" kern="0" spc="-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对于文本文档</a:t>
            </a:r>
            <a:r>
              <a:rPr sz="3600" kern="0" spc="-4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3600" kern="0" spc="-60" dirty="0">
                <a:solidFill>
                  <a:srgbClr val="FF914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杜绝</a:t>
            </a:r>
            <a:r>
              <a:rPr sz="3600" kern="0" spc="-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在同一个页面中出现过多字体</a:t>
            </a:r>
            <a:r>
              <a:rPr sz="3600" kern="0" spc="-38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、字号或颜色</a:t>
            </a:r>
            <a:endParaRPr sz="36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marL="768984" algn="l" rtl="0" eaLnBrk="0">
              <a:lnSpc>
                <a:spcPct val="93000"/>
              </a:lnSpc>
              <a:spcBef>
                <a:spcPts val="3"/>
              </a:spcBef>
              <a:tabLst/>
            </a:pPr>
            <a:r>
              <a:rPr sz="3600" kern="0" spc="-5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在白底情况下</a:t>
            </a:r>
            <a:r>
              <a:rPr sz="3600" kern="0" spc="-4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5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，可以酌情为</a:t>
            </a:r>
            <a:r>
              <a:rPr sz="3600" kern="0" spc="-5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有</a:t>
            </a:r>
            <a:r>
              <a:rPr sz="3600" kern="0" spc="-6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色文本</a:t>
            </a:r>
            <a:r>
              <a:rPr sz="3600" kern="0" spc="-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添加黑色轮廓</a:t>
            </a:r>
            <a:r>
              <a:rPr sz="3600" kern="0" spc="-4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，提升阅读观感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386" name="picture 1386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1438275" y="8320126"/>
            <a:ext cx="152400" cy="152400"/>
          </a:xfrm>
          <a:prstGeom prst="rect">
            <a:avLst/>
          </a:prstGeom>
        </p:spPr>
      </p:pic>
      <p:pic>
        <p:nvPicPr>
          <p:cNvPr id="1388" name="picture 1388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1438275" y="6948526"/>
            <a:ext cx="152400" cy="152400"/>
          </a:xfrm>
          <a:prstGeom prst="rect">
            <a:avLst/>
          </a:prstGeom>
        </p:spPr>
      </p:pic>
      <p:pic>
        <p:nvPicPr>
          <p:cNvPr id="1390" name="picture 1390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7782138" y="5882058"/>
            <a:ext cx="399410" cy="524276"/>
          </a:xfrm>
          <a:prstGeom prst="rect">
            <a:avLst/>
          </a:prstGeom>
        </p:spPr>
      </p:pic>
      <p:pic>
        <p:nvPicPr>
          <p:cNvPr id="1392" name="picture 1392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6379261" y="5335858"/>
            <a:ext cx="641032" cy="1281938"/>
          </a:xfrm>
          <a:prstGeom prst="rect">
            <a:avLst/>
          </a:prstGeom>
        </p:spPr>
      </p:pic>
      <p:pic>
        <p:nvPicPr>
          <p:cNvPr id="1394" name="picture 1394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9546466" y="458110"/>
            <a:ext cx="5067829" cy="2041537"/>
          </a:xfrm>
          <a:prstGeom prst="rect">
            <a:avLst/>
          </a:prstGeom>
        </p:spPr>
      </p:pic>
      <p:pic>
        <p:nvPicPr>
          <p:cNvPr id="1396" name="picture 1396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3977760" y="1029632"/>
            <a:ext cx="1788066" cy="1045794"/>
          </a:xfrm>
          <a:prstGeom prst="rect">
            <a:avLst/>
          </a:prstGeom>
        </p:spPr>
      </p:pic>
      <p:pic>
        <p:nvPicPr>
          <p:cNvPr id="1398" name="picture 1398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807966" y="92743"/>
            <a:ext cx="3206280" cy="3036744"/>
          </a:xfrm>
          <a:prstGeom prst="rect">
            <a:avLst/>
          </a:prstGeom>
        </p:spPr>
      </p:pic>
      <p:sp>
        <p:nvSpPr>
          <p:cNvPr id="1400" name="textbox 1400"/>
          <p:cNvSpPr/>
          <p:nvPr/>
        </p:nvSpPr>
        <p:spPr>
          <a:xfrm>
            <a:off x="5886425" y="1246128"/>
            <a:ext cx="659765" cy="8858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772"/>
              </a:lnSpc>
              <a:tabLst/>
            </a:pPr>
            <a:r>
              <a:rPr sz="89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sz="8900" dirty="0">
              <a:latin typeface="Arial"/>
              <a:ea typeface="Arial"/>
              <a:cs typeface="Arial"/>
            </a:endParaRPr>
          </a:p>
        </p:txBody>
      </p:sp>
      <p:sp>
        <p:nvSpPr>
          <p:cNvPr id="1402" name="textbox 1402"/>
          <p:cNvSpPr/>
          <p:nvPr/>
        </p:nvSpPr>
        <p:spPr>
          <a:xfrm>
            <a:off x="7121303" y="1277224"/>
            <a:ext cx="292100" cy="821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6262"/>
              </a:lnSpc>
              <a:tabLst/>
            </a:pPr>
            <a:r>
              <a:rPr sz="4200" kern="0" spc="-25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sz="4200" dirty="0">
              <a:latin typeface="Arial"/>
              <a:ea typeface="Arial"/>
              <a:cs typeface="Arial"/>
            </a:endParaRPr>
          </a:p>
        </p:txBody>
      </p:sp>
      <p:pic>
        <p:nvPicPr>
          <p:cNvPr id="1404" name="picture 1404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6839150" y="1277715"/>
            <a:ext cx="196580" cy="735169"/>
          </a:xfrm>
          <a:prstGeom prst="rect">
            <a:avLst/>
          </a:prstGeom>
        </p:spPr>
      </p:pic>
      <p:sp>
        <p:nvSpPr>
          <p:cNvPr id="1406" name="textbox 1406"/>
          <p:cNvSpPr/>
          <p:nvPr/>
        </p:nvSpPr>
        <p:spPr>
          <a:xfrm>
            <a:off x="1101664" y="634632"/>
            <a:ext cx="6238240" cy="1330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8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6000"/>
              </a:lnSpc>
              <a:spcBef>
                <a:spcPts val="1"/>
              </a:spcBef>
              <a:tabLst/>
            </a:pPr>
            <a:r>
              <a:rPr sz="9900" kern="0" spc="-12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字体与字号</a:t>
            </a:r>
            <a:endParaRPr sz="9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08" name="textbox 1408"/>
          <p:cNvSpPr/>
          <p:nvPr/>
        </p:nvSpPr>
        <p:spPr>
          <a:xfrm>
            <a:off x="15290303" y="7767811"/>
            <a:ext cx="500380" cy="4845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612"/>
              </a:lnSpc>
              <a:tabLst/>
            </a:pPr>
            <a:r>
              <a:rPr sz="6300" kern="0" spc="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&gt;</a:t>
            </a:r>
            <a:endParaRPr sz="6300" dirty="0">
              <a:latin typeface="Arial"/>
              <a:ea typeface="Arial"/>
              <a:cs typeface="Arial"/>
            </a:endParaRPr>
          </a:p>
        </p:txBody>
      </p:sp>
      <p:pic>
        <p:nvPicPr>
          <p:cNvPr id="1410" name="picture 1410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rot="21600000">
            <a:off x="15520942" y="9062846"/>
            <a:ext cx="2283525" cy="1224154"/>
          </a:xfrm>
          <a:prstGeom prst="rect">
            <a:avLst/>
          </a:prstGeom>
        </p:spPr>
      </p:pic>
      <p:pic>
        <p:nvPicPr>
          <p:cNvPr id="1412" name="picture 1412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 rot="21600000">
            <a:off x="15454952" y="8678846"/>
            <a:ext cx="819736" cy="334434"/>
          </a:xfrm>
          <a:prstGeom prst="rect">
            <a:avLst/>
          </a:prstGeom>
        </p:spPr>
      </p:pic>
      <p:pic>
        <p:nvPicPr>
          <p:cNvPr id="1414" name="picture 1414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 rot="21600000">
            <a:off x="15470358" y="8160461"/>
            <a:ext cx="352705" cy="375410"/>
          </a:xfrm>
          <a:prstGeom prst="rect">
            <a:avLst/>
          </a:prstGeom>
        </p:spPr>
      </p:pic>
      <p:pic>
        <p:nvPicPr>
          <p:cNvPr id="1416" name="picture 1416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 rot="21600000">
            <a:off x="16845830" y="9027387"/>
            <a:ext cx="747252" cy="583304"/>
          </a:xfrm>
          <a:prstGeom prst="rect">
            <a:avLst/>
          </a:prstGeom>
        </p:spPr>
      </p:pic>
      <p:pic>
        <p:nvPicPr>
          <p:cNvPr id="1418" name="picture 1418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 rot="21600000">
            <a:off x="17083561" y="7521049"/>
            <a:ext cx="342490" cy="701194"/>
          </a:xfrm>
          <a:prstGeom prst="rect">
            <a:avLst/>
          </a:prstGeom>
        </p:spPr>
      </p:pic>
      <p:pic>
        <p:nvPicPr>
          <p:cNvPr id="1420" name="picture 1420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 rot="21600000">
            <a:off x="17539405" y="7895866"/>
            <a:ext cx="323870" cy="222911"/>
          </a:xfrm>
          <a:prstGeom prst="rect">
            <a:avLst/>
          </a:prstGeom>
        </p:spPr>
      </p:pic>
      <p:pic>
        <p:nvPicPr>
          <p:cNvPr id="1422" name="picture 1422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21600000">
            <a:off x="15689839" y="7510020"/>
            <a:ext cx="2006973" cy="2006973"/>
          </a:xfrm>
          <a:prstGeom prst="rect">
            <a:avLst/>
          </a:prstGeom>
        </p:spPr>
      </p:pic>
      <p:sp>
        <p:nvSpPr>
          <p:cNvPr id="1424" name="textbox 1424"/>
          <p:cNvSpPr/>
          <p:nvPr/>
        </p:nvSpPr>
        <p:spPr>
          <a:xfrm>
            <a:off x="16065772" y="3089061"/>
            <a:ext cx="1323339" cy="20586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49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5000"/>
              </a:lnSpc>
              <a:tabLst/>
            </a:pPr>
            <a:r>
              <a:rPr sz="5000" kern="0" spc="2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5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0922"/>
              </a:lnSpc>
              <a:tabLst/>
            </a:pPr>
            <a:r>
              <a:rPr sz="5900" kern="0" spc="3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5900" dirty="0">
              <a:latin typeface="Arial"/>
              <a:ea typeface="Arial"/>
              <a:cs typeface="Arial"/>
            </a:endParaRPr>
          </a:p>
        </p:txBody>
      </p:sp>
      <p:pic>
        <p:nvPicPr>
          <p:cNvPr id="1426" name="picture 1426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 rot="21600000">
            <a:off x="15412995" y="3107536"/>
            <a:ext cx="1755481" cy="1463622"/>
          </a:xfrm>
          <a:prstGeom prst="rect">
            <a:avLst/>
          </a:prstGeom>
        </p:spPr>
      </p:pic>
      <p:pic>
        <p:nvPicPr>
          <p:cNvPr id="1428" name="picture 1428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 rot="21600000">
            <a:off x="15245438" y="580925"/>
            <a:ext cx="1058264" cy="2243950"/>
          </a:xfrm>
          <a:prstGeom prst="rect">
            <a:avLst/>
          </a:prstGeom>
        </p:spPr>
      </p:pic>
      <p:pic>
        <p:nvPicPr>
          <p:cNvPr id="1430" name="picture 1430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 rot="21600000">
            <a:off x="16877776" y="399139"/>
            <a:ext cx="947687" cy="2157750"/>
          </a:xfrm>
          <a:prstGeom prst="rect">
            <a:avLst/>
          </a:prstGeom>
        </p:spPr>
      </p:pic>
      <p:sp>
        <p:nvSpPr>
          <p:cNvPr id="1432" name="textbox 1432"/>
          <p:cNvSpPr/>
          <p:nvPr/>
        </p:nvSpPr>
        <p:spPr>
          <a:xfrm>
            <a:off x="12630980" y="4099828"/>
            <a:ext cx="464819" cy="4718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510"/>
              </a:lnSpc>
              <a:tabLst/>
            </a:pPr>
            <a:r>
              <a:rPr sz="4800" kern="0" spc="77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4800" dirty="0">
              <a:latin typeface="Arial"/>
              <a:ea typeface="Arial"/>
              <a:cs typeface="Arial"/>
            </a:endParaRPr>
          </a:p>
        </p:txBody>
      </p:sp>
      <p:pic>
        <p:nvPicPr>
          <p:cNvPr id="1434" name="picture 1434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 rot="21600000">
            <a:off x="13036765" y="4025771"/>
            <a:ext cx="712221" cy="243570"/>
          </a:xfrm>
          <a:prstGeom prst="rect">
            <a:avLst/>
          </a:prstGeom>
        </p:spPr>
      </p:pic>
      <p:sp>
        <p:nvSpPr>
          <p:cNvPr id="1436" name="textbox 1436"/>
          <p:cNvSpPr/>
          <p:nvPr/>
        </p:nvSpPr>
        <p:spPr>
          <a:xfrm>
            <a:off x="13220608" y="3331199"/>
            <a:ext cx="1311275" cy="14312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3861"/>
              </a:lnSpc>
              <a:tabLst/>
            </a:pPr>
            <a:r>
              <a:rPr sz="5300" kern="0" spc="2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53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2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04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758190" algn="l" rtl="0" eaLnBrk="0">
              <a:lnSpc>
                <a:spcPct val="85000"/>
              </a:lnSpc>
              <a:tabLst/>
            </a:pPr>
            <a:r>
              <a:rPr sz="4600" kern="0" spc="2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sz="4600" dirty="0">
              <a:latin typeface="Arial"/>
              <a:ea typeface="Arial"/>
              <a:cs typeface="Arial"/>
            </a:endParaRPr>
          </a:p>
        </p:txBody>
      </p:sp>
      <p:pic>
        <p:nvPicPr>
          <p:cNvPr id="1438" name="picture 1438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 rot="21600000">
            <a:off x="13233308" y="4215987"/>
            <a:ext cx="684493" cy="445464"/>
          </a:xfrm>
          <a:prstGeom prst="rect">
            <a:avLst/>
          </a:prstGeom>
        </p:spPr>
      </p:pic>
      <p:pic>
        <p:nvPicPr>
          <p:cNvPr id="1440" name="picture 1440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 rot="21600000">
            <a:off x="13330928" y="3445386"/>
            <a:ext cx="781955" cy="271786"/>
          </a:xfrm>
          <a:prstGeom prst="rect">
            <a:avLst/>
          </a:prstGeom>
        </p:spPr>
      </p:pic>
      <p:pic>
        <p:nvPicPr>
          <p:cNvPr id="1442" name="picture 1442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 rot="21600000">
            <a:off x="8542625" y="795153"/>
            <a:ext cx="1056340" cy="1433242"/>
          </a:xfrm>
          <a:prstGeom prst="rect">
            <a:avLst/>
          </a:prstGeom>
        </p:spPr>
      </p:pic>
      <p:pic>
        <p:nvPicPr>
          <p:cNvPr id="1444" name="picture 1444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 rot="21600000">
            <a:off x="16241772" y="745521"/>
            <a:ext cx="340704" cy="320110"/>
          </a:xfrm>
          <a:prstGeom prst="rect">
            <a:avLst/>
          </a:prstGeom>
        </p:spPr>
      </p:pic>
      <p:pic>
        <p:nvPicPr>
          <p:cNvPr id="1446" name="picture 1446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 rot="21600000">
            <a:off x="15927173" y="689412"/>
            <a:ext cx="233030" cy="548761"/>
          </a:xfrm>
          <a:prstGeom prst="rect">
            <a:avLst/>
          </a:prstGeom>
        </p:spPr>
      </p:pic>
      <p:sp>
        <p:nvSpPr>
          <p:cNvPr id="1448" name="textbox 1448"/>
          <p:cNvSpPr/>
          <p:nvPr/>
        </p:nvSpPr>
        <p:spPr>
          <a:xfrm>
            <a:off x="15683721" y="397784"/>
            <a:ext cx="2094229" cy="5753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8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3600" b="1" kern="0" spc="260" dirty="0">
                <a:solidFill>
                  <a:srgbClr val="25A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LYS </a:t>
            </a:r>
            <a:r>
              <a:rPr sz="3600" b="1" kern="0" spc="2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</a:t>
            </a:r>
            <a:endParaRPr sz="3600" dirty="0">
              <a:latin typeface="Arial"/>
              <a:ea typeface="Arial"/>
              <a:cs typeface="Arial"/>
            </a:endParaRPr>
          </a:p>
        </p:txBody>
      </p:sp>
      <p:sp>
        <p:nvSpPr>
          <p:cNvPr id="1450" name="textbox 1450"/>
          <p:cNvSpPr/>
          <p:nvPr/>
        </p:nvSpPr>
        <p:spPr>
          <a:xfrm>
            <a:off x="14553751" y="1188987"/>
            <a:ext cx="796925" cy="9899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7593"/>
              </a:lnSpc>
              <a:tabLst/>
            </a:pPr>
            <a:r>
              <a:rPr sz="5100" kern="0" spc="-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S3</a:t>
            </a:r>
            <a:endParaRPr sz="5100" dirty="0">
              <a:latin typeface="Arial"/>
              <a:ea typeface="Arial"/>
              <a:cs typeface="Arial"/>
            </a:endParaRPr>
          </a:p>
        </p:txBody>
      </p:sp>
      <p:pic>
        <p:nvPicPr>
          <p:cNvPr id="1452" name="picture 1452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 rot="21600000">
            <a:off x="16538052" y="5980104"/>
            <a:ext cx="1220317" cy="546558"/>
          </a:xfrm>
          <a:prstGeom prst="rect">
            <a:avLst/>
          </a:prstGeom>
        </p:spPr>
      </p:pic>
      <p:pic>
        <p:nvPicPr>
          <p:cNvPr id="1454" name="picture 1454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 rot="21600000">
            <a:off x="2757850" y="9599989"/>
            <a:ext cx="945901" cy="687010"/>
          </a:xfrm>
          <a:prstGeom prst="rect">
            <a:avLst/>
          </a:prstGeom>
        </p:spPr>
      </p:pic>
      <p:pic>
        <p:nvPicPr>
          <p:cNvPr id="1456" name="picture 1456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 rot="21600000">
            <a:off x="11507674" y="3023598"/>
            <a:ext cx="505350" cy="1139039"/>
          </a:xfrm>
          <a:prstGeom prst="rect">
            <a:avLst/>
          </a:prstGeom>
        </p:spPr>
      </p:pic>
      <p:pic>
        <p:nvPicPr>
          <p:cNvPr id="1458" name="picture 1458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 rot="21600000">
            <a:off x="1276350" y="2359454"/>
            <a:ext cx="7428287" cy="76200"/>
          </a:xfrm>
          <a:prstGeom prst="rect">
            <a:avLst/>
          </a:prstGeom>
        </p:spPr>
      </p:pic>
      <p:sp>
        <p:nvSpPr>
          <p:cNvPr id="1460" name="textbox 1460"/>
          <p:cNvSpPr/>
          <p:nvPr/>
        </p:nvSpPr>
        <p:spPr>
          <a:xfrm>
            <a:off x="367504" y="3122467"/>
            <a:ext cx="652780" cy="8928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03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800" kern="0" spc="39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endParaRPr sz="6800" dirty="0">
              <a:latin typeface="Arial"/>
              <a:ea typeface="Arial"/>
              <a:cs typeface="Arial"/>
            </a:endParaRPr>
          </a:p>
        </p:txBody>
      </p:sp>
      <p:pic>
        <p:nvPicPr>
          <p:cNvPr id="1462" name="picture 1462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 rot="21600000">
            <a:off x="13851281" y="9638568"/>
            <a:ext cx="833437" cy="648432"/>
          </a:xfrm>
          <a:prstGeom prst="rect">
            <a:avLst/>
          </a:prstGeom>
        </p:spPr>
      </p:pic>
      <p:pic>
        <p:nvPicPr>
          <p:cNvPr id="1464" name="picture 1464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 rot="21600000">
            <a:off x="14181642" y="5447623"/>
            <a:ext cx="856708" cy="585735"/>
          </a:xfrm>
          <a:prstGeom prst="rect">
            <a:avLst/>
          </a:prstGeom>
        </p:spPr>
      </p:pic>
      <p:pic>
        <p:nvPicPr>
          <p:cNvPr id="1466" name="picture 1466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 rot="21600000">
            <a:off x="15554520" y="5921953"/>
            <a:ext cx="834494" cy="574964"/>
          </a:xfrm>
          <a:prstGeom prst="rect">
            <a:avLst/>
          </a:prstGeom>
        </p:spPr>
      </p:pic>
      <p:pic>
        <p:nvPicPr>
          <p:cNvPr id="1468" name="picture 1468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 rot="21600000">
            <a:off x="402420" y="7494454"/>
            <a:ext cx="562708" cy="827521"/>
          </a:xfrm>
          <a:prstGeom prst="rect">
            <a:avLst/>
          </a:prstGeom>
        </p:spPr>
      </p:pic>
      <p:pic>
        <p:nvPicPr>
          <p:cNvPr id="1470" name="picture 1470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 rot="21600000">
            <a:off x="12236487" y="943037"/>
            <a:ext cx="718384" cy="611519"/>
          </a:xfrm>
          <a:prstGeom prst="rect">
            <a:avLst/>
          </a:prstGeom>
        </p:spPr>
      </p:pic>
      <p:pic>
        <p:nvPicPr>
          <p:cNvPr id="1472" name="picture 1472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 rot="21600000">
            <a:off x="12564057" y="3055707"/>
            <a:ext cx="600977" cy="678330"/>
          </a:xfrm>
          <a:prstGeom prst="rect">
            <a:avLst/>
          </a:prstGeom>
        </p:spPr>
      </p:pic>
      <p:pic>
        <p:nvPicPr>
          <p:cNvPr id="1474" name="picture 1474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 rot="21600000">
            <a:off x="10572361" y="9770911"/>
            <a:ext cx="644925" cy="516088"/>
          </a:xfrm>
          <a:prstGeom prst="rect">
            <a:avLst/>
          </a:prstGeom>
        </p:spPr>
      </p:pic>
      <p:pic>
        <p:nvPicPr>
          <p:cNvPr id="1476" name="picture 1476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 rot="21600000">
            <a:off x="16569503" y="6554229"/>
            <a:ext cx="760874" cy="369083"/>
          </a:xfrm>
          <a:prstGeom prst="rect">
            <a:avLst/>
          </a:prstGeom>
        </p:spPr>
      </p:pic>
      <p:pic>
        <p:nvPicPr>
          <p:cNvPr id="1478" name="picture 1478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 rot="21600000">
            <a:off x="12617360" y="3903624"/>
            <a:ext cx="2200164" cy="126237"/>
          </a:xfrm>
          <a:prstGeom prst="rect">
            <a:avLst/>
          </a:prstGeom>
        </p:spPr>
      </p:pic>
      <p:pic>
        <p:nvPicPr>
          <p:cNvPr id="1480" name="picture 1480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 rot="21600000">
            <a:off x="7851902" y="1267202"/>
            <a:ext cx="342164" cy="719976"/>
          </a:xfrm>
          <a:prstGeom prst="rect">
            <a:avLst/>
          </a:prstGeom>
        </p:spPr>
      </p:pic>
      <p:pic>
        <p:nvPicPr>
          <p:cNvPr id="1482" name="picture 1482"/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 rot="21600000">
            <a:off x="17394107" y="3701605"/>
            <a:ext cx="512438" cy="440437"/>
          </a:xfrm>
          <a:prstGeom prst="rect">
            <a:avLst/>
          </a:prstGeom>
        </p:spPr>
      </p:pic>
      <p:pic>
        <p:nvPicPr>
          <p:cNvPr id="1484" name="picture 1484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 rot="21600000">
            <a:off x="16404259" y="1270931"/>
            <a:ext cx="386111" cy="547693"/>
          </a:xfrm>
          <a:prstGeom prst="rect">
            <a:avLst/>
          </a:prstGeom>
        </p:spPr>
      </p:pic>
      <p:pic>
        <p:nvPicPr>
          <p:cNvPr id="1486" name="picture 1486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 rot="21600000">
            <a:off x="11114313" y="989577"/>
            <a:ext cx="415627" cy="480329"/>
          </a:xfrm>
          <a:prstGeom prst="rect">
            <a:avLst/>
          </a:prstGeom>
        </p:spPr>
      </p:pic>
      <p:pic>
        <p:nvPicPr>
          <p:cNvPr id="1488" name="picture 1488"/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 rot="21600000">
            <a:off x="15966253" y="1412987"/>
            <a:ext cx="303410" cy="586384"/>
          </a:xfrm>
          <a:prstGeom prst="rect">
            <a:avLst/>
          </a:prstGeom>
        </p:spPr>
      </p:pic>
      <p:pic>
        <p:nvPicPr>
          <p:cNvPr id="1490" name="picture 1490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 rot="21600000">
            <a:off x="12045590" y="3875797"/>
            <a:ext cx="467124" cy="330108"/>
          </a:xfrm>
          <a:prstGeom prst="rect">
            <a:avLst/>
          </a:prstGeom>
        </p:spPr>
      </p:pic>
      <p:pic>
        <p:nvPicPr>
          <p:cNvPr id="1492" name="picture 1492"/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 rot="21600000">
            <a:off x="12800386" y="5135101"/>
            <a:ext cx="325511" cy="451853"/>
          </a:xfrm>
          <a:prstGeom prst="rect">
            <a:avLst/>
          </a:prstGeom>
        </p:spPr>
      </p:pic>
      <p:pic>
        <p:nvPicPr>
          <p:cNvPr id="1494" name="picture 1494"/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 rot="21600000">
            <a:off x="15934914" y="2162072"/>
            <a:ext cx="391100" cy="375963"/>
          </a:xfrm>
          <a:prstGeom prst="rect">
            <a:avLst/>
          </a:prstGeom>
        </p:spPr>
      </p:pic>
      <p:pic>
        <p:nvPicPr>
          <p:cNvPr id="1496" name="picture 1496"/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 rot="21600000">
            <a:off x="16453395" y="2047533"/>
            <a:ext cx="338920" cy="433626"/>
          </a:xfrm>
          <a:prstGeom prst="rect">
            <a:avLst/>
          </a:prstGeom>
        </p:spPr>
      </p:pic>
      <p:pic>
        <p:nvPicPr>
          <p:cNvPr id="1498" name="picture 1498"/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 rot="21600000">
            <a:off x="10854364" y="884981"/>
            <a:ext cx="197839" cy="702980"/>
          </a:xfrm>
          <a:prstGeom prst="rect">
            <a:avLst/>
          </a:prstGeom>
        </p:spPr>
      </p:pic>
      <p:pic>
        <p:nvPicPr>
          <p:cNvPr id="1500" name="picture 1500"/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 rot="21600000">
            <a:off x="7497241" y="1313697"/>
            <a:ext cx="221694" cy="602203"/>
          </a:xfrm>
          <a:prstGeom prst="rect">
            <a:avLst/>
          </a:prstGeom>
        </p:spPr>
      </p:pic>
      <p:sp>
        <p:nvSpPr>
          <p:cNvPr id="1502" name="textbox 1502"/>
          <p:cNvSpPr/>
          <p:nvPr/>
        </p:nvSpPr>
        <p:spPr>
          <a:xfrm>
            <a:off x="16779057" y="9919327"/>
            <a:ext cx="349884" cy="3810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795"/>
              </a:lnSpc>
              <a:tabLst/>
            </a:pPr>
            <a:r>
              <a:rPr sz="45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4500" dirty="0">
              <a:latin typeface="Arial"/>
              <a:ea typeface="Arial"/>
              <a:cs typeface="Arial"/>
            </a:endParaRPr>
          </a:p>
        </p:txBody>
      </p:sp>
      <p:pic>
        <p:nvPicPr>
          <p:cNvPr id="1504" name="picture 1504"/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 rot="21600000">
            <a:off x="13066927" y="3401603"/>
            <a:ext cx="260111" cy="434111"/>
          </a:xfrm>
          <a:prstGeom prst="rect">
            <a:avLst/>
          </a:prstGeom>
        </p:spPr>
      </p:pic>
      <p:pic>
        <p:nvPicPr>
          <p:cNvPr id="1506" name="picture 1506"/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 rot="21600000">
            <a:off x="11974431" y="5676725"/>
            <a:ext cx="309244" cy="340902"/>
          </a:xfrm>
          <a:prstGeom prst="rect">
            <a:avLst/>
          </a:prstGeom>
        </p:spPr>
      </p:pic>
      <p:pic>
        <p:nvPicPr>
          <p:cNvPr id="1508" name="picture 1508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 rot="21600000">
            <a:off x="4149221" y="10085993"/>
            <a:ext cx="480185" cy="201007"/>
          </a:xfrm>
          <a:prstGeom prst="rect">
            <a:avLst/>
          </a:prstGeom>
        </p:spPr>
      </p:pic>
      <p:sp>
        <p:nvSpPr>
          <p:cNvPr id="1510" name="textbox 1510"/>
          <p:cNvSpPr/>
          <p:nvPr/>
        </p:nvSpPr>
        <p:spPr>
          <a:xfrm>
            <a:off x="11044904" y="2081051"/>
            <a:ext cx="337820" cy="3263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369"/>
              </a:lnSpc>
              <a:tabLst/>
            </a:pPr>
            <a:r>
              <a:rPr sz="44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4400" dirty="0">
              <a:latin typeface="Arial"/>
              <a:ea typeface="Arial"/>
              <a:cs typeface="Arial"/>
            </a:endParaRPr>
          </a:p>
        </p:txBody>
      </p:sp>
      <p:pic>
        <p:nvPicPr>
          <p:cNvPr id="1512" name="picture 1512"/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 rot="21600000">
            <a:off x="5985234" y="3980527"/>
            <a:ext cx="280056" cy="316867"/>
          </a:xfrm>
          <a:prstGeom prst="rect">
            <a:avLst/>
          </a:prstGeom>
        </p:spPr>
      </p:pic>
      <p:pic>
        <p:nvPicPr>
          <p:cNvPr id="1514" name="picture 1514"/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 rot="21600000">
            <a:off x="7741955" y="5182160"/>
            <a:ext cx="296597" cy="290436"/>
          </a:xfrm>
          <a:prstGeom prst="rect">
            <a:avLst/>
          </a:prstGeom>
        </p:spPr>
      </p:pic>
      <p:pic>
        <p:nvPicPr>
          <p:cNvPr id="1516" name="picture 1516"/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 rot="21600000">
            <a:off x="4434623" y="9651880"/>
            <a:ext cx="241300" cy="337462"/>
          </a:xfrm>
          <a:prstGeom prst="rect">
            <a:avLst/>
          </a:prstGeom>
        </p:spPr>
      </p:pic>
      <p:pic>
        <p:nvPicPr>
          <p:cNvPr id="1518" name="picture 1518"/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 rot="21600000">
            <a:off x="12287729" y="4319361"/>
            <a:ext cx="188273" cy="423011"/>
          </a:xfrm>
          <a:prstGeom prst="rect">
            <a:avLst/>
          </a:prstGeom>
        </p:spPr>
      </p:pic>
      <p:pic>
        <p:nvPicPr>
          <p:cNvPr id="1520" name="picture 1520"/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 rot="21600000">
            <a:off x="15688031" y="1029007"/>
            <a:ext cx="2056138" cy="37486"/>
          </a:xfrm>
          <a:prstGeom prst="rect">
            <a:avLst/>
          </a:prstGeom>
        </p:spPr>
      </p:pic>
      <p:pic>
        <p:nvPicPr>
          <p:cNvPr id="1522" name="picture 1522"/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 rot="21600000">
            <a:off x="11892699" y="10013053"/>
            <a:ext cx="268544" cy="273946"/>
          </a:xfrm>
          <a:prstGeom prst="rect">
            <a:avLst/>
          </a:prstGeom>
        </p:spPr>
      </p:pic>
      <p:pic>
        <p:nvPicPr>
          <p:cNvPr id="1524" name="picture 1524"/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 rot="21600000">
            <a:off x="10479117" y="6269631"/>
            <a:ext cx="279245" cy="260109"/>
          </a:xfrm>
          <a:prstGeom prst="rect">
            <a:avLst/>
          </a:prstGeom>
        </p:spPr>
      </p:pic>
      <p:pic>
        <p:nvPicPr>
          <p:cNvPr id="1526" name="picture 1526"/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 rot="21600000">
            <a:off x="6679781" y="5807302"/>
            <a:ext cx="364382" cy="198488"/>
          </a:xfrm>
          <a:prstGeom prst="rect">
            <a:avLst/>
          </a:prstGeom>
        </p:spPr>
      </p:pic>
      <p:pic>
        <p:nvPicPr>
          <p:cNvPr id="1528" name="picture 1528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 rot="21600000">
            <a:off x="17198375" y="9915237"/>
            <a:ext cx="116918" cy="371763"/>
          </a:xfrm>
          <a:prstGeom prst="rect">
            <a:avLst/>
          </a:prstGeom>
        </p:spPr>
      </p:pic>
      <p:pic>
        <p:nvPicPr>
          <p:cNvPr id="1530" name="picture 1530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 rot="21600000">
            <a:off x="4123269" y="9821667"/>
            <a:ext cx="204001" cy="195569"/>
          </a:xfrm>
          <a:prstGeom prst="rect">
            <a:avLst/>
          </a:prstGeom>
        </p:spPr>
      </p:pic>
      <p:pic>
        <p:nvPicPr>
          <p:cNvPr id="1532" name="picture 1532"/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 rot="21600000">
            <a:off x="16017983" y="6095306"/>
            <a:ext cx="347842" cy="102972"/>
          </a:xfrm>
          <a:prstGeom prst="rect">
            <a:avLst/>
          </a:prstGeom>
        </p:spPr>
      </p:pic>
      <p:pic>
        <p:nvPicPr>
          <p:cNvPr id="1534" name="picture 1534"/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 rot="21600000">
            <a:off x="14948028" y="7599213"/>
            <a:ext cx="138648" cy="205135"/>
          </a:xfrm>
          <a:prstGeom prst="rect">
            <a:avLst/>
          </a:prstGeom>
        </p:spPr>
      </p:pic>
      <p:pic>
        <p:nvPicPr>
          <p:cNvPr id="1536" name="picture 1536"/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 rot="21600000">
            <a:off x="6505780" y="2005209"/>
            <a:ext cx="126650" cy="221840"/>
          </a:xfrm>
          <a:prstGeom prst="rect">
            <a:avLst/>
          </a:prstGeom>
        </p:spPr>
      </p:pic>
      <p:pic>
        <p:nvPicPr>
          <p:cNvPr id="1538" name="picture 1538"/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 rot="21600000">
            <a:off x="11850538" y="3582902"/>
            <a:ext cx="185353" cy="148054"/>
          </a:xfrm>
          <a:prstGeom prst="rect">
            <a:avLst/>
          </a:prstGeom>
        </p:spPr>
      </p:pic>
      <p:pic>
        <p:nvPicPr>
          <p:cNvPr id="1540" name="picture 1540"/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 rot="21600000">
            <a:off x="14756187" y="6104712"/>
            <a:ext cx="229785" cy="106702"/>
          </a:xfrm>
          <a:prstGeom prst="rect">
            <a:avLst/>
          </a:prstGeom>
        </p:spPr>
      </p:pic>
      <p:pic>
        <p:nvPicPr>
          <p:cNvPr id="1542" name="picture 1542"/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 rot="21600000">
            <a:off x="14393913" y="6097739"/>
            <a:ext cx="197028" cy="116756"/>
          </a:xfrm>
          <a:prstGeom prst="rect">
            <a:avLst/>
          </a:prstGeom>
        </p:spPr>
      </p:pic>
      <p:pic>
        <p:nvPicPr>
          <p:cNvPr id="1544" name="picture 1544"/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 rot="21600000">
            <a:off x="14082560" y="6097739"/>
            <a:ext cx="197026" cy="116756"/>
          </a:xfrm>
          <a:prstGeom prst="rect">
            <a:avLst/>
          </a:prstGeom>
        </p:spPr>
      </p:pic>
      <p:pic>
        <p:nvPicPr>
          <p:cNvPr id="1546" name="picture 1546"/>
          <p:cNvPicPr>
            <a:picLocks noChangeAspect="1"/>
          </p:cNvPicPr>
          <p:nvPr/>
        </p:nvPicPr>
        <p:blipFill>
          <a:blip r:embed="rId110"/>
          <a:stretch>
            <a:fillRect/>
          </a:stretch>
        </p:blipFill>
        <p:spPr>
          <a:xfrm rot="21600000">
            <a:off x="13741689" y="6106332"/>
            <a:ext cx="180652" cy="116919"/>
          </a:xfrm>
          <a:prstGeom prst="rect">
            <a:avLst/>
          </a:prstGeom>
        </p:spPr>
      </p:pic>
      <p:pic>
        <p:nvPicPr>
          <p:cNvPr id="1548" name="picture 1548"/>
          <p:cNvPicPr>
            <a:picLocks noChangeAspect="1"/>
          </p:cNvPicPr>
          <p:nvPr/>
        </p:nvPicPr>
        <p:blipFill>
          <a:blip r:embed="rId111"/>
          <a:stretch>
            <a:fillRect/>
          </a:stretch>
        </p:blipFill>
        <p:spPr>
          <a:xfrm rot="21600000">
            <a:off x="14960514" y="7237100"/>
            <a:ext cx="116757" cy="180650"/>
          </a:xfrm>
          <a:prstGeom prst="rect">
            <a:avLst/>
          </a:prstGeom>
        </p:spPr>
      </p:pic>
      <p:pic>
        <p:nvPicPr>
          <p:cNvPr id="1550" name="picture 1550"/>
          <p:cNvPicPr>
            <a:picLocks noChangeAspect="1"/>
          </p:cNvPicPr>
          <p:nvPr/>
        </p:nvPicPr>
        <p:blipFill>
          <a:blip r:embed="rId112"/>
          <a:stretch>
            <a:fillRect/>
          </a:stretch>
        </p:blipFill>
        <p:spPr>
          <a:xfrm rot="21600000">
            <a:off x="13383959" y="6106332"/>
            <a:ext cx="164270" cy="116919"/>
          </a:xfrm>
          <a:prstGeom prst="rect">
            <a:avLst/>
          </a:prstGeom>
        </p:spPr>
      </p:pic>
      <p:pic>
        <p:nvPicPr>
          <p:cNvPr id="1552" name="picture 1552"/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 rot="21600000">
            <a:off x="12425719" y="10232873"/>
            <a:ext cx="69979" cy="541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rect 155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556" name="picture 15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736829" y="6766176"/>
            <a:ext cx="272274" cy="901307"/>
          </a:xfrm>
          <a:prstGeom prst="rect">
            <a:avLst/>
          </a:prstGeom>
        </p:spPr>
      </p:pic>
      <p:pic>
        <p:nvPicPr>
          <p:cNvPr id="1558" name="picture 15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870939" y="6929800"/>
            <a:ext cx="312002" cy="579735"/>
          </a:xfrm>
          <a:prstGeom prst="rect">
            <a:avLst/>
          </a:prstGeom>
        </p:spPr>
      </p:pic>
      <p:pic>
        <p:nvPicPr>
          <p:cNvPr id="1560" name="picture 15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899192" y="4650587"/>
            <a:ext cx="424220" cy="285409"/>
          </a:xfrm>
          <a:prstGeom prst="rect">
            <a:avLst/>
          </a:prstGeom>
        </p:spPr>
      </p:pic>
      <p:pic>
        <p:nvPicPr>
          <p:cNvPr id="1562" name="picture 15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041896" y="7484887"/>
            <a:ext cx="119352" cy="866927"/>
          </a:xfrm>
          <a:prstGeom prst="rect">
            <a:avLst/>
          </a:prstGeom>
        </p:spPr>
      </p:pic>
      <p:pic>
        <p:nvPicPr>
          <p:cNvPr id="1564" name="picture 15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109240" y="7864622"/>
            <a:ext cx="755788" cy="548220"/>
          </a:xfrm>
          <a:prstGeom prst="rect">
            <a:avLst/>
          </a:prstGeom>
        </p:spPr>
      </p:pic>
      <p:sp>
        <p:nvSpPr>
          <p:cNvPr id="1566" name="textbox 1566"/>
          <p:cNvSpPr/>
          <p:nvPr/>
        </p:nvSpPr>
        <p:spPr>
          <a:xfrm>
            <a:off x="1801032" y="7494891"/>
            <a:ext cx="213359" cy="3028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0000"/>
              </a:lnSpc>
              <a:tabLst/>
            </a:pPr>
            <a:r>
              <a:rPr sz="26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2600" dirty="0">
              <a:latin typeface="Arial"/>
              <a:ea typeface="Arial"/>
              <a:cs typeface="Arial"/>
            </a:endParaRPr>
          </a:p>
        </p:txBody>
      </p:sp>
      <p:pic>
        <p:nvPicPr>
          <p:cNvPr id="1568" name="picture 15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7149893" y="7287370"/>
            <a:ext cx="428437" cy="415950"/>
          </a:xfrm>
          <a:prstGeom prst="rect">
            <a:avLst/>
          </a:prstGeom>
        </p:spPr>
      </p:pic>
      <p:pic>
        <p:nvPicPr>
          <p:cNvPr id="1570" name="picture 15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04908" y="8891533"/>
            <a:ext cx="3198843" cy="1395467"/>
          </a:xfrm>
          <a:prstGeom prst="rect">
            <a:avLst/>
          </a:prstGeom>
        </p:spPr>
      </p:pic>
      <p:pic>
        <p:nvPicPr>
          <p:cNvPr id="1572" name="picture 15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019160" y="7519426"/>
            <a:ext cx="168001" cy="600331"/>
          </a:xfrm>
          <a:prstGeom prst="rect">
            <a:avLst/>
          </a:prstGeom>
        </p:spPr>
      </p:pic>
      <p:sp>
        <p:nvSpPr>
          <p:cNvPr id="1574" name="textbox 1574"/>
          <p:cNvSpPr/>
          <p:nvPr/>
        </p:nvSpPr>
        <p:spPr>
          <a:xfrm>
            <a:off x="3598293" y="7411375"/>
            <a:ext cx="462280" cy="6832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861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tabLst/>
            </a:pPr>
            <a:r>
              <a:rPr sz="61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sp>
        <p:nvSpPr>
          <p:cNvPr id="1576" name="textbox 1576"/>
          <p:cNvSpPr/>
          <p:nvPr/>
        </p:nvSpPr>
        <p:spPr>
          <a:xfrm>
            <a:off x="8085852" y="8770782"/>
            <a:ext cx="46037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258"/>
              </a:lnSpc>
              <a:tabLst/>
            </a:pPr>
            <a:r>
              <a:rPr sz="61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pic>
        <p:nvPicPr>
          <p:cNvPr id="1578" name="picture 157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2788330" y="5092810"/>
            <a:ext cx="653519" cy="533402"/>
          </a:xfrm>
          <a:prstGeom prst="rect">
            <a:avLst/>
          </a:prstGeom>
        </p:spPr>
      </p:pic>
      <p:sp>
        <p:nvSpPr>
          <p:cNvPr id="1580" name="textbox 1580"/>
          <p:cNvSpPr/>
          <p:nvPr/>
        </p:nvSpPr>
        <p:spPr>
          <a:xfrm>
            <a:off x="15290303" y="7767811"/>
            <a:ext cx="500380" cy="4845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612"/>
              </a:lnSpc>
              <a:tabLst/>
            </a:pPr>
            <a:r>
              <a:rPr sz="6300" kern="0" spc="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&gt;</a:t>
            </a:r>
            <a:endParaRPr sz="6300" dirty="0">
              <a:latin typeface="Arial"/>
              <a:ea typeface="Arial"/>
              <a:cs typeface="Arial"/>
            </a:endParaRPr>
          </a:p>
        </p:txBody>
      </p:sp>
      <p:pic>
        <p:nvPicPr>
          <p:cNvPr id="1582" name="picture 158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5470358" y="8160461"/>
            <a:ext cx="352705" cy="375410"/>
          </a:xfrm>
          <a:prstGeom prst="rect">
            <a:avLst/>
          </a:prstGeom>
        </p:spPr>
      </p:pic>
      <p:pic>
        <p:nvPicPr>
          <p:cNvPr id="1584" name="picture 158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3851281" y="9638568"/>
            <a:ext cx="833437" cy="648432"/>
          </a:xfrm>
          <a:prstGeom prst="rect">
            <a:avLst/>
          </a:prstGeom>
        </p:spPr>
      </p:pic>
      <p:pic>
        <p:nvPicPr>
          <p:cNvPr id="1586" name="picture 158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2537961" y="4926674"/>
            <a:ext cx="2265848" cy="918167"/>
          </a:xfrm>
          <a:prstGeom prst="rect">
            <a:avLst/>
          </a:prstGeom>
        </p:spPr>
      </p:pic>
      <p:sp>
        <p:nvSpPr>
          <p:cNvPr id="1588" name="textbox 1588"/>
          <p:cNvSpPr/>
          <p:nvPr/>
        </p:nvSpPr>
        <p:spPr>
          <a:xfrm>
            <a:off x="3112451" y="4897835"/>
            <a:ext cx="8023225" cy="9347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6998"/>
              </a:lnSpc>
              <a:tabLst/>
            </a:pPr>
            <a:r>
              <a:rPr sz="4900" kern="0" spc="-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900" kern="0" spc="-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</a:t>
            </a:r>
            <a:r>
              <a:rPr sz="4900" kern="0" spc="-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mm27</a:t>
            </a:r>
            <a:endParaRPr sz="4900" dirty="0">
              <a:latin typeface="Arial"/>
              <a:ea typeface="Arial"/>
              <a:cs typeface="Arial"/>
            </a:endParaRPr>
          </a:p>
        </p:txBody>
      </p:sp>
      <p:pic>
        <p:nvPicPr>
          <p:cNvPr id="1590" name="picture 159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9101475" y="4934211"/>
            <a:ext cx="371355" cy="409464"/>
          </a:xfrm>
          <a:prstGeom prst="rect">
            <a:avLst/>
          </a:prstGeom>
        </p:spPr>
      </p:pic>
      <p:pic>
        <p:nvPicPr>
          <p:cNvPr id="1592" name="picture 159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3536663" y="5427352"/>
            <a:ext cx="535464" cy="391890"/>
          </a:xfrm>
          <a:prstGeom prst="rect">
            <a:avLst/>
          </a:prstGeom>
        </p:spPr>
      </p:pic>
      <p:pic>
        <p:nvPicPr>
          <p:cNvPr id="1594" name="picture 159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10030928" y="5048663"/>
            <a:ext cx="5496566" cy="5238337"/>
          </a:xfrm>
          <a:prstGeom prst="rect">
            <a:avLst/>
          </a:prstGeom>
        </p:spPr>
      </p:pic>
      <p:pic>
        <p:nvPicPr>
          <p:cNvPr id="1596" name="picture 159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10479117" y="6269631"/>
            <a:ext cx="279245" cy="260109"/>
          </a:xfrm>
          <a:prstGeom prst="rect">
            <a:avLst/>
          </a:prstGeom>
        </p:spPr>
      </p:pic>
      <p:pic>
        <p:nvPicPr>
          <p:cNvPr id="1598" name="picture 159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10672579" y="6786284"/>
            <a:ext cx="383030" cy="325301"/>
          </a:xfrm>
          <a:prstGeom prst="rect">
            <a:avLst/>
          </a:prstGeom>
        </p:spPr>
      </p:pic>
      <p:pic>
        <p:nvPicPr>
          <p:cNvPr id="1600" name="picture 160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10318737" y="6547093"/>
            <a:ext cx="282490" cy="893036"/>
          </a:xfrm>
          <a:prstGeom prst="rect">
            <a:avLst/>
          </a:prstGeom>
        </p:spPr>
      </p:pic>
      <p:pic>
        <p:nvPicPr>
          <p:cNvPr id="1602" name="picture 160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11131380" y="5714361"/>
            <a:ext cx="1127245" cy="1781435"/>
          </a:xfrm>
          <a:prstGeom prst="rect">
            <a:avLst/>
          </a:prstGeom>
        </p:spPr>
      </p:pic>
      <p:pic>
        <p:nvPicPr>
          <p:cNvPr id="1604" name="picture 160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13741689" y="6106332"/>
            <a:ext cx="180652" cy="116919"/>
          </a:xfrm>
          <a:prstGeom prst="rect">
            <a:avLst/>
          </a:prstGeom>
        </p:spPr>
      </p:pic>
      <p:pic>
        <p:nvPicPr>
          <p:cNvPr id="1606" name="picture 160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13383959" y="6106332"/>
            <a:ext cx="164270" cy="116919"/>
          </a:xfrm>
          <a:prstGeom prst="rect">
            <a:avLst/>
          </a:prstGeom>
        </p:spPr>
      </p:pic>
      <p:pic>
        <p:nvPicPr>
          <p:cNvPr id="1608" name="picture 160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14181642" y="5447623"/>
            <a:ext cx="856708" cy="585735"/>
          </a:xfrm>
          <a:prstGeom prst="rect">
            <a:avLst/>
          </a:prstGeom>
        </p:spPr>
      </p:pic>
      <p:pic>
        <p:nvPicPr>
          <p:cNvPr id="1610" name="picture 161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9286241" y="6915043"/>
            <a:ext cx="642978" cy="534654"/>
          </a:xfrm>
          <a:prstGeom prst="rect">
            <a:avLst/>
          </a:prstGeom>
        </p:spPr>
      </p:pic>
      <p:sp>
        <p:nvSpPr>
          <p:cNvPr id="1612" name="textbox 1612"/>
          <p:cNvSpPr/>
          <p:nvPr/>
        </p:nvSpPr>
        <p:spPr>
          <a:xfrm>
            <a:off x="9884889" y="6788343"/>
            <a:ext cx="475615" cy="777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5761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4000"/>
              </a:lnSpc>
              <a:tabLst/>
            </a:pPr>
            <a:r>
              <a:rPr sz="5900" kern="0" spc="-4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sz="5900" dirty="0">
              <a:latin typeface="Arial"/>
              <a:ea typeface="Arial"/>
              <a:cs typeface="Arial"/>
            </a:endParaRPr>
          </a:p>
        </p:txBody>
      </p:sp>
      <p:pic>
        <p:nvPicPr>
          <p:cNvPr id="1614" name="picture 161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1394863" y="4772595"/>
            <a:ext cx="194758" cy="402590"/>
          </a:xfrm>
          <a:prstGeom prst="rect">
            <a:avLst/>
          </a:prstGeom>
        </p:spPr>
      </p:pic>
      <p:pic>
        <p:nvPicPr>
          <p:cNvPr id="1616" name="picture 161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1550378" y="4801724"/>
            <a:ext cx="229137" cy="592870"/>
          </a:xfrm>
          <a:prstGeom prst="rect">
            <a:avLst/>
          </a:prstGeom>
        </p:spPr>
      </p:pic>
      <p:pic>
        <p:nvPicPr>
          <p:cNvPr id="1618" name="picture 161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4566780" y="6118683"/>
            <a:ext cx="560334" cy="592818"/>
          </a:xfrm>
          <a:prstGeom prst="rect">
            <a:avLst/>
          </a:prstGeom>
        </p:spPr>
      </p:pic>
      <p:sp>
        <p:nvSpPr>
          <p:cNvPr id="1620" name="textbox 1620"/>
          <p:cNvSpPr/>
          <p:nvPr/>
        </p:nvSpPr>
        <p:spPr>
          <a:xfrm>
            <a:off x="5018029" y="6325263"/>
            <a:ext cx="578484" cy="7023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327"/>
              </a:lnSpc>
              <a:tabLst/>
            </a:pPr>
            <a:r>
              <a:rPr sz="7300" kern="0" spc="69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sz="7300" dirty="0">
              <a:latin typeface="Arial"/>
              <a:ea typeface="Arial"/>
              <a:cs typeface="Arial"/>
            </a:endParaRPr>
          </a:p>
        </p:txBody>
      </p:sp>
      <p:pic>
        <p:nvPicPr>
          <p:cNvPr id="1622" name="picture 162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5524365" y="6063520"/>
            <a:ext cx="355786" cy="420816"/>
          </a:xfrm>
          <a:prstGeom prst="rect">
            <a:avLst/>
          </a:prstGeom>
        </p:spPr>
      </p:pic>
      <p:pic>
        <p:nvPicPr>
          <p:cNvPr id="1624" name="picture 162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2289034" y="6298658"/>
            <a:ext cx="750331" cy="400544"/>
          </a:xfrm>
          <a:prstGeom prst="rect">
            <a:avLst/>
          </a:prstGeom>
        </p:spPr>
      </p:pic>
      <p:pic>
        <p:nvPicPr>
          <p:cNvPr id="1626" name="picture 162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2402990" y="4700210"/>
            <a:ext cx="3359255" cy="230775"/>
          </a:xfrm>
          <a:prstGeom prst="rect">
            <a:avLst/>
          </a:prstGeom>
        </p:spPr>
      </p:pic>
      <p:pic>
        <p:nvPicPr>
          <p:cNvPr id="1628" name="picture 162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3499587" y="3755605"/>
            <a:ext cx="293354" cy="849575"/>
          </a:xfrm>
          <a:prstGeom prst="rect">
            <a:avLst/>
          </a:prstGeom>
        </p:spPr>
      </p:pic>
      <p:pic>
        <p:nvPicPr>
          <p:cNvPr id="1630" name="picture 163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3713319" y="4090632"/>
            <a:ext cx="1259039" cy="447901"/>
          </a:xfrm>
          <a:prstGeom prst="rect">
            <a:avLst/>
          </a:prstGeom>
        </p:spPr>
      </p:pic>
      <p:pic>
        <p:nvPicPr>
          <p:cNvPr id="1632" name="picture 163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4950142" y="3791503"/>
            <a:ext cx="159082" cy="940004"/>
          </a:xfrm>
          <a:prstGeom prst="rect">
            <a:avLst/>
          </a:prstGeom>
        </p:spPr>
      </p:pic>
      <p:pic>
        <p:nvPicPr>
          <p:cNvPr id="1634" name="picture 163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2941384" y="3998252"/>
            <a:ext cx="430129" cy="511851"/>
          </a:xfrm>
          <a:prstGeom prst="rect">
            <a:avLst/>
          </a:prstGeom>
        </p:spPr>
      </p:pic>
      <p:pic>
        <p:nvPicPr>
          <p:cNvPr id="1636" name="picture 1636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729447" y="6069553"/>
            <a:ext cx="1331830" cy="783500"/>
          </a:xfrm>
          <a:prstGeom prst="rect">
            <a:avLst/>
          </a:prstGeom>
        </p:spPr>
      </p:pic>
      <p:pic>
        <p:nvPicPr>
          <p:cNvPr id="1638" name="picture 1638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2519681" y="3984109"/>
            <a:ext cx="296984" cy="584212"/>
          </a:xfrm>
          <a:prstGeom prst="rect">
            <a:avLst/>
          </a:prstGeom>
        </p:spPr>
      </p:pic>
      <p:pic>
        <p:nvPicPr>
          <p:cNvPr id="1640" name="picture 1640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6411444" y="4603823"/>
            <a:ext cx="2530450" cy="2001385"/>
          </a:xfrm>
          <a:prstGeom prst="rect">
            <a:avLst/>
          </a:prstGeom>
        </p:spPr>
      </p:pic>
      <p:pic>
        <p:nvPicPr>
          <p:cNvPr id="1642" name="picture 1642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7484374" y="8191992"/>
            <a:ext cx="528556" cy="938626"/>
          </a:xfrm>
          <a:prstGeom prst="rect">
            <a:avLst/>
          </a:prstGeom>
        </p:spPr>
      </p:pic>
      <p:pic>
        <p:nvPicPr>
          <p:cNvPr id="1644" name="picture 1644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6633890" y="7481968"/>
            <a:ext cx="341192" cy="373949"/>
          </a:xfrm>
          <a:prstGeom prst="rect">
            <a:avLst/>
          </a:prstGeom>
        </p:spPr>
      </p:pic>
      <p:pic>
        <p:nvPicPr>
          <p:cNvPr id="1646" name="picture 1646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4448154" y="9135468"/>
            <a:ext cx="391482" cy="400852"/>
          </a:xfrm>
          <a:prstGeom prst="rect">
            <a:avLst/>
          </a:prstGeom>
        </p:spPr>
      </p:pic>
      <p:pic>
        <p:nvPicPr>
          <p:cNvPr id="1648" name="picture 1648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4247972" y="7032774"/>
            <a:ext cx="2230400" cy="1148768"/>
          </a:xfrm>
          <a:prstGeom prst="rect">
            <a:avLst/>
          </a:prstGeom>
        </p:spPr>
      </p:pic>
      <p:pic>
        <p:nvPicPr>
          <p:cNvPr id="1650" name="picture 1650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8610179" y="8539112"/>
            <a:ext cx="1830667" cy="1422826"/>
          </a:xfrm>
          <a:prstGeom prst="rect">
            <a:avLst/>
          </a:prstGeom>
        </p:spPr>
      </p:pic>
      <p:pic>
        <p:nvPicPr>
          <p:cNvPr id="1652" name="picture 1652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5647473" y="8521238"/>
            <a:ext cx="679299" cy="1765761"/>
          </a:xfrm>
          <a:prstGeom prst="rect">
            <a:avLst/>
          </a:prstGeom>
        </p:spPr>
      </p:pic>
      <p:sp>
        <p:nvSpPr>
          <p:cNvPr id="1654" name="textbox 1654"/>
          <p:cNvSpPr/>
          <p:nvPr/>
        </p:nvSpPr>
        <p:spPr>
          <a:xfrm>
            <a:off x="1742490" y="5019783"/>
            <a:ext cx="294004" cy="342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496"/>
              </a:lnSpc>
              <a:tabLst/>
            </a:pPr>
            <a:r>
              <a:rPr sz="3400" kern="0" spc="2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3400" dirty="0">
              <a:latin typeface="Arial"/>
              <a:ea typeface="Arial"/>
              <a:cs typeface="Arial"/>
            </a:endParaRPr>
          </a:p>
        </p:txBody>
      </p:sp>
      <p:sp>
        <p:nvSpPr>
          <p:cNvPr id="1656" name="textbox 1656"/>
          <p:cNvSpPr/>
          <p:nvPr/>
        </p:nvSpPr>
        <p:spPr>
          <a:xfrm>
            <a:off x="3233425" y="6015668"/>
            <a:ext cx="392429" cy="8521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3000"/>
              </a:lnSpc>
              <a:tabLst/>
            </a:pPr>
            <a:r>
              <a:rPr sz="6500" kern="0" spc="-7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endParaRPr sz="6500" dirty="0">
              <a:latin typeface="Arial"/>
              <a:ea typeface="Arial"/>
              <a:cs typeface="Arial"/>
            </a:endParaRPr>
          </a:p>
        </p:txBody>
      </p:sp>
      <p:sp>
        <p:nvSpPr>
          <p:cNvPr id="1658" name="textbox 1658"/>
          <p:cNvSpPr/>
          <p:nvPr/>
        </p:nvSpPr>
        <p:spPr>
          <a:xfrm>
            <a:off x="11194532" y="4099828"/>
            <a:ext cx="3158489" cy="6623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81430" algn="l" rtl="0" eaLnBrk="0">
              <a:lnSpc>
                <a:spcPct val="68000"/>
              </a:lnSpc>
              <a:tabLst>
                <a:tab pos="1449069" algn="l"/>
              </a:tabLst>
            </a:pPr>
            <a:r>
              <a:rPr sz="6100" kern="0" spc="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61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100" kern="0" spc="49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61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pic>
        <p:nvPicPr>
          <p:cNvPr id="1660" name="picture 1660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13223843" y="4215987"/>
            <a:ext cx="684493" cy="445464"/>
          </a:xfrm>
          <a:prstGeom prst="rect">
            <a:avLst/>
          </a:prstGeom>
        </p:spPr>
      </p:pic>
      <p:pic>
        <p:nvPicPr>
          <p:cNvPr id="1662" name="picture 1662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11207232" y="4319361"/>
            <a:ext cx="1268769" cy="423011"/>
          </a:xfrm>
          <a:prstGeom prst="rect">
            <a:avLst/>
          </a:prstGeom>
        </p:spPr>
      </p:pic>
      <p:pic>
        <p:nvPicPr>
          <p:cNvPr id="1664" name="picture 1664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11507674" y="3023598"/>
            <a:ext cx="3335140" cy="1139039"/>
          </a:xfrm>
          <a:prstGeom prst="rect">
            <a:avLst/>
          </a:prstGeom>
        </p:spPr>
      </p:pic>
      <p:pic>
        <p:nvPicPr>
          <p:cNvPr id="1666" name="picture 1666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11919966" y="3858264"/>
            <a:ext cx="592639" cy="348289"/>
          </a:xfrm>
          <a:prstGeom prst="rect">
            <a:avLst/>
          </a:prstGeom>
        </p:spPr>
      </p:pic>
      <p:pic>
        <p:nvPicPr>
          <p:cNvPr id="1668" name="picture 1668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5682664" y="2371488"/>
            <a:ext cx="5530758" cy="1486768"/>
          </a:xfrm>
          <a:prstGeom prst="rect">
            <a:avLst/>
          </a:prstGeom>
        </p:spPr>
      </p:pic>
      <p:pic>
        <p:nvPicPr>
          <p:cNvPr id="1670" name="picture 1670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2138870" y="3146356"/>
            <a:ext cx="350760" cy="343949"/>
          </a:xfrm>
          <a:prstGeom prst="rect">
            <a:avLst/>
          </a:prstGeom>
        </p:spPr>
      </p:pic>
      <p:sp>
        <p:nvSpPr>
          <p:cNvPr id="1672" name="textbox 1672"/>
          <p:cNvSpPr/>
          <p:nvPr/>
        </p:nvSpPr>
        <p:spPr>
          <a:xfrm>
            <a:off x="1074844" y="3266034"/>
            <a:ext cx="13290550" cy="60172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56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88900" algn="l" rtl="0" eaLnBrk="0">
              <a:lnSpc>
                <a:spcPct val="84000"/>
              </a:lnSpc>
              <a:tabLst/>
            </a:pPr>
            <a:r>
              <a:rPr sz="3600" kern="0" spc="-1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1.</a:t>
            </a:r>
            <a:r>
              <a:rPr sz="3600" kern="0" spc="-37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1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对于日报</a:t>
            </a:r>
            <a:r>
              <a:rPr sz="3600" kern="0" spc="-37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1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、研报</a:t>
            </a:r>
            <a:r>
              <a:rPr sz="3600" kern="0" spc="-37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1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、公开信等长篇文本</a:t>
            </a:r>
            <a:r>
              <a:rPr sz="3600" kern="0" spc="-4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1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，使用</a:t>
            </a:r>
            <a:r>
              <a:rPr sz="3600" kern="0" spc="-11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两端对齐</a:t>
            </a:r>
            <a:r>
              <a:rPr sz="3600" kern="0" spc="-41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1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，基准字号</a:t>
            </a:r>
            <a:endParaRPr sz="3600" dirty="0">
              <a:latin typeface="Microsoft YaHei"/>
              <a:ea typeface="Microsoft YaHei"/>
              <a:cs typeface="Microsoft YaHei"/>
            </a:endParaRPr>
          </a:p>
          <a:p>
            <a:pPr marL="481330" indent="12700" algn="l" rtl="0" eaLnBrk="0">
              <a:lnSpc>
                <a:spcPct val="129000"/>
              </a:lnSpc>
              <a:spcBef>
                <a:spcPts val="11"/>
              </a:spcBef>
              <a:tabLst/>
            </a:pPr>
            <a:r>
              <a:rPr sz="3600" kern="0" spc="1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为</a:t>
            </a:r>
            <a:r>
              <a:rPr sz="3600" kern="0" spc="10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五号</a:t>
            </a:r>
            <a:r>
              <a:rPr sz="3600" kern="0" spc="1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（即10.5</a:t>
            </a:r>
            <a:r>
              <a:rPr sz="36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pt</a:t>
            </a:r>
            <a:r>
              <a:rPr sz="3600" kern="0" spc="-17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3600" kern="0" spc="-15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17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3600" kern="0" spc="-8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1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正文字体可以酌情考虑使用宋体或字由</a:t>
            </a:r>
            <a:r>
              <a:rPr sz="36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5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点字超凡战甲</a:t>
            </a:r>
            <a:r>
              <a:rPr sz="3600" kern="0" spc="-4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5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，行距设</a:t>
            </a:r>
            <a:r>
              <a:rPr sz="3600" kern="0" spc="-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置为</a:t>
            </a:r>
            <a:r>
              <a:rPr sz="3600" kern="0" spc="-6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1.5倍</a:t>
            </a:r>
            <a:endParaRPr sz="3600" dirty="0">
              <a:latin typeface="Microsoft YaHei"/>
              <a:ea typeface="Microsoft YaHei"/>
              <a:cs typeface="Microsoft YaHei"/>
            </a:endParaRPr>
          </a:p>
          <a:p>
            <a:pPr marL="486409" indent="-470534" algn="l" rtl="0" eaLnBrk="0">
              <a:lnSpc>
                <a:spcPct val="115000"/>
              </a:lnSpc>
              <a:spcBef>
                <a:spcPts val="872"/>
              </a:spcBef>
              <a:tabLst/>
            </a:pPr>
            <a:r>
              <a:rPr sz="3600" kern="0" spc="-5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2.</a:t>
            </a:r>
            <a:r>
              <a:rPr sz="3600" kern="0" spc="-3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5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对于活动海报</a:t>
            </a:r>
            <a:r>
              <a:rPr sz="3600" kern="0" spc="-37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5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、研报封面等材料</a:t>
            </a:r>
            <a:r>
              <a:rPr sz="3600" kern="0" spc="-4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5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，设计时可以在努力</a:t>
            </a:r>
            <a:r>
              <a:rPr sz="3600" kern="0" spc="-5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遵循配色与</a:t>
            </a:r>
            <a:r>
              <a:rPr sz="3600" kern="0" spc="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4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字体方案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的前提下进行更加自由的发挥</a:t>
            </a:r>
            <a:r>
              <a:rPr sz="3600" kern="0" spc="-37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，与品牌形象相符即可</a:t>
            </a:r>
            <a:endParaRPr sz="3600" dirty="0">
              <a:latin typeface="Microsoft YaHei"/>
              <a:ea typeface="Microsoft YaHei"/>
              <a:cs typeface="Microsoft YaHei"/>
            </a:endParaRPr>
          </a:p>
          <a:p>
            <a:pPr marL="480694" indent="-460375" algn="l" rtl="0" eaLnBrk="0">
              <a:lnSpc>
                <a:spcPct val="115000"/>
              </a:lnSpc>
              <a:spcBef>
                <a:spcPts val="861"/>
              </a:spcBef>
              <a:tabLst/>
            </a:pPr>
            <a:r>
              <a:rPr sz="3600" kern="0" spc="1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3.</a:t>
            </a:r>
            <a:r>
              <a:rPr sz="3600" kern="0" spc="-38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1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对于</a:t>
            </a:r>
            <a:r>
              <a:rPr sz="36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PPT</a:t>
            </a:r>
            <a:r>
              <a:rPr sz="3600" kern="0" spc="-3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1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3600" kern="0" spc="-88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1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封面页统一采用</a:t>
            </a:r>
            <a:r>
              <a:rPr sz="3600" kern="0" spc="12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本</a:t>
            </a:r>
            <a:r>
              <a:rPr sz="3600" kern="0" spc="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PPT</a:t>
            </a:r>
            <a:r>
              <a:rPr sz="3600" kern="0" spc="12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的首页</a:t>
            </a:r>
            <a:r>
              <a:rPr sz="3600" kern="0" spc="1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为模板</a:t>
            </a:r>
            <a:r>
              <a:rPr sz="3600" kern="0" spc="-3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1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3600" kern="0" spc="-8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1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只对文本内</a:t>
            </a:r>
            <a:r>
              <a:rPr sz="36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容加以修改；</a:t>
            </a:r>
            <a:r>
              <a:rPr sz="3600" kern="0" spc="-8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PPT</a:t>
            </a:r>
            <a:r>
              <a:rPr sz="3600" kern="0" spc="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每页的标</a:t>
            </a:r>
            <a:r>
              <a:rPr sz="3600" kern="0" spc="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题统一</a:t>
            </a:r>
            <a:r>
              <a:rPr sz="3600" kern="0" spc="1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居左对齐</a:t>
            </a:r>
            <a:r>
              <a:rPr sz="3600" kern="0" spc="-43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3600" kern="0" spc="-9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字号保持统一</a:t>
            </a:r>
            <a:endParaRPr sz="36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84000"/>
              </a:lnSpc>
              <a:spcBef>
                <a:spcPts val="1412"/>
              </a:spcBef>
              <a:tabLst/>
            </a:pPr>
            <a:r>
              <a:rPr sz="3600" kern="0" spc="-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4.</a:t>
            </a:r>
            <a:r>
              <a:rPr sz="3600" kern="0" spc="-3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引流二维码使用本页右侧的</a:t>
            </a:r>
            <a:r>
              <a:rPr sz="3600" kern="0" spc="-3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蓝色二维码</a:t>
            </a:r>
            <a:r>
              <a:rPr sz="3600" kern="0" spc="-41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，使用液化效果与圆角定</a:t>
            </a:r>
            <a:endParaRPr sz="3600" dirty="0">
              <a:latin typeface="Microsoft YaHei"/>
              <a:ea typeface="Microsoft YaHei"/>
              <a:cs typeface="Microsoft YaHei"/>
            </a:endParaRPr>
          </a:p>
          <a:p>
            <a:pPr marL="481330" algn="l" rtl="0" eaLnBrk="0">
              <a:lnSpc>
                <a:spcPts val="5734"/>
              </a:lnSpc>
              <a:tabLst/>
            </a:pPr>
            <a:r>
              <a:rPr sz="3600" kern="0" spc="-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位点</a:t>
            </a:r>
            <a:r>
              <a:rPr sz="3600" kern="0" spc="-3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，并在码身下方附上平台icon与用户名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674" name="textbox 1674"/>
          <p:cNvSpPr/>
          <p:nvPr/>
        </p:nvSpPr>
        <p:spPr>
          <a:xfrm>
            <a:off x="5886425" y="1246128"/>
            <a:ext cx="2320925" cy="9937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5730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sz="7000" kern="0" spc="5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7000" kern="0" spc="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7000" kern="0" spc="5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sz="7000" dirty="0">
              <a:latin typeface="Arial"/>
              <a:ea typeface="Arial"/>
              <a:cs typeface="Arial"/>
            </a:endParaRPr>
          </a:p>
        </p:txBody>
      </p:sp>
      <p:pic>
        <p:nvPicPr>
          <p:cNvPr id="1676" name="picture 1676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rot="21600000">
            <a:off x="7610289" y="1267202"/>
            <a:ext cx="709141" cy="719976"/>
          </a:xfrm>
          <a:prstGeom prst="rect">
            <a:avLst/>
          </a:prstGeom>
        </p:spPr>
      </p:pic>
      <p:pic>
        <p:nvPicPr>
          <p:cNvPr id="1678" name="picture 1678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 rot="21600000">
            <a:off x="6768498" y="1277715"/>
            <a:ext cx="196580" cy="735169"/>
          </a:xfrm>
          <a:prstGeom prst="rect">
            <a:avLst/>
          </a:prstGeom>
        </p:spPr>
      </p:pic>
      <p:pic>
        <p:nvPicPr>
          <p:cNvPr id="1680" name="picture 1680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 rot="21600000">
            <a:off x="6435128" y="2005209"/>
            <a:ext cx="126650" cy="221840"/>
          </a:xfrm>
          <a:prstGeom prst="rect">
            <a:avLst/>
          </a:prstGeom>
        </p:spPr>
      </p:pic>
      <p:pic>
        <p:nvPicPr>
          <p:cNvPr id="1682" name="picture 1682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 rot="21600000">
            <a:off x="8517473" y="458110"/>
            <a:ext cx="6096821" cy="2041537"/>
          </a:xfrm>
          <a:prstGeom prst="rect">
            <a:avLst/>
          </a:prstGeom>
        </p:spPr>
      </p:pic>
      <p:pic>
        <p:nvPicPr>
          <p:cNvPr id="1684" name="picture 1684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 rot="21600000">
            <a:off x="3977760" y="1029632"/>
            <a:ext cx="1788066" cy="1045794"/>
          </a:xfrm>
          <a:prstGeom prst="rect">
            <a:avLst/>
          </a:prstGeom>
        </p:spPr>
      </p:pic>
      <p:pic>
        <p:nvPicPr>
          <p:cNvPr id="1686" name="picture 1686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 rot="21600000">
            <a:off x="807966" y="92743"/>
            <a:ext cx="3206280" cy="3036744"/>
          </a:xfrm>
          <a:prstGeom prst="rect">
            <a:avLst/>
          </a:prstGeom>
        </p:spPr>
      </p:pic>
      <p:sp>
        <p:nvSpPr>
          <p:cNvPr id="1688" name="textbox 1688"/>
          <p:cNvSpPr/>
          <p:nvPr/>
        </p:nvSpPr>
        <p:spPr>
          <a:xfrm>
            <a:off x="1097885" y="501096"/>
            <a:ext cx="12489180" cy="14090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5228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2000"/>
              </a:lnSpc>
              <a:tabLst/>
            </a:pPr>
            <a:r>
              <a:rPr sz="9900" kern="0" spc="-59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排版规范（仅供参考）</a:t>
            </a:r>
            <a:endParaRPr sz="99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690" name="picture 1690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21600000">
            <a:off x="15454952" y="8678846"/>
            <a:ext cx="819736" cy="334434"/>
          </a:xfrm>
          <a:prstGeom prst="rect">
            <a:avLst/>
          </a:prstGeom>
        </p:spPr>
      </p:pic>
      <p:pic>
        <p:nvPicPr>
          <p:cNvPr id="1692" name="picture 1692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 rot="21600000">
            <a:off x="16845830" y="9027387"/>
            <a:ext cx="747252" cy="583304"/>
          </a:xfrm>
          <a:prstGeom prst="rect">
            <a:avLst/>
          </a:prstGeom>
        </p:spPr>
      </p:pic>
      <p:pic>
        <p:nvPicPr>
          <p:cNvPr id="1694" name="picture 1694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 rot="21600000">
            <a:off x="15520942" y="9062846"/>
            <a:ext cx="2283525" cy="1224154"/>
          </a:xfrm>
          <a:prstGeom prst="rect">
            <a:avLst/>
          </a:prstGeom>
        </p:spPr>
      </p:pic>
      <p:pic>
        <p:nvPicPr>
          <p:cNvPr id="1696" name="picture 1696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 rot="21600000">
            <a:off x="17539405" y="7895866"/>
            <a:ext cx="323870" cy="222911"/>
          </a:xfrm>
          <a:prstGeom prst="rect">
            <a:avLst/>
          </a:prstGeom>
        </p:spPr>
      </p:pic>
      <p:pic>
        <p:nvPicPr>
          <p:cNvPr id="1698" name="picture 1698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 rot="21600000">
            <a:off x="17083561" y="7521049"/>
            <a:ext cx="342490" cy="701194"/>
          </a:xfrm>
          <a:prstGeom prst="rect">
            <a:avLst/>
          </a:prstGeom>
        </p:spPr>
      </p:pic>
      <p:pic>
        <p:nvPicPr>
          <p:cNvPr id="1700" name="picture 1700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 rot="21600000">
            <a:off x="15689839" y="7510020"/>
            <a:ext cx="2006973" cy="2006973"/>
          </a:xfrm>
          <a:prstGeom prst="rect">
            <a:avLst/>
          </a:prstGeom>
        </p:spPr>
      </p:pic>
      <p:pic>
        <p:nvPicPr>
          <p:cNvPr id="1702" name="picture 1702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 rot="21600000">
            <a:off x="15435330" y="3082301"/>
            <a:ext cx="2380888" cy="1117515"/>
          </a:xfrm>
          <a:prstGeom prst="rect">
            <a:avLst/>
          </a:prstGeom>
        </p:spPr>
      </p:pic>
      <p:pic>
        <p:nvPicPr>
          <p:cNvPr id="1704" name="picture 1704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 rot="21600000">
            <a:off x="15412995" y="3988310"/>
            <a:ext cx="1755481" cy="582796"/>
          </a:xfrm>
          <a:prstGeom prst="rect">
            <a:avLst/>
          </a:prstGeom>
        </p:spPr>
      </p:pic>
      <p:pic>
        <p:nvPicPr>
          <p:cNvPr id="1706" name="picture 1706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 rot="21600000">
            <a:off x="15245438" y="580925"/>
            <a:ext cx="1058264" cy="2243950"/>
          </a:xfrm>
          <a:prstGeom prst="rect">
            <a:avLst/>
          </a:prstGeom>
        </p:spPr>
      </p:pic>
      <p:pic>
        <p:nvPicPr>
          <p:cNvPr id="1708" name="picture 1708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 rot="21600000">
            <a:off x="15934914" y="2162072"/>
            <a:ext cx="391100" cy="375963"/>
          </a:xfrm>
          <a:prstGeom prst="rect">
            <a:avLst/>
          </a:prstGeom>
        </p:spPr>
      </p:pic>
      <p:pic>
        <p:nvPicPr>
          <p:cNvPr id="1710" name="picture 1710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 rot="21600000">
            <a:off x="16453395" y="2047533"/>
            <a:ext cx="338920" cy="433626"/>
          </a:xfrm>
          <a:prstGeom prst="rect">
            <a:avLst/>
          </a:prstGeom>
        </p:spPr>
      </p:pic>
      <p:pic>
        <p:nvPicPr>
          <p:cNvPr id="1712" name="picture 1712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 rot="21600000">
            <a:off x="15103109" y="2240946"/>
            <a:ext cx="1899296" cy="1900577"/>
          </a:xfrm>
          <a:prstGeom prst="rect">
            <a:avLst/>
          </a:prstGeom>
        </p:spPr>
      </p:pic>
      <p:sp>
        <p:nvSpPr>
          <p:cNvPr id="1714" name="textbox 1714"/>
          <p:cNvSpPr/>
          <p:nvPr/>
        </p:nvSpPr>
        <p:spPr>
          <a:xfrm>
            <a:off x="16065772" y="4562645"/>
            <a:ext cx="609600" cy="5854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405"/>
              </a:lnSpc>
              <a:tabLst/>
            </a:pPr>
            <a:r>
              <a:rPr sz="5900" kern="0" spc="3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5900" dirty="0">
              <a:latin typeface="Arial"/>
              <a:ea typeface="Arial"/>
              <a:cs typeface="Arial"/>
            </a:endParaRPr>
          </a:p>
        </p:txBody>
      </p:sp>
      <p:pic>
        <p:nvPicPr>
          <p:cNvPr id="1716" name="picture 1716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 rot="21600000">
            <a:off x="16538052" y="5980104"/>
            <a:ext cx="1220317" cy="546558"/>
          </a:xfrm>
          <a:prstGeom prst="rect">
            <a:avLst/>
          </a:prstGeom>
        </p:spPr>
      </p:pic>
      <p:pic>
        <p:nvPicPr>
          <p:cNvPr id="1718" name="picture 1718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 rot="21600000">
            <a:off x="15554520" y="5921953"/>
            <a:ext cx="381248" cy="574964"/>
          </a:xfrm>
          <a:prstGeom prst="rect">
            <a:avLst/>
          </a:prstGeom>
        </p:spPr>
      </p:pic>
      <p:pic>
        <p:nvPicPr>
          <p:cNvPr id="1720" name="picture 1720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 rot="21600000">
            <a:off x="16569503" y="6554229"/>
            <a:ext cx="760874" cy="369083"/>
          </a:xfrm>
          <a:prstGeom prst="rect">
            <a:avLst/>
          </a:prstGeom>
        </p:spPr>
      </p:pic>
      <p:pic>
        <p:nvPicPr>
          <p:cNvPr id="1722" name="picture 1722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 rot="21600000">
            <a:off x="15992850" y="6095306"/>
            <a:ext cx="396164" cy="233514"/>
          </a:xfrm>
          <a:prstGeom prst="rect">
            <a:avLst/>
          </a:prstGeom>
        </p:spPr>
      </p:pic>
      <p:pic>
        <p:nvPicPr>
          <p:cNvPr id="1724" name="picture 1724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 rot="21600000">
            <a:off x="15103109" y="5102025"/>
            <a:ext cx="1899296" cy="1900577"/>
          </a:xfrm>
          <a:prstGeom prst="rect">
            <a:avLst/>
          </a:prstGeom>
        </p:spPr>
      </p:pic>
      <p:sp>
        <p:nvSpPr>
          <p:cNvPr id="1726" name="textbox 1726"/>
          <p:cNvSpPr/>
          <p:nvPr/>
        </p:nvSpPr>
        <p:spPr>
          <a:xfrm>
            <a:off x="10773734" y="8942365"/>
            <a:ext cx="42862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052"/>
              </a:lnSpc>
              <a:tabLst/>
            </a:pPr>
            <a:r>
              <a:rPr sz="5600" kern="0" spc="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5600" dirty="0">
              <a:latin typeface="Arial"/>
              <a:ea typeface="Arial"/>
              <a:cs typeface="Arial"/>
            </a:endParaRPr>
          </a:p>
        </p:txBody>
      </p:sp>
      <p:pic>
        <p:nvPicPr>
          <p:cNvPr id="1728" name="picture 1728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 rot="21600000">
            <a:off x="10572361" y="8924090"/>
            <a:ext cx="2018779" cy="1362909"/>
          </a:xfrm>
          <a:prstGeom prst="rect">
            <a:avLst/>
          </a:prstGeom>
        </p:spPr>
      </p:pic>
      <p:pic>
        <p:nvPicPr>
          <p:cNvPr id="1730" name="picture 1730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 rot="21600000">
            <a:off x="16877776" y="399139"/>
            <a:ext cx="947687" cy="2157750"/>
          </a:xfrm>
          <a:prstGeom prst="rect">
            <a:avLst/>
          </a:prstGeom>
        </p:spPr>
      </p:pic>
      <p:pic>
        <p:nvPicPr>
          <p:cNvPr id="1732" name="picture 1732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 rot="21600000">
            <a:off x="12950657" y="8496952"/>
            <a:ext cx="2009046" cy="818277"/>
          </a:xfrm>
          <a:prstGeom prst="rect">
            <a:avLst/>
          </a:prstGeom>
        </p:spPr>
      </p:pic>
      <p:pic>
        <p:nvPicPr>
          <p:cNvPr id="1734" name="picture 1734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 rot="21600000">
            <a:off x="15927173" y="689412"/>
            <a:ext cx="233030" cy="548761"/>
          </a:xfrm>
          <a:prstGeom prst="rect">
            <a:avLst/>
          </a:prstGeom>
        </p:spPr>
      </p:pic>
      <p:pic>
        <p:nvPicPr>
          <p:cNvPr id="1736" name="picture 1736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 rot="21600000">
            <a:off x="16241772" y="745521"/>
            <a:ext cx="340704" cy="320110"/>
          </a:xfrm>
          <a:prstGeom prst="rect">
            <a:avLst/>
          </a:prstGeom>
        </p:spPr>
      </p:pic>
      <p:sp>
        <p:nvSpPr>
          <p:cNvPr id="1738" name="textbox 1738"/>
          <p:cNvSpPr/>
          <p:nvPr/>
        </p:nvSpPr>
        <p:spPr>
          <a:xfrm>
            <a:off x="15683721" y="397784"/>
            <a:ext cx="2094229" cy="5753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8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3600" b="1" kern="0" spc="260" dirty="0">
                <a:solidFill>
                  <a:srgbClr val="25A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LYS </a:t>
            </a:r>
            <a:r>
              <a:rPr sz="3600" b="1" kern="0" spc="2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</a:t>
            </a:r>
            <a:endParaRPr sz="3600" dirty="0">
              <a:latin typeface="Arial"/>
              <a:ea typeface="Arial"/>
              <a:cs typeface="Arial"/>
            </a:endParaRPr>
          </a:p>
        </p:txBody>
      </p:sp>
      <p:sp>
        <p:nvSpPr>
          <p:cNvPr id="1740" name="textbox 1740"/>
          <p:cNvSpPr/>
          <p:nvPr/>
        </p:nvSpPr>
        <p:spPr>
          <a:xfrm>
            <a:off x="14553751" y="1188987"/>
            <a:ext cx="796925" cy="9899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7593"/>
              </a:lnSpc>
              <a:tabLst/>
            </a:pPr>
            <a:r>
              <a:rPr sz="5100" kern="0" spc="-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S3</a:t>
            </a:r>
            <a:endParaRPr sz="5100" dirty="0">
              <a:latin typeface="Arial"/>
              <a:ea typeface="Arial"/>
              <a:cs typeface="Arial"/>
            </a:endParaRPr>
          </a:p>
        </p:txBody>
      </p:sp>
      <p:pic>
        <p:nvPicPr>
          <p:cNvPr id="1742" name="picture 1742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 rot="21600000">
            <a:off x="6446591" y="9289933"/>
            <a:ext cx="709465" cy="949184"/>
          </a:xfrm>
          <a:prstGeom prst="rect">
            <a:avLst/>
          </a:prstGeom>
        </p:spPr>
      </p:pic>
      <p:pic>
        <p:nvPicPr>
          <p:cNvPr id="1744" name="picture 1744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 rot="21600000">
            <a:off x="1276350" y="2359454"/>
            <a:ext cx="7428287" cy="76200"/>
          </a:xfrm>
          <a:prstGeom prst="rect">
            <a:avLst/>
          </a:prstGeom>
        </p:spPr>
      </p:pic>
      <p:sp>
        <p:nvSpPr>
          <p:cNvPr id="1746" name="textbox 1746"/>
          <p:cNvSpPr/>
          <p:nvPr/>
        </p:nvSpPr>
        <p:spPr>
          <a:xfrm>
            <a:off x="367504" y="3122467"/>
            <a:ext cx="652780" cy="8928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03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800" kern="0" spc="39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endParaRPr sz="6800" dirty="0">
              <a:latin typeface="Arial"/>
              <a:ea typeface="Arial"/>
              <a:cs typeface="Arial"/>
            </a:endParaRPr>
          </a:p>
        </p:txBody>
      </p:sp>
      <p:pic>
        <p:nvPicPr>
          <p:cNvPr id="1748" name="picture 1748"/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 rot="21600000">
            <a:off x="402420" y="7494454"/>
            <a:ext cx="562708" cy="827521"/>
          </a:xfrm>
          <a:prstGeom prst="rect">
            <a:avLst/>
          </a:prstGeom>
        </p:spPr>
      </p:pic>
      <p:pic>
        <p:nvPicPr>
          <p:cNvPr id="1750" name="picture 1750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 rot="21600000">
            <a:off x="849181" y="4300800"/>
            <a:ext cx="533843" cy="819901"/>
          </a:xfrm>
          <a:prstGeom prst="rect">
            <a:avLst/>
          </a:prstGeom>
        </p:spPr>
      </p:pic>
      <p:sp>
        <p:nvSpPr>
          <p:cNvPr id="1752" name="textbox 1752"/>
          <p:cNvSpPr/>
          <p:nvPr/>
        </p:nvSpPr>
        <p:spPr>
          <a:xfrm>
            <a:off x="15643322" y="7269776"/>
            <a:ext cx="1288414" cy="2889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7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1900" kern="0" spc="19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凌岳Sama</a:t>
            </a:r>
            <a:endParaRPr sz="1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54" name="textbox 1754"/>
          <p:cNvSpPr/>
          <p:nvPr/>
        </p:nvSpPr>
        <p:spPr>
          <a:xfrm>
            <a:off x="15631991" y="4399289"/>
            <a:ext cx="1288414" cy="2641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57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sz="1900" kern="0" spc="19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凌岳Sama</a:t>
            </a:r>
            <a:endParaRPr sz="1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56" name="textbox 1756"/>
          <p:cNvSpPr/>
          <p:nvPr/>
        </p:nvSpPr>
        <p:spPr>
          <a:xfrm>
            <a:off x="5167047" y="9440533"/>
            <a:ext cx="464184" cy="6559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spcBef>
                <a:spcPts val="1"/>
              </a:spcBef>
              <a:tabLst/>
            </a:pPr>
            <a:r>
              <a:rPr sz="4900" kern="0" spc="17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sz="4900" dirty="0">
              <a:latin typeface="Arial"/>
              <a:ea typeface="Arial"/>
              <a:cs typeface="Arial"/>
            </a:endParaRPr>
          </a:p>
        </p:txBody>
      </p:sp>
      <p:sp>
        <p:nvSpPr>
          <p:cNvPr id="1758" name="textbox 1758"/>
          <p:cNvSpPr/>
          <p:nvPr/>
        </p:nvSpPr>
        <p:spPr>
          <a:xfrm>
            <a:off x="7539847" y="9504910"/>
            <a:ext cx="337184" cy="7677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841"/>
              </a:lnSpc>
              <a:tabLst/>
            </a:pPr>
            <a:r>
              <a:rPr sz="8200" kern="0" spc="1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sz="8200" dirty="0">
              <a:latin typeface="Arial"/>
              <a:ea typeface="Arial"/>
              <a:cs typeface="Arial"/>
            </a:endParaRPr>
          </a:p>
        </p:txBody>
      </p:sp>
      <p:pic>
        <p:nvPicPr>
          <p:cNvPr id="1760" name="picture 1760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 rot="21600000">
            <a:off x="16404259" y="1270931"/>
            <a:ext cx="386111" cy="547693"/>
          </a:xfrm>
          <a:prstGeom prst="rect">
            <a:avLst/>
          </a:prstGeom>
        </p:spPr>
      </p:pic>
      <p:pic>
        <p:nvPicPr>
          <p:cNvPr id="1762" name="picture 1762"/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 rot="21600000">
            <a:off x="7269529" y="9484690"/>
            <a:ext cx="273774" cy="711678"/>
          </a:xfrm>
          <a:prstGeom prst="rect">
            <a:avLst/>
          </a:prstGeom>
        </p:spPr>
      </p:pic>
      <p:pic>
        <p:nvPicPr>
          <p:cNvPr id="1764" name="picture 1764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 rot="21600000">
            <a:off x="15966253" y="1412987"/>
            <a:ext cx="303410" cy="586384"/>
          </a:xfrm>
          <a:prstGeom prst="rect">
            <a:avLst/>
          </a:prstGeom>
        </p:spPr>
      </p:pic>
      <p:pic>
        <p:nvPicPr>
          <p:cNvPr id="1766" name="picture 1766"/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 rot="21600000">
            <a:off x="15144345" y="4335167"/>
            <a:ext cx="409575" cy="409575"/>
          </a:xfrm>
          <a:prstGeom prst="rect">
            <a:avLst/>
          </a:prstGeom>
        </p:spPr>
      </p:pic>
      <p:pic>
        <p:nvPicPr>
          <p:cNvPr id="1768" name="picture 1768"/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 rot="21600000">
            <a:off x="17409999" y="3885986"/>
            <a:ext cx="496546" cy="256056"/>
          </a:xfrm>
          <a:prstGeom prst="rect">
            <a:avLst/>
          </a:prstGeom>
        </p:spPr>
      </p:pic>
      <p:sp>
        <p:nvSpPr>
          <p:cNvPr id="1770" name="textbox 1770"/>
          <p:cNvSpPr/>
          <p:nvPr/>
        </p:nvSpPr>
        <p:spPr>
          <a:xfrm>
            <a:off x="16779057" y="9919327"/>
            <a:ext cx="349884" cy="3810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795"/>
              </a:lnSpc>
              <a:tabLst/>
            </a:pPr>
            <a:r>
              <a:rPr sz="45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4500" dirty="0">
              <a:latin typeface="Arial"/>
              <a:ea typeface="Arial"/>
              <a:cs typeface="Arial"/>
            </a:endParaRPr>
          </a:p>
        </p:txBody>
      </p:sp>
      <p:pic>
        <p:nvPicPr>
          <p:cNvPr id="1772" name="picture 1772"/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 rot="21600000">
            <a:off x="15228075" y="7241303"/>
            <a:ext cx="333375" cy="314325"/>
          </a:xfrm>
          <a:prstGeom prst="rect">
            <a:avLst/>
          </a:prstGeom>
        </p:spPr>
      </p:pic>
      <p:pic>
        <p:nvPicPr>
          <p:cNvPr id="1774" name="picture 1774"/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 rot="21600000">
            <a:off x="4149221" y="10085993"/>
            <a:ext cx="480185" cy="201007"/>
          </a:xfrm>
          <a:prstGeom prst="rect">
            <a:avLst/>
          </a:prstGeom>
        </p:spPr>
      </p:pic>
      <p:pic>
        <p:nvPicPr>
          <p:cNvPr id="1776" name="picture 1776"/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 rot="21600000">
            <a:off x="5985234" y="3980527"/>
            <a:ext cx="280056" cy="316867"/>
          </a:xfrm>
          <a:prstGeom prst="rect">
            <a:avLst/>
          </a:prstGeom>
        </p:spPr>
      </p:pic>
      <p:pic>
        <p:nvPicPr>
          <p:cNvPr id="1778" name="picture 1778"/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 rot="21600000">
            <a:off x="9796571" y="9465067"/>
            <a:ext cx="631141" cy="135245"/>
          </a:xfrm>
          <a:prstGeom prst="rect">
            <a:avLst/>
          </a:prstGeom>
        </p:spPr>
      </p:pic>
      <p:pic>
        <p:nvPicPr>
          <p:cNvPr id="1780" name="picture 1780"/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 rot="21600000">
            <a:off x="4434623" y="9651880"/>
            <a:ext cx="241300" cy="337462"/>
          </a:xfrm>
          <a:prstGeom prst="rect">
            <a:avLst/>
          </a:prstGeom>
        </p:spPr>
      </p:pic>
      <p:pic>
        <p:nvPicPr>
          <p:cNvPr id="1782" name="picture 1782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 rot="21600000">
            <a:off x="15688031" y="1029007"/>
            <a:ext cx="2056138" cy="37486"/>
          </a:xfrm>
          <a:prstGeom prst="rect">
            <a:avLst/>
          </a:prstGeom>
        </p:spPr>
      </p:pic>
      <p:pic>
        <p:nvPicPr>
          <p:cNvPr id="1784" name="picture 1784"/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 rot="21600000">
            <a:off x="3787427" y="6426930"/>
            <a:ext cx="459896" cy="116918"/>
          </a:xfrm>
          <a:prstGeom prst="rect">
            <a:avLst/>
          </a:prstGeom>
        </p:spPr>
      </p:pic>
      <p:pic>
        <p:nvPicPr>
          <p:cNvPr id="1786" name="picture 1786"/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 rot="21600000">
            <a:off x="17198375" y="9915237"/>
            <a:ext cx="116918" cy="371763"/>
          </a:xfrm>
          <a:prstGeom prst="rect">
            <a:avLst/>
          </a:prstGeom>
        </p:spPr>
      </p:pic>
      <p:pic>
        <p:nvPicPr>
          <p:cNvPr id="1788" name="picture 1788"/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 rot="21600000">
            <a:off x="4123269" y="9821667"/>
            <a:ext cx="204001" cy="195569"/>
          </a:xfrm>
          <a:prstGeom prst="rect">
            <a:avLst/>
          </a:prstGeom>
        </p:spPr>
      </p:pic>
      <p:pic>
        <p:nvPicPr>
          <p:cNvPr id="1790" name="picture 1790"/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 rot="21600000">
            <a:off x="14948028" y="7599213"/>
            <a:ext cx="138648" cy="205135"/>
          </a:xfrm>
          <a:prstGeom prst="rect">
            <a:avLst/>
          </a:prstGeom>
        </p:spPr>
      </p:pic>
      <p:pic>
        <p:nvPicPr>
          <p:cNvPr id="1792" name="picture 1792"/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 rot="21600000">
            <a:off x="14756187" y="6104712"/>
            <a:ext cx="229785" cy="106702"/>
          </a:xfrm>
          <a:prstGeom prst="rect">
            <a:avLst/>
          </a:prstGeom>
        </p:spPr>
      </p:pic>
      <p:pic>
        <p:nvPicPr>
          <p:cNvPr id="1794" name="picture 1794"/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 rot="21600000">
            <a:off x="14393913" y="6097739"/>
            <a:ext cx="197028" cy="116756"/>
          </a:xfrm>
          <a:prstGeom prst="rect">
            <a:avLst/>
          </a:prstGeom>
        </p:spPr>
      </p:pic>
      <p:pic>
        <p:nvPicPr>
          <p:cNvPr id="1796" name="picture 1796"/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 rot="21600000">
            <a:off x="14082560" y="6097739"/>
            <a:ext cx="197026" cy="116756"/>
          </a:xfrm>
          <a:prstGeom prst="rect">
            <a:avLst/>
          </a:prstGeom>
        </p:spPr>
      </p:pic>
      <p:pic>
        <p:nvPicPr>
          <p:cNvPr id="1798" name="picture 1798"/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 rot="21600000">
            <a:off x="14960351" y="6893798"/>
            <a:ext cx="104922" cy="216653"/>
          </a:xfrm>
          <a:prstGeom prst="rect">
            <a:avLst/>
          </a:prstGeom>
        </p:spPr>
      </p:pic>
      <p:pic>
        <p:nvPicPr>
          <p:cNvPr id="1800" name="picture 1800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 rot="21600000">
            <a:off x="14960514" y="7237100"/>
            <a:ext cx="116757" cy="180650"/>
          </a:xfrm>
          <a:prstGeom prst="rect">
            <a:avLst/>
          </a:prstGeom>
        </p:spPr>
      </p:pic>
      <p:pic>
        <p:nvPicPr>
          <p:cNvPr id="1802" name="picture 1802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 rot="21600000">
            <a:off x="8254777" y="10162699"/>
            <a:ext cx="142968" cy="1243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rect 180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806" name="picture 18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3851281" y="9638568"/>
            <a:ext cx="833437" cy="648432"/>
          </a:xfrm>
          <a:prstGeom prst="rect">
            <a:avLst/>
          </a:prstGeom>
        </p:spPr>
      </p:pic>
      <p:sp>
        <p:nvSpPr>
          <p:cNvPr id="1808" name="textbox 1808"/>
          <p:cNvSpPr/>
          <p:nvPr/>
        </p:nvSpPr>
        <p:spPr>
          <a:xfrm>
            <a:off x="9124998" y="4897835"/>
            <a:ext cx="2010410" cy="7969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6074"/>
              </a:lnSpc>
              <a:tabLst/>
            </a:pPr>
            <a:r>
              <a:rPr sz="4300" kern="0" spc="-5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mm</a:t>
            </a:r>
            <a:r>
              <a:rPr sz="4300" kern="0" spc="-5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4300" kern="0" spc="7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kern="0" spc="-30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endParaRPr sz="4300" dirty="0">
              <a:latin typeface="Arial"/>
              <a:ea typeface="Arial"/>
              <a:cs typeface="Arial"/>
            </a:endParaRPr>
          </a:p>
        </p:txBody>
      </p:sp>
      <p:pic>
        <p:nvPicPr>
          <p:cNvPr id="1810" name="picture 18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137698" y="4934211"/>
            <a:ext cx="371355" cy="409464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 rot="21600000">
            <a:off x="10030928" y="5048663"/>
            <a:ext cx="5792134" cy="5238337"/>
            <a:chOff x="0" y="0"/>
            <a:chExt cx="5792134" cy="5238337"/>
          </a:xfrm>
        </p:grpSpPr>
        <p:pic>
          <p:nvPicPr>
            <p:cNvPr id="1812" name="picture 18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5496566" cy="5238337"/>
            </a:xfrm>
            <a:prstGeom prst="rect">
              <a:avLst/>
            </a:prstGeom>
          </p:spPr>
        </p:pic>
        <p:sp>
          <p:nvSpPr>
            <p:cNvPr id="1814" name="textbox 1814"/>
            <p:cNvSpPr/>
            <p:nvPr/>
          </p:nvSpPr>
          <p:spPr>
            <a:xfrm>
              <a:off x="742805" y="2719148"/>
              <a:ext cx="5016500" cy="171513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41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algn="r" rtl="0" eaLnBrk="0">
                <a:lnSpc>
                  <a:spcPts val="3612"/>
                </a:lnSpc>
                <a:tabLst/>
              </a:pPr>
              <a:r>
                <a:rPr sz="6300" kern="0" spc="40" dirty="0">
                  <a:solidFill>
                    <a:srgbClr val="7E7E7E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&gt;</a:t>
              </a:r>
              <a:endParaRPr sz="63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9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10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10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0000"/>
                </a:lnSpc>
                <a:tabLst/>
              </a:pPr>
              <a:endParaRPr sz="14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7254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12700" algn="l" rtl="0" eaLnBrk="0">
                <a:lnSpc>
                  <a:spcPts val="4052"/>
                </a:lnSpc>
                <a:tabLst/>
              </a:pPr>
              <a:r>
                <a:rPr sz="5600" kern="0" spc="40" dirty="0">
                  <a:solidFill>
                    <a:srgbClr val="7E7E7E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endParaRPr sz="5600" dirty="0">
                <a:latin typeface="Arial"/>
                <a:ea typeface="Arial"/>
                <a:cs typeface="Arial"/>
              </a:endParaRPr>
            </a:p>
          </p:txBody>
        </p:sp>
        <p:pic>
          <p:nvPicPr>
            <p:cNvPr id="1816" name="picture 18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1100451" y="665698"/>
              <a:ext cx="1127245" cy="1781435"/>
            </a:xfrm>
            <a:prstGeom prst="rect">
              <a:avLst/>
            </a:prstGeom>
          </p:spPr>
        </p:pic>
        <p:pic>
          <p:nvPicPr>
            <p:cNvPr id="1818" name="picture 18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2919728" y="3448289"/>
              <a:ext cx="2009046" cy="818277"/>
            </a:xfrm>
            <a:prstGeom prst="rect">
              <a:avLst/>
            </a:prstGeom>
          </p:spPr>
        </p:pic>
        <p:pic>
          <p:nvPicPr>
            <p:cNvPr id="1820" name="picture 18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4150714" y="398960"/>
              <a:ext cx="856708" cy="585735"/>
            </a:xfrm>
            <a:prstGeom prst="rect">
              <a:avLst/>
            </a:prstGeom>
          </p:spPr>
        </p:pic>
        <p:pic>
          <p:nvPicPr>
            <p:cNvPr id="1822" name="picture 18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2757401" y="44146"/>
              <a:ext cx="653519" cy="533402"/>
            </a:xfrm>
            <a:prstGeom prst="rect">
              <a:avLst/>
            </a:prstGeom>
          </p:spPr>
        </p:pic>
        <p:pic>
          <p:nvPicPr>
            <p:cNvPr id="1824" name="picture 18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287808" y="1498430"/>
              <a:ext cx="282490" cy="893036"/>
            </a:xfrm>
            <a:prstGeom prst="rect">
              <a:avLst/>
            </a:prstGeom>
          </p:spPr>
        </p:pic>
        <p:pic>
          <p:nvPicPr>
            <p:cNvPr id="1826" name="picture 18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1600000">
              <a:off x="5439429" y="3111798"/>
              <a:ext cx="352705" cy="375410"/>
            </a:xfrm>
            <a:prstGeom prst="rect">
              <a:avLst/>
            </a:prstGeom>
          </p:spPr>
        </p:pic>
        <p:pic>
          <p:nvPicPr>
            <p:cNvPr id="1828" name="picture 182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21600000">
              <a:off x="641650" y="1737621"/>
              <a:ext cx="383030" cy="325301"/>
            </a:xfrm>
            <a:prstGeom prst="rect">
              <a:avLst/>
            </a:prstGeom>
          </p:spPr>
        </p:pic>
        <p:pic>
          <p:nvPicPr>
            <p:cNvPr id="1830" name="picture 18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21600000">
              <a:off x="448188" y="1220968"/>
              <a:ext cx="279245" cy="260109"/>
            </a:xfrm>
            <a:prstGeom prst="rect">
              <a:avLst/>
            </a:prstGeom>
          </p:spPr>
        </p:pic>
        <p:pic>
          <p:nvPicPr>
            <p:cNvPr id="1832" name="picture 183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21600000">
              <a:off x="4917099" y="2550550"/>
              <a:ext cx="138648" cy="205135"/>
            </a:xfrm>
            <a:prstGeom prst="rect">
              <a:avLst/>
            </a:prstGeom>
          </p:spPr>
        </p:pic>
        <p:pic>
          <p:nvPicPr>
            <p:cNvPr id="1834" name="picture 183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21600000">
              <a:off x="4725258" y="1056049"/>
              <a:ext cx="229785" cy="106702"/>
            </a:xfrm>
            <a:prstGeom prst="rect">
              <a:avLst/>
            </a:prstGeom>
          </p:spPr>
        </p:pic>
        <p:pic>
          <p:nvPicPr>
            <p:cNvPr id="1836" name="picture 18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21600000">
              <a:off x="4362984" y="1049075"/>
              <a:ext cx="197028" cy="116756"/>
            </a:xfrm>
            <a:prstGeom prst="rect">
              <a:avLst/>
            </a:prstGeom>
          </p:spPr>
        </p:pic>
        <p:pic>
          <p:nvPicPr>
            <p:cNvPr id="1838" name="picture 183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21600000">
              <a:off x="4051631" y="1049075"/>
              <a:ext cx="197026" cy="116756"/>
            </a:xfrm>
            <a:prstGeom prst="rect">
              <a:avLst/>
            </a:prstGeom>
          </p:spPr>
        </p:pic>
        <p:pic>
          <p:nvPicPr>
            <p:cNvPr id="1840" name="picture 184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21600000">
              <a:off x="4929423" y="1845135"/>
              <a:ext cx="104922" cy="216653"/>
            </a:xfrm>
            <a:prstGeom prst="rect">
              <a:avLst/>
            </a:prstGeom>
          </p:spPr>
        </p:pic>
        <p:pic>
          <p:nvPicPr>
            <p:cNvPr id="1842" name="picture 184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21600000">
              <a:off x="3710761" y="1057669"/>
              <a:ext cx="180652" cy="116919"/>
            </a:xfrm>
            <a:prstGeom prst="rect">
              <a:avLst/>
            </a:prstGeom>
          </p:spPr>
        </p:pic>
        <p:pic>
          <p:nvPicPr>
            <p:cNvPr id="1844" name="picture 1844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21600000">
              <a:off x="4929585" y="2188437"/>
              <a:ext cx="116757" cy="180650"/>
            </a:xfrm>
            <a:prstGeom prst="rect">
              <a:avLst/>
            </a:prstGeom>
          </p:spPr>
        </p:pic>
        <p:pic>
          <p:nvPicPr>
            <p:cNvPr id="1846" name="picture 184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rot="21600000">
              <a:off x="3353030" y="1057669"/>
              <a:ext cx="164270" cy="116919"/>
            </a:xfrm>
            <a:prstGeom prst="rect">
              <a:avLst/>
            </a:prstGeom>
          </p:spPr>
        </p:pic>
      </p:grpSp>
      <p:pic>
        <p:nvPicPr>
          <p:cNvPr id="1848" name="picture 184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2757850" y="9599989"/>
            <a:ext cx="945901" cy="687010"/>
          </a:xfrm>
          <a:prstGeom prst="rect">
            <a:avLst/>
          </a:prstGeom>
        </p:spPr>
      </p:pic>
      <p:pic>
        <p:nvPicPr>
          <p:cNvPr id="1850" name="picture 185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1515983" y="7864622"/>
            <a:ext cx="349171" cy="548220"/>
          </a:xfrm>
          <a:prstGeom prst="rect">
            <a:avLst/>
          </a:prstGeom>
        </p:spPr>
      </p:pic>
      <p:pic>
        <p:nvPicPr>
          <p:cNvPr id="1852" name="picture 185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1096643" y="7962296"/>
            <a:ext cx="401679" cy="142704"/>
          </a:xfrm>
          <a:prstGeom prst="rect">
            <a:avLst/>
          </a:prstGeom>
        </p:spPr>
      </p:pic>
      <p:pic>
        <p:nvPicPr>
          <p:cNvPr id="1854" name="picture 185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2041896" y="7484887"/>
            <a:ext cx="119352" cy="866927"/>
          </a:xfrm>
          <a:prstGeom prst="rect">
            <a:avLst/>
          </a:prstGeom>
        </p:spPr>
      </p:pic>
      <p:pic>
        <p:nvPicPr>
          <p:cNvPr id="1856" name="picture 185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4019160" y="7519426"/>
            <a:ext cx="168001" cy="600331"/>
          </a:xfrm>
          <a:prstGeom prst="rect">
            <a:avLst/>
          </a:prstGeom>
        </p:spPr>
      </p:pic>
      <p:pic>
        <p:nvPicPr>
          <p:cNvPr id="1858" name="picture 185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4247972" y="7032774"/>
            <a:ext cx="2230400" cy="1148768"/>
          </a:xfrm>
          <a:prstGeom prst="rect">
            <a:avLst/>
          </a:prstGeom>
        </p:spPr>
      </p:pic>
      <p:pic>
        <p:nvPicPr>
          <p:cNvPr id="1860" name="picture 186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6446591" y="9289933"/>
            <a:ext cx="709465" cy="949184"/>
          </a:xfrm>
          <a:prstGeom prst="rect">
            <a:avLst/>
          </a:prstGeom>
        </p:spPr>
      </p:pic>
      <p:pic>
        <p:nvPicPr>
          <p:cNvPr id="1862" name="picture 186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5647473" y="8521238"/>
            <a:ext cx="679299" cy="1765761"/>
          </a:xfrm>
          <a:prstGeom prst="rect">
            <a:avLst/>
          </a:prstGeom>
        </p:spPr>
      </p:pic>
      <p:pic>
        <p:nvPicPr>
          <p:cNvPr id="1864" name="picture 186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504908" y="8891533"/>
            <a:ext cx="2047181" cy="1395467"/>
          </a:xfrm>
          <a:prstGeom prst="rect">
            <a:avLst/>
          </a:prstGeom>
        </p:spPr>
      </p:pic>
      <p:pic>
        <p:nvPicPr>
          <p:cNvPr id="1866" name="picture 186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4448154" y="9135468"/>
            <a:ext cx="391482" cy="400852"/>
          </a:xfrm>
          <a:prstGeom prst="rect">
            <a:avLst/>
          </a:prstGeom>
        </p:spPr>
      </p:pic>
      <p:sp>
        <p:nvSpPr>
          <p:cNvPr id="1868" name="textbox 1868"/>
          <p:cNvSpPr/>
          <p:nvPr/>
        </p:nvSpPr>
        <p:spPr>
          <a:xfrm>
            <a:off x="5167047" y="9440533"/>
            <a:ext cx="464184" cy="6559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spcBef>
                <a:spcPts val="1"/>
              </a:spcBef>
              <a:tabLst/>
            </a:pPr>
            <a:r>
              <a:rPr sz="4900" kern="0" spc="17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sz="4900" dirty="0">
              <a:latin typeface="Arial"/>
              <a:ea typeface="Arial"/>
              <a:cs typeface="Arial"/>
            </a:endParaRPr>
          </a:p>
        </p:txBody>
      </p:sp>
      <p:sp>
        <p:nvSpPr>
          <p:cNvPr id="1870" name="textbox 1870"/>
          <p:cNvSpPr/>
          <p:nvPr/>
        </p:nvSpPr>
        <p:spPr>
          <a:xfrm>
            <a:off x="3598293" y="7411375"/>
            <a:ext cx="462280" cy="6832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861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tabLst/>
            </a:pPr>
            <a:r>
              <a:rPr sz="61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sp>
        <p:nvSpPr>
          <p:cNvPr id="1872" name="textbox 1872"/>
          <p:cNvSpPr/>
          <p:nvPr/>
        </p:nvSpPr>
        <p:spPr>
          <a:xfrm>
            <a:off x="1389287" y="7274670"/>
            <a:ext cx="6201409" cy="24250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3275"/>
              </a:lnSpc>
              <a:tabLst/>
            </a:pPr>
            <a:r>
              <a:rPr sz="4400" kern="0" spc="8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4400" dirty="0">
              <a:latin typeface="Arial"/>
              <a:ea typeface="Arial"/>
              <a:cs typeface="Arial"/>
            </a:endParaRPr>
          </a:p>
          <a:p>
            <a:pPr marL="240665" indent="-227965" algn="l" rtl="0" eaLnBrk="0">
              <a:lnSpc>
                <a:spcPct val="119000"/>
              </a:lnSpc>
              <a:spcBef>
                <a:spcPts val="194"/>
              </a:spcBef>
              <a:tabLst/>
            </a:pPr>
            <a:r>
              <a:rPr sz="3600" kern="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背景图使用</a:t>
            </a:r>
            <a:r>
              <a:rPr sz="3600" kern="0" spc="-3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半透明数学公式</a:t>
            </a:r>
            <a:r>
              <a:rPr sz="3600" kern="0" spc="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</a:t>
            </a:r>
            <a:r>
              <a:rPr sz="3600" kern="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填充画面但又不显得杂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乱</a:t>
            </a:r>
            <a:r>
              <a:rPr sz="36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</a:t>
            </a:r>
            <a:r>
              <a:rPr sz="3600" kern="0" spc="-1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营造专业</a:t>
            </a:r>
            <a:r>
              <a:rPr sz="3600" kern="0" spc="-3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600" kern="0" spc="-10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、深奥的氛围感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874" name="picture 187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8517473" y="458110"/>
            <a:ext cx="6096821" cy="2041537"/>
          </a:xfrm>
          <a:prstGeom prst="rect">
            <a:avLst/>
          </a:prstGeom>
        </p:spPr>
      </p:pic>
      <p:pic>
        <p:nvPicPr>
          <p:cNvPr id="1876" name="picture 187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3977760" y="1029632"/>
            <a:ext cx="1788066" cy="1045794"/>
          </a:xfrm>
          <a:prstGeom prst="rect">
            <a:avLst/>
          </a:prstGeom>
        </p:spPr>
      </p:pic>
      <p:pic>
        <p:nvPicPr>
          <p:cNvPr id="1878" name="picture 1878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7851902" y="1267202"/>
            <a:ext cx="342164" cy="719976"/>
          </a:xfrm>
          <a:prstGeom prst="rect">
            <a:avLst/>
          </a:prstGeom>
        </p:spPr>
      </p:pic>
      <p:pic>
        <p:nvPicPr>
          <p:cNvPr id="1880" name="picture 1880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6839150" y="1277715"/>
            <a:ext cx="196580" cy="735169"/>
          </a:xfrm>
          <a:prstGeom prst="rect">
            <a:avLst/>
          </a:prstGeom>
        </p:spPr>
      </p:pic>
      <p:pic>
        <p:nvPicPr>
          <p:cNvPr id="1882" name="picture 1882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7497241" y="1313697"/>
            <a:ext cx="221694" cy="602203"/>
          </a:xfrm>
          <a:prstGeom prst="rect">
            <a:avLst/>
          </a:prstGeom>
        </p:spPr>
      </p:pic>
      <p:sp>
        <p:nvSpPr>
          <p:cNvPr id="1884" name="textbox 1884"/>
          <p:cNvSpPr/>
          <p:nvPr/>
        </p:nvSpPr>
        <p:spPr>
          <a:xfrm>
            <a:off x="7121303" y="1277224"/>
            <a:ext cx="292100" cy="821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6262"/>
              </a:lnSpc>
              <a:tabLst/>
            </a:pPr>
            <a:r>
              <a:rPr sz="4200" kern="0" spc="-25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sz="4200" dirty="0">
              <a:latin typeface="Arial"/>
              <a:ea typeface="Arial"/>
              <a:cs typeface="Arial"/>
            </a:endParaRPr>
          </a:p>
        </p:txBody>
      </p:sp>
      <p:sp>
        <p:nvSpPr>
          <p:cNvPr id="1886" name="textbox 1886"/>
          <p:cNvSpPr/>
          <p:nvPr/>
        </p:nvSpPr>
        <p:spPr>
          <a:xfrm>
            <a:off x="5886425" y="1246128"/>
            <a:ext cx="659765" cy="8858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772"/>
              </a:lnSpc>
              <a:tabLst/>
            </a:pPr>
            <a:r>
              <a:rPr sz="89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sz="8900" dirty="0">
              <a:latin typeface="Arial"/>
              <a:ea typeface="Arial"/>
              <a:cs typeface="Arial"/>
            </a:endParaRPr>
          </a:p>
        </p:txBody>
      </p:sp>
      <p:pic>
        <p:nvPicPr>
          <p:cNvPr id="1888" name="picture 1888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1240543" y="92743"/>
            <a:ext cx="2773750" cy="3036744"/>
          </a:xfrm>
          <a:prstGeom prst="rect">
            <a:avLst/>
          </a:prstGeom>
        </p:spPr>
      </p:pic>
      <p:sp>
        <p:nvSpPr>
          <p:cNvPr id="1890" name="textbox 1890"/>
          <p:cNvSpPr/>
          <p:nvPr/>
        </p:nvSpPr>
        <p:spPr>
          <a:xfrm>
            <a:off x="2740241" y="1127366"/>
            <a:ext cx="307340" cy="2654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888"/>
              </a:lnSpc>
              <a:tabLst/>
            </a:pPr>
            <a:r>
              <a:rPr sz="2500" kern="0" spc="40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2500" dirty="0">
              <a:latin typeface="Arial"/>
              <a:ea typeface="Arial"/>
              <a:cs typeface="Arial"/>
            </a:endParaRPr>
          </a:p>
        </p:txBody>
      </p:sp>
      <p:pic>
        <p:nvPicPr>
          <p:cNvPr id="1892" name="picture 1892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1538702" y="883910"/>
            <a:ext cx="299989" cy="726043"/>
          </a:xfrm>
          <a:prstGeom prst="rect">
            <a:avLst/>
          </a:prstGeom>
        </p:spPr>
      </p:pic>
      <p:sp>
        <p:nvSpPr>
          <p:cNvPr id="1894" name="textbox 1894"/>
          <p:cNvSpPr/>
          <p:nvPr/>
        </p:nvSpPr>
        <p:spPr>
          <a:xfrm>
            <a:off x="1111742" y="629593"/>
            <a:ext cx="7487919" cy="13188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568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6000"/>
              </a:lnSpc>
              <a:tabLst/>
            </a:pPr>
            <a:r>
              <a:rPr sz="9900" kern="0" spc="-11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其他视觉元素</a:t>
            </a:r>
            <a:endParaRPr sz="99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896" name="picture 189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5617341" y="2358888"/>
            <a:ext cx="5621451" cy="1499367"/>
          </a:xfrm>
          <a:prstGeom prst="rect">
            <a:avLst/>
          </a:prstGeom>
        </p:spPr>
      </p:pic>
      <p:pic>
        <p:nvPicPr>
          <p:cNvPr id="1898" name="picture 1898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15245438" y="399139"/>
            <a:ext cx="2580025" cy="2425735"/>
          </a:xfrm>
          <a:prstGeom prst="rect">
            <a:avLst/>
          </a:prstGeom>
        </p:spPr>
      </p:pic>
      <p:pic>
        <p:nvPicPr>
          <p:cNvPr id="1900" name="picture 1900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9286241" y="6915043"/>
            <a:ext cx="642978" cy="534654"/>
          </a:xfrm>
          <a:prstGeom prst="rect">
            <a:avLst/>
          </a:prstGeom>
        </p:spPr>
      </p:pic>
      <p:sp>
        <p:nvSpPr>
          <p:cNvPr id="1902" name="textbox 1902"/>
          <p:cNvSpPr/>
          <p:nvPr/>
        </p:nvSpPr>
        <p:spPr>
          <a:xfrm>
            <a:off x="9884889" y="6788343"/>
            <a:ext cx="475615" cy="777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5761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4000"/>
              </a:lnSpc>
              <a:tabLst/>
            </a:pPr>
            <a:r>
              <a:rPr sz="5900" kern="0" spc="-4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sz="5900" dirty="0">
              <a:latin typeface="Arial"/>
              <a:ea typeface="Arial"/>
              <a:cs typeface="Arial"/>
            </a:endParaRPr>
          </a:p>
        </p:txBody>
      </p:sp>
      <p:sp>
        <p:nvSpPr>
          <p:cNvPr id="1904" name="textbox 1904"/>
          <p:cNvSpPr/>
          <p:nvPr/>
        </p:nvSpPr>
        <p:spPr>
          <a:xfrm>
            <a:off x="9308327" y="7322311"/>
            <a:ext cx="5469890" cy="11283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60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3600" kern="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边角使用某些简笔插画填充</a:t>
            </a:r>
            <a:endParaRPr sz="3600" dirty="0">
              <a:latin typeface="Microsoft YaHei"/>
              <a:ea typeface="Microsoft YaHei"/>
              <a:cs typeface="Microsoft YaHei"/>
            </a:endParaRPr>
          </a:p>
          <a:p>
            <a:pPr marL="466725" algn="l" rtl="0" eaLnBrk="0">
              <a:lnSpc>
                <a:spcPts val="5400"/>
              </a:lnSpc>
              <a:tabLst/>
            </a:pP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颜色使用</a:t>
            </a:r>
            <a:r>
              <a:rPr sz="3600" kern="0" spc="-4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淡化的宝石蓝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906" name="picture 1906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15435330" y="3082301"/>
            <a:ext cx="2380888" cy="1117515"/>
          </a:xfrm>
          <a:prstGeom prst="rect">
            <a:avLst/>
          </a:prstGeom>
        </p:spPr>
      </p:pic>
      <p:sp>
        <p:nvSpPr>
          <p:cNvPr id="1908" name="textbox 1908"/>
          <p:cNvSpPr/>
          <p:nvPr/>
        </p:nvSpPr>
        <p:spPr>
          <a:xfrm>
            <a:off x="11960903" y="2170727"/>
            <a:ext cx="5314315" cy="11296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738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600" kern="0" spc="5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右上角或左上角标注</a:t>
            </a:r>
            <a:r>
              <a:rPr sz="3600" kern="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Logo</a:t>
            </a:r>
            <a:endParaRPr sz="3600" dirty="0">
              <a:latin typeface="Microsoft YaHei"/>
              <a:ea typeface="Microsoft YaHei"/>
              <a:cs typeface="Microsoft YaHei"/>
            </a:endParaRPr>
          </a:p>
          <a:p>
            <a:pPr marL="1305560" algn="l" rtl="0" eaLnBrk="0">
              <a:lnSpc>
                <a:spcPts val="4816"/>
              </a:lnSpc>
              <a:spcBef>
                <a:spcPts val="52"/>
              </a:spcBef>
              <a:tabLst/>
            </a:pPr>
            <a:r>
              <a:rPr sz="3600" kern="0" spc="-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并用虚线打底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910" name="picture 1910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6411444" y="4603823"/>
            <a:ext cx="2530450" cy="2001385"/>
          </a:xfrm>
          <a:prstGeom prst="rect">
            <a:avLst/>
          </a:prstGeom>
        </p:spPr>
      </p:pic>
      <p:pic>
        <p:nvPicPr>
          <p:cNvPr id="1912" name="picture 1912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11207232" y="4319361"/>
            <a:ext cx="1268769" cy="423011"/>
          </a:xfrm>
          <a:prstGeom prst="rect">
            <a:avLst/>
          </a:prstGeom>
        </p:spPr>
      </p:pic>
      <p:sp>
        <p:nvSpPr>
          <p:cNvPr id="1914" name="textbox 1914"/>
          <p:cNvSpPr/>
          <p:nvPr/>
        </p:nvSpPr>
        <p:spPr>
          <a:xfrm>
            <a:off x="7682852" y="4569054"/>
            <a:ext cx="5013959" cy="1174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794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69900" algn="l" rtl="0" eaLnBrk="0">
              <a:lnSpc>
                <a:spcPct val="85000"/>
              </a:lnSpc>
              <a:tabLst/>
            </a:pP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标题下方画一条虚线</a:t>
            </a:r>
            <a:endParaRPr sz="36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4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942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tabLst/>
            </a:pPr>
            <a:r>
              <a:rPr sz="3600" kern="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提高设计感同时分割文</a:t>
            </a:r>
            <a:r>
              <a:rPr sz="3600" kern="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本</a:t>
            </a:r>
            <a:endParaRPr sz="3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16" name="textbox 1916"/>
          <p:cNvSpPr/>
          <p:nvPr/>
        </p:nvSpPr>
        <p:spPr>
          <a:xfrm>
            <a:off x="5650042" y="6491600"/>
            <a:ext cx="141604" cy="1416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913"/>
              </a:lnSpc>
              <a:tabLst/>
            </a:pPr>
            <a:r>
              <a:rPr sz="1500" kern="0" spc="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&gt;</a:t>
            </a:r>
            <a:endParaRPr sz="1500" dirty="0">
              <a:latin typeface="Arial"/>
              <a:ea typeface="Arial"/>
              <a:cs typeface="Arial"/>
            </a:endParaRPr>
          </a:p>
        </p:txBody>
      </p:sp>
      <p:pic>
        <p:nvPicPr>
          <p:cNvPr id="1918" name="picture 1918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704318" y="6020669"/>
            <a:ext cx="5175832" cy="1049089"/>
          </a:xfrm>
          <a:prstGeom prst="rect">
            <a:avLst/>
          </a:prstGeom>
        </p:spPr>
      </p:pic>
      <p:pic>
        <p:nvPicPr>
          <p:cNvPr id="1920" name="picture 1920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15520942" y="9062846"/>
            <a:ext cx="2283525" cy="1224154"/>
          </a:xfrm>
          <a:prstGeom prst="rect">
            <a:avLst/>
          </a:prstGeom>
        </p:spPr>
      </p:pic>
      <p:pic>
        <p:nvPicPr>
          <p:cNvPr id="1922" name="picture 1922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16845830" y="9027387"/>
            <a:ext cx="747252" cy="583304"/>
          </a:xfrm>
          <a:prstGeom prst="rect">
            <a:avLst/>
          </a:prstGeom>
        </p:spPr>
      </p:pic>
      <p:pic>
        <p:nvPicPr>
          <p:cNvPr id="1924" name="picture 1924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15454952" y="8678846"/>
            <a:ext cx="819736" cy="334434"/>
          </a:xfrm>
          <a:prstGeom prst="rect">
            <a:avLst/>
          </a:prstGeom>
        </p:spPr>
      </p:pic>
      <p:pic>
        <p:nvPicPr>
          <p:cNvPr id="1926" name="picture 1926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17083561" y="7521049"/>
            <a:ext cx="342490" cy="701194"/>
          </a:xfrm>
          <a:prstGeom prst="rect">
            <a:avLst/>
          </a:prstGeom>
        </p:spPr>
      </p:pic>
      <p:pic>
        <p:nvPicPr>
          <p:cNvPr id="1928" name="picture 1928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17539405" y="7895866"/>
            <a:ext cx="323870" cy="222911"/>
          </a:xfrm>
          <a:prstGeom prst="rect">
            <a:avLst/>
          </a:prstGeom>
        </p:spPr>
      </p:pic>
      <p:pic>
        <p:nvPicPr>
          <p:cNvPr id="1930" name="picture 1930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rot="21600000">
            <a:off x="15689839" y="7510020"/>
            <a:ext cx="2006973" cy="2006973"/>
          </a:xfrm>
          <a:prstGeom prst="rect">
            <a:avLst/>
          </a:prstGeom>
        </p:spPr>
      </p:pic>
      <p:pic>
        <p:nvPicPr>
          <p:cNvPr id="1932" name="picture 1932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 rot="21600000">
            <a:off x="2929095" y="3973879"/>
            <a:ext cx="439464" cy="366165"/>
          </a:xfrm>
          <a:prstGeom prst="rect">
            <a:avLst/>
          </a:prstGeom>
        </p:spPr>
      </p:pic>
      <p:pic>
        <p:nvPicPr>
          <p:cNvPr id="1934" name="picture 1934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 rot="21600000">
            <a:off x="2402990" y="3768105"/>
            <a:ext cx="3359255" cy="1162525"/>
          </a:xfrm>
          <a:prstGeom prst="rect">
            <a:avLst/>
          </a:prstGeom>
        </p:spPr>
      </p:pic>
      <p:sp>
        <p:nvSpPr>
          <p:cNvPr id="1936" name="textbox 1936"/>
          <p:cNvSpPr/>
          <p:nvPr/>
        </p:nvSpPr>
        <p:spPr>
          <a:xfrm>
            <a:off x="14553751" y="1188987"/>
            <a:ext cx="796925" cy="9899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7593"/>
              </a:lnSpc>
              <a:tabLst/>
            </a:pPr>
            <a:r>
              <a:rPr sz="5100" kern="0" spc="-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S3</a:t>
            </a:r>
            <a:endParaRPr sz="5100" dirty="0">
              <a:latin typeface="Arial"/>
              <a:ea typeface="Arial"/>
              <a:cs typeface="Arial"/>
            </a:endParaRPr>
          </a:p>
        </p:txBody>
      </p:sp>
      <p:pic>
        <p:nvPicPr>
          <p:cNvPr id="1938" name="picture 1938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 rot="21600000">
            <a:off x="13392928" y="495240"/>
            <a:ext cx="1960621" cy="1548338"/>
          </a:xfrm>
          <a:prstGeom prst="rect">
            <a:avLst/>
          </a:prstGeom>
        </p:spPr>
      </p:pic>
      <p:pic>
        <p:nvPicPr>
          <p:cNvPr id="1940" name="picture 1940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 rot="21600000">
            <a:off x="5366244" y="3044260"/>
            <a:ext cx="931599" cy="930025"/>
          </a:xfrm>
          <a:prstGeom prst="rect">
            <a:avLst/>
          </a:prstGeom>
        </p:spPr>
      </p:pic>
      <p:pic>
        <p:nvPicPr>
          <p:cNvPr id="1942" name="picture 1942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 rot="21600000">
            <a:off x="6506753" y="2935544"/>
            <a:ext cx="159568" cy="523301"/>
          </a:xfrm>
          <a:prstGeom prst="rect">
            <a:avLst/>
          </a:prstGeom>
        </p:spPr>
      </p:pic>
      <p:pic>
        <p:nvPicPr>
          <p:cNvPr id="1944" name="picture 1944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21600000">
            <a:off x="5852495" y="3177083"/>
            <a:ext cx="3499260" cy="576394"/>
          </a:xfrm>
          <a:prstGeom prst="rect">
            <a:avLst/>
          </a:prstGeom>
        </p:spPr>
      </p:pic>
      <p:pic>
        <p:nvPicPr>
          <p:cNvPr id="1946" name="picture 1946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 rot="21600000">
            <a:off x="8997898" y="2456199"/>
            <a:ext cx="1375066" cy="2029025"/>
          </a:xfrm>
          <a:prstGeom prst="rect">
            <a:avLst/>
          </a:prstGeom>
        </p:spPr>
      </p:pic>
      <p:pic>
        <p:nvPicPr>
          <p:cNvPr id="1948" name="picture 1948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 rot="21600000">
            <a:off x="10572361" y="8924090"/>
            <a:ext cx="2018779" cy="1362909"/>
          </a:xfrm>
          <a:prstGeom prst="rect">
            <a:avLst/>
          </a:prstGeom>
        </p:spPr>
      </p:pic>
      <p:pic>
        <p:nvPicPr>
          <p:cNvPr id="1950" name="picture 1950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 rot="21600000">
            <a:off x="8610179" y="8539112"/>
            <a:ext cx="1830667" cy="1422826"/>
          </a:xfrm>
          <a:prstGeom prst="rect">
            <a:avLst/>
          </a:prstGeom>
        </p:spPr>
      </p:pic>
      <p:pic>
        <p:nvPicPr>
          <p:cNvPr id="1952" name="picture 1952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 rot="21600000">
            <a:off x="12564057" y="3055707"/>
            <a:ext cx="2278757" cy="985630"/>
          </a:xfrm>
          <a:prstGeom prst="rect">
            <a:avLst/>
          </a:prstGeom>
        </p:spPr>
      </p:pic>
      <p:pic>
        <p:nvPicPr>
          <p:cNvPr id="1954" name="picture 1954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 rot="21600000">
            <a:off x="14091200" y="6688689"/>
            <a:ext cx="2302870" cy="953781"/>
          </a:xfrm>
          <a:prstGeom prst="rect">
            <a:avLst/>
          </a:prstGeom>
        </p:spPr>
      </p:pic>
      <p:pic>
        <p:nvPicPr>
          <p:cNvPr id="1956" name="picture 1956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 rot="21600000">
            <a:off x="2537961" y="4926674"/>
            <a:ext cx="2265848" cy="918167"/>
          </a:xfrm>
          <a:prstGeom prst="rect">
            <a:avLst/>
          </a:prstGeom>
        </p:spPr>
      </p:pic>
      <p:sp>
        <p:nvSpPr>
          <p:cNvPr id="1958" name="textbox 1958"/>
          <p:cNvSpPr/>
          <p:nvPr/>
        </p:nvSpPr>
        <p:spPr>
          <a:xfrm>
            <a:off x="4495368" y="5798168"/>
            <a:ext cx="127635" cy="1885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35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endParaRPr sz="1400" dirty="0">
              <a:latin typeface="Arial"/>
              <a:ea typeface="Arial"/>
              <a:cs typeface="Arial"/>
            </a:endParaRPr>
          </a:p>
        </p:txBody>
      </p:sp>
      <p:pic>
        <p:nvPicPr>
          <p:cNvPr id="1960" name="picture 1960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 rot="21600000">
            <a:off x="4586288" y="5301720"/>
            <a:ext cx="243312" cy="686556"/>
          </a:xfrm>
          <a:prstGeom prst="rect">
            <a:avLst/>
          </a:prstGeom>
        </p:spPr>
      </p:pic>
      <p:pic>
        <p:nvPicPr>
          <p:cNvPr id="1962" name="picture 1962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 rot="21600000">
            <a:off x="5155765" y="6970876"/>
            <a:ext cx="352402" cy="373228"/>
          </a:xfrm>
          <a:prstGeom prst="rect">
            <a:avLst/>
          </a:prstGeom>
        </p:spPr>
      </p:pic>
      <p:pic>
        <p:nvPicPr>
          <p:cNvPr id="1964" name="picture 1964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 rot="21600000">
            <a:off x="5025603" y="5829176"/>
            <a:ext cx="88387" cy="126924"/>
          </a:xfrm>
          <a:prstGeom prst="rect">
            <a:avLst/>
          </a:prstGeom>
        </p:spPr>
      </p:pic>
      <p:pic>
        <p:nvPicPr>
          <p:cNvPr id="1966" name="picture 1966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 rot="21600000">
            <a:off x="4197031" y="7191813"/>
            <a:ext cx="283364" cy="142494"/>
          </a:xfrm>
          <a:prstGeom prst="rect">
            <a:avLst/>
          </a:prstGeom>
        </p:spPr>
      </p:pic>
      <p:sp>
        <p:nvSpPr>
          <p:cNvPr id="1968" name="textbox 1968"/>
          <p:cNvSpPr/>
          <p:nvPr/>
        </p:nvSpPr>
        <p:spPr>
          <a:xfrm>
            <a:off x="4316994" y="5766050"/>
            <a:ext cx="140970" cy="1739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65"/>
              </a:lnSpc>
              <a:tabLst/>
            </a:pPr>
            <a:r>
              <a:rPr sz="1600" kern="0" spc="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1600" dirty="0">
              <a:latin typeface="Arial"/>
              <a:ea typeface="Arial"/>
              <a:cs typeface="Arial"/>
            </a:endParaRPr>
          </a:p>
        </p:txBody>
      </p:sp>
      <p:pic>
        <p:nvPicPr>
          <p:cNvPr id="1970" name="picture 1970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 rot="21600000">
            <a:off x="4437350" y="5918711"/>
            <a:ext cx="36814" cy="60961"/>
          </a:xfrm>
          <a:prstGeom prst="rect">
            <a:avLst/>
          </a:prstGeom>
        </p:spPr>
      </p:pic>
      <p:pic>
        <p:nvPicPr>
          <p:cNvPr id="1972" name="picture 1972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 rot="21600000">
            <a:off x="4318908" y="5807257"/>
            <a:ext cx="1405578" cy="1426246"/>
          </a:xfrm>
          <a:prstGeom prst="rect">
            <a:avLst/>
          </a:prstGeom>
        </p:spPr>
      </p:pic>
      <p:pic>
        <p:nvPicPr>
          <p:cNvPr id="1974" name="picture 1974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 rot="21600000">
            <a:off x="1899192" y="4650587"/>
            <a:ext cx="424220" cy="285409"/>
          </a:xfrm>
          <a:prstGeom prst="rect">
            <a:avLst/>
          </a:prstGeom>
        </p:spPr>
      </p:pic>
      <p:pic>
        <p:nvPicPr>
          <p:cNvPr id="1976" name="picture 1976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 rot="21600000">
            <a:off x="2096682" y="4554383"/>
            <a:ext cx="720346" cy="777305"/>
          </a:xfrm>
          <a:prstGeom prst="rect">
            <a:avLst/>
          </a:prstGeom>
        </p:spPr>
      </p:pic>
      <p:pic>
        <p:nvPicPr>
          <p:cNvPr id="1978" name="picture 1978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 rot="21600000">
            <a:off x="4206038" y="4653148"/>
            <a:ext cx="1281181" cy="516114"/>
          </a:xfrm>
          <a:prstGeom prst="rect">
            <a:avLst/>
          </a:prstGeom>
        </p:spPr>
      </p:pic>
      <p:pic>
        <p:nvPicPr>
          <p:cNvPr id="1980" name="picture 1980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 rot="21600000">
            <a:off x="3945902" y="4731997"/>
            <a:ext cx="276587" cy="378225"/>
          </a:xfrm>
          <a:prstGeom prst="rect">
            <a:avLst/>
          </a:prstGeom>
        </p:spPr>
      </p:pic>
      <p:pic>
        <p:nvPicPr>
          <p:cNvPr id="1982" name="picture 1982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 rot="21600000">
            <a:off x="2519681" y="3984109"/>
            <a:ext cx="296984" cy="584212"/>
          </a:xfrm>
          <a:prstGeom prst="rect">
            <a:avLst/>
          </a:prstGeom>
        </p:spPr>
      </p:pic>
      <p:pic>
        <p:nvPicPr>
          <p:cNvPr id="1984" name="picture 1984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 rot="21600000">
            <a:off x="2956824" y="4429883"/>
            <a:ext cx="426978" cy="104595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21600000">
            <a:off x="2540357" y="4153788"/>
            <a:ext cx="1871001" cy="648766"/>
            <a:chOff x="0" y="0"/>
            <a:chExt cx="1871001" cy="648766"/>
          </a:xfrm>
        </p:grpSpPr>
        <p:pic>
          <p:nvPicPr>
            <p:cNvPr id="1986" name="picture 1986"/>
            <p:cNvPicPr>
              <a:picLocks noChangeAspect="1"/>
            </p:cNvPicPr>
            <p:nvPr/>
          </p:nvPicPr>
          <p:blipFill>
            <a:blip r:embed="rId75"/>
            <a:stretch>
              <a:fillRect/>
            </a:stretch>
          </p:blipFill>
          <p:spPr>
            <a:xfrm rot="21600000">
              <a:off x="0" y="0"/>
              <a:ext cx="1871001" cy="648766"/>
            </a:xfrm>
            <a:prstGeom prst="rect">
              <a:avLst/>
            </a:prstGeom>
          </p:spPr>
        </p:pic>
        <p:sp>
          <p:nvSpPr>
            <p:cNvPr id="1988" name="textbox 1988"/>
            <p:cNvSpPr/>
            <p:nvPr/>
          </p:nvSpPr>
          <p:spPr>
            <a:xfrm>
              <a:off x="-12700" y="-12700"/>
              <a:ext cx="1896745" cy="67436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7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678180" algn="l" rtl="0" eaLnBrk="0">
                <a:lnSpc>
                  <a:spcPts val="1218"/>
                </a:lnSpc>
                <a:tabLst/>
              </a:pPr>
              <a:r>
                <a:rPr sz="1600" kern="0" spc="110" dirty="0">
                  <a:solidFill>
                    <a:srgbClr val="7E7E7E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</a:t>
              </a:r>
              <a:endParaRPr sz="1600" dirty="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990" name="textbox 1990"/>
          <p:cNvSpPr/>
          <p:nvPr/>
        </p:nvSpPr>
        <p:spPr>
          <a:xfrm>
            <a:off x="12630980" y="4099828"/>
            <a:ext cx="1722120" cy="6623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8000"/>
              </a:lnSpc>
              <a:tabLst/>
            </a:pPr>
            <a:r>
              <a:rPr sz="61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6100" kern="0" spc="49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61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pic>
        <p:nvPicPr>
          <p:cNvPr id="1992" name="picture 1992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 rot="21600000">
            <a:off x="13223921" y="4215987"/>
            <a:ext cx="684493" cy="445464"/>
          </a:xfrm>
          <a:prstGeom prst="rect">
            <a:avLst/>
          </a:prstGeom>
        </p:spPr>
      </p:pic>
      <p:pic>
        <p:nvPicPr>
          <p:cNvPr id="1994" name="picture 1994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 rot="21600000">
            <a:off x="15412995" y="3988310"/>
            <a:ext cx="1755481" cy="582796"/>
          </a:xfrm>
          <a:prstGeom prst="rect">
            <a:avLst/>
          </a:prstGeom>
        </p:spPr>
      </p:pic>
      <p:pic>
        <p:nvPicPr>
          <p:cNvPr id="1996" name="picture 1996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 rot="21600000">
            <a:off x="849181" y="4300800"/>
            <a:ext cx="930333" cy="1093794"/>
          </a:xfrm>
          <a:prstGeom prst="rect">
            <a:avLst/>
          </a:prstGeom>
        </p:spPr>
      </p:pic>
      <p:sp>
        <p:nvSpPr>
          <p:cNvPr id="1998" name="textbox 1998"/>
          <p:cNvSpPr/>
          <p:nvPr/>
        </p:nvSpPr>
        <p:spPr>
          <a:xfrm>
            <a:off x="15683721" y="397784"/>
            <a:ext cx="2094229" cy="5753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8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3600" b="1" kern="0" spc="260" dirty="0">
                <a:solidFill>
                  <a:srgbClr val="25A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LYS </a:t>
            </a:r>
            <a:r>
              <a:rPr sz="3600" b="1" kern="0" spc="2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</a:t>
            </a:r>
            <a:endParaRPr sz="3600" dirty="0">
              <a:latin typeface="Arial"/>
              <a:ea typeface="Arial"/>
              <a:cs typeface="Arial"/>
            </a:endParaRPr>
          </a:p>
        </p:txBody>
      </p:sp>
      <p:pic>
        <p:nvPicPr>
          <p:cNvPr id="2000" name="picture 2000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 rot="21600000">
            <a:off x="16538052" y="5980104"/>
            <a:ext cx="1220317" cy="546558"/>
          </a:xfrm>
          <a:prstGeom prst="rect">
            <a:avLst/>
          </a:prstGeom>
        </p:spPr>
      </p:pic>
      <p:pic>
        <p:nvPicPr>
          <p:cNvPr id="2002" name="picture 2002"/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 rot="21600000">
            <a:off x="2772673" y="2620516"/>
            <a:ext cx="627669" cy="292588"/>
          </a:xfrm>
          <a:prstGeom prst="rect">
            <a:avLst/>
          </a:prstGeom>
        </p:spPr>
      </p:pic>
      <p:pic>
        <p:nvPicPr>
          <p:cNvPr id="2004" name="picture 2004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 rot="21600000">
            <a:off x="2589686" y="1984129"/>
            <a:ext cx="355463" cy="909495"/>
          </a:xfrm>
          <a:prstGeom prst="rect">
            <a:avLst/>
          </a:prstGeom>
        </p:spPr>
      </p:pic>
      <p:pic>
        <p:nvPicPr>
          <p:cNvPr id="2006" name="picture 2006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 rot="21600000">
            <a:off x="1276350" y="2359454"/>
            <a:ext cx="7428287" cy="76200"/>
          </a:xfrm>
          <a:prstGeom prst="rect">
            <a:avLst/>
          </a:prstGeom>
        </p:spPr>
      </p:pic>
      <p:sp>
        <p:nvSpPr>
          <p:cNvPr id="2008" name="textbox 2008"/>
          <p:cNvSpPr/>
          <p:nvPr/>
        </p:nvSpPr>
        <p:spPr>
          <a:xfrm>
            <a:off x="367504" y="3122467"/>
            <a:ext cx="652780" cy="8928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03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800" kern="0" spc="39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endParaRPr sz="6800" dirty="0">
              <a:latin typeface="Arial"/>
              <a:ea typeface="Arial"/>
              <a:cs typeface="Arial"/>
            </a:endParaRPr>
          </a:p>
        </p:txBody>
      </p:sp>
      <p:sp>
        <p:nvSpPr>
          <p:cNvPr id="2010" name="textbox 2010"/>
          <p:cNvSpPr/>
          <p:nvPr/>
        </p:nvSpPr>
        <p:spPr>
          <a:xfrm>
            <a:off x="2958301" y="5292815"/>
            <a:ext cx="554355" cy="5194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07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tabLst/>
            </a:pPr>
            <a:r>
              <a:rPr sz="3800" kern="0" spc="-16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3800" kern="0" spc="-16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800" kern="0" spc="9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3800" dirty="0">
              <a:latin typeface="Arial"/>
              <a:ea typeface="Arial"/>
              <a:cs typeface="Arial"/>
            </a:endParaRPr>
          </a:p>
        </p:txBody>
      </p:sp>
      <p:pic>
        <p:nvPicPr>
          <p:cNvPr id="2012" name="picture 2012"/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 rot="21600000">
            <a:off x="3222829" y="5133677"/>
            <a:ext cx="1411040" cy="379050"/>
          </a:xfrm>
          <a:prstGeom prst="rect">
            <a:avLst/>
          </a:prstGeom>
        </p:spPr>
      </p:pic>
      <p:pic>
        <p:nvPicPr>
          <p:cNvPr id="2014" name="picture 2014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 rot="21600000">
            <a:off x="7484374" y="8191992"/>
            <a:ext cx="528556" cy="938626"/>
          </a:xfrm>
          <a:prstGeom prst="rect">
            <a:avLst/>
          </a:prstGeom>
        </p:spPr>
      </p:pic>
      <p:pic>
        <p:nvPicPr>
          <p:cNvPr id="2016" name="picture 2016"/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 rot="21600000">
            <a:off x="402420" y="7494454"/>
            <a:ext cx="562708" cy="827521"/>
          </a:xfrm>
          <a:prstGeom prst="rect">
            <a:avLst/>
          </a:prstGeom>
        </p:spPr>
      </p:pic>
      <p:pic>
        <p:nvPicPr>
          <p:cNvPr id="2018" name="picture 2018"/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 rot="21600000">
            <a:off x="11532335" y="3036254"/>
            <a:ext cx="406911" cy="1126383"/>
          </a:xfrm>
          <a:prstGeom prst="rect">
            <a:avLst/>
          </a:prstGeom>
        </p:spPr>
      </p:pic>
      <p:pic>
        <p:nvPicPr>
          <p:cNvPr id="2020" name="picture 2020"/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 rot="21600000">
            <a:off x="3407118" y="5698030"/>
            <a:ext cx="655628" cy="512327"/>
          </a:xfrm>
          <a:prstGeom prst="rect">
            <a:avLst/>
          </a:prstGeom>
        </p:spPr>
      </p:pic>
      <p:pic>
        <p:nvPicPr>
          <p:cNvPr id="2022" name="picture 2022"/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 rot="21600000">
            <a:off x="3890585" y="5443116"/>
            <a:ext cx="944796" cy="445135"/>
          </a:xfrm>
          <a:prstGeom prst="rect">
            <a:avLst/>
          </a:prstGeom>
        </p:spPr>
      </p:pic>
      <p:pic>
        <p:nvPicPr>
          <p:cNvPr id="2024" name="picture 2024"/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 rot="21600000">
            <a:off x="5646776" y="4638239"/>
            <a:ext cx="652247" cy="613242"/>
          </a:xfrm>
          <a:prstGeom prst="rect">
            <a:avLst/>
          </a:prstGeom>
        </p:spPr>
      </p:pic>
      <p:sp>
        <p:nvSpPr>
          <p:cNvPr id="2026" name="textbox 2026"/>
          <p:cNvSpPr/>
          <p:nvPr/>
        </p:nvSpPr>
        <p:spPr>
          <a:xfrm>
            <a:off x="16065772" y="4562645"/>
            <a:ext cx="609600" cy="5854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405"/>
              </a:lnSpc>
              <a:tabLst/>
            </a:pPr>
            <a:r>
              <a:rPr sz="5900" kern="0" spc="3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5900" dirty="0">
              <a:latin typeface="Arial"/>
              <a:ea typeface="Arial"/>
              <a:cs typeface="Arial"/>
            </a:endParaRPr>
          </a:p>
        </p:txBody>
      </p:sp>
      <p:pic>
        <p:nvPicPr>
          <p:cNvPr id="2028" name="picture 2028"/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 rot="21600000">
            <a:off x="16569503" y="6554229"/>
            <a:ext cx="760874" cy="369083"/>
          </a:xfrm>
          <a:prstGeom prst="rect">
            <a:avLst/>
          </a:prstGeom>
        </p:spPr>
      </p:pic>
      <p:pic>
        <p:nvPicPr>
          <p:cNvPr id="2030" name="picture 2030"/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 rot="21600000">
            <a:off x="3400148" y="3038653"/>
            <a:ext cx="693695" cy="403015"/>
          </a:xfrm>
          <a:prstGeom prst="rect">
            <a:avLst/>
          </a:prstGeom>
        </p:spPr>
      </p:pic>
      <p:pic>
        <p:nvPicPr>
          <p:cNvPr id="2032" name="picture 2032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 rot="21600000">
            <a:off x="8736829" y="6766176"/>
            <a:ext cx="272274" cy="901307"/>
          </a:xfrm>
          <a:prstGeom prst="rect">
            <a:avLst/>
          </a:prstGeom>
        </p:spPr>
      </p:pic>
      <p:sp>
        <p:nvSpPr>
          <p:cNvPr id="2034" name="textbox 2034"/>
          <p:cNvSpPr/>
          <p:nvPr/>
        </p:nvSpPr>
        <p:spPr>
          <a:xfrm>
            <a:off x="8085852" y="8770782"/>
            <a:ext cx="46037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258"/>
              </a:lnSpc>
              <a:tabLst/>
            </a:pPr>
            <a:r>
              <a:rPr sz="61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6100" dirty="0">
              <a:latin typeface="Arial"/>
              <a:ea typeface="Arial"/>
              <a:cs typeface="Arial"/>
            </a:endParaRPr>
          </a:p>
        </p:txBody>
      </p:sp>
      <p:sp>
        <p:nvSpPr>
          <p:cNvPr id="2036" name="textbox 2036"/>
          <p:cNvSpPr/>
          <p:nvPr/>
        </p:nvSpPr>
        <p:spPr>
          <a:xfrm>
            <a:off x="7539847" y="9504910"/>
            <a:ext cx="337184" cy="7677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841"/>
              </a:lnSpc>
              <a:tabLst/>
            </a:pPr>
            <a:r>
              <a:rPr sz="8200" kern="0" spc="1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sz="8200" dirty="0">
              <a:latin typeface="Arial"/>
              <a:ea typeface="Arial"/>
              <a:cs typeface="Arial"/>
            </a:endParaRPr>
          </a:p>
        </p:txBody>
      </p:sp>
      <p:pic>
        <p:nvPicPr>
          <p:cNvPr id="2038" name="picture 2038"/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 rot="21600000">
            <a:off x="2138870" y="3146356"/>
            <a:ext cx="350760" cy="343949"/>
          </a:xfrm>
          <a:prstGeom prst="rect">
            <a:avLst/>
          </a:prstGeom>
        </p:spPr>
      </p:pic>
      <p:pic>
        <p:nvPicPr>
          <p:cNvPr id="2040" name="picture 2040"/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 rot="21600000">
            <a:off x="1932083" y="3377609"/>
            <a:ext cx="990501" cy="231915"/>
          </a:xfrm>
          <a:prstGeom prst="rect">
            <a:avLst/>
          </a:prstGeom>
        </p:spPr>
      </p:pic>
      <p:pic>
        <p:nvPicPr>
          <p:cNvPr id="2042" name="picture 2042"/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 rot="21600000">
            <a:off x="15554520" y="5921953"/>
            <a:ext cx="381248" cy="574964"/>
          </a:xfrm>
          <a:prstGeom prst="rect">
            <a:avLst/>
          </a:prstGeom>
        </p:spPr>
      </p:pic>
      <p:pic>
        <p:nvPicPr>
          <p:cNvPr id="2044" name="picture 2044"/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 rot="21600000">
            <a:off x="4465391" y="6793404"/>
            <a:ext cx="481089" cy="446898"/>
          </a:xfrm>
          <a:prstGeom prst="rect">
            <a:avLst/>
          </a:prstGeom>
        </p:spPr>
      </p:pic>
      <p:pic>
        <p:nvPicPr>
          <p:cNvPr id="2046" name="picture 2046"/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 rot="21600000">
            <a:off x="11919966" y="3858264"/>
            <a:ext cx="592639" cy="348289"/>
          </a:xfrm>
          <a:prstGeom prst="rect">
            <a:avLst/>
          </a:prstGeom>
        </p:spPr>
      </p:pic>
      <p:pic>
        <p:nvPicPr>
          <p:cNvPr id="2048" name="picture 2048"/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 rot="21600000">
            <a:off x="4536683" y="4761063"/>
            <a:ext cx="531021" cy="369416"/>
          </a:xfrm>
          <a:prstGeom prst="rect">
            <a:avLst/>
          </a:prstGeom>
        </p:spPr>
      </p:pic>
      <p:pic>
        <p:nvPicPr>
          <p:cNvPr id="2050" name="picture 2050"/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 rot="21600000">
            <a:off x="7269529" y="9484690"/>
            <a:ext cx="273774" cy="711678"/>
          </a:xfrm>
          <a:prstGeom prst="rect">
            <a:avLst/>
          </a:prstGeom>
        </p:spPr>
      </p:pic>
      <p:pic>
        <p:nvPicPr>
          <p:cNvPr id="2052" name="picture 2052"/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 rot="21600000">
            <a:off x="8870939" y="6929800"/>
            <a:ext cx="312002" cy="579735"/>
          </a:xfrm>
          <a:prstGeom prst="rect">
            <a:avLst/>
          </a:prstGeom>
        </p:spPr>
      </p:pic>
      <p:pic>
        <p:nvPicPr>
          <p:cNvPr id="2054" name="picture 2054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 rot="21600000">
            <a:off x="5682750" y="5316561"/>
            <a:ext cx="456568" cy="379583"/>
          </a:xfrm>
          <a:prstGeom prst="rect">
            <a:avLst/>
          </a:prstGeom>
        </p:spPr>
      </p:pic>
      <p:pic>
        <p:nvPicPr>
          <p:cNvPr id="2056" name="picture 2056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 rot="21600000">
            <a:off x="4441818" y="6046786"/>
            <a:ext cx="441445" cy="391878"/>
          </a:xfrm>
          <a:prstGeom prst="rect">
            <a:avLst/>
          </a:prstGeom>
        </p:spPr>
      </p:pic>
      <p:sp>
        <p:nvSpPr>
          <p:cNvPr id="2058" name="textbox 2058"/>
          <p:cNvSpPr/>
          <p:nvPr/>
        </p:nvSpPr>
        <p:spPr>
          <a:xfrm>
            <a:off x="5841896" y="5308780"/>
            <a:ext cx="354329" cy="539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77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9000"/>
              </a:lnSpc>
              <a:tabLst/>
            </a:pPr>
            <a:r>
              <a:rPr sz="1200" kern="0" spc="7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761"/>
              </a:lnSpc>
              <a:tabLst/>
            </a:pPr>
            <a:r>
              <a:rPr sz="1500" kern="0" spc="1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1500" dirty="0">
              <a:latin typeface="Arial"/>
              <a:ea typeface="Arial"/>
              <a:cs typeface="Arial"/>
            </a:endParaRPr>
          </a:p>
        </p:txBody>
      </p:sp>
      <p:pic>
        <p:nvPicPr>
          <p:cNvPr id="2060" name="picture 2060"/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 rot="21600000">
            <a:off x="1906578" y="4034530"/>
            <a:ext cx="427876" cy="389094"/>
          </a:xfrm>
          <a:prstGeom prst="rect">
            <a:avLst/>
          </a:prstGeom>
        </p:spPr>
      </p:pic>
      <p:sp>
        <p:nvSpPr>
          <p:cNvPr id="2062" name="textbox 2062"/>
          <p:cNvSpPr/>
          <p:nvPr/>
        </p:nvSpPr>
        <p:spPr>
          <a:xfrm>
            <a:off x="3949546" y="3767327"/>
            <a:ext cx="601344" cy="2882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90169" algn="l" rtl="0" eaLnBrk="0">
              <a:lnSpc>
                <a:spcPts val="2069"/>
              </a:lnSpc>
              <a:tabLst>
                <a:tab pos="91439" algn="l"/>
              </a:tabLst>
            </a:pPr>
            <a:r>
              <a:rPr sz="1300" kern="0" spc="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3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300" kern="0" spc="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3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(2n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pic>
        <p:nvPicPr>
          <p:cNvPr id="2064" name="picture 2064"/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 rot="21600000">
            <a:off x="3962246" y="3796097"/>
            <a:ext cx="78999" cy="218468"/>
          </a:xfrm>
          <a:prstGeom prst="rect">
            <a:avLst/>
          </a:prstGeom>
        </p:spPr>
      </p:pic>
      <p:pic>
        <p:nvPicPr>
          <p:cNvPr id="2066" name="picture 2066"/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 rot="21600000">
            <a:off x="5724914" y="6034444"/>
            <a:ext cx="566689" cy="253150"/>
          </a:xfrm>
          <a:prstGeom prst="rect">
            <a:avLst/>
          </a:prstGeom>
        </p:spPr>
      </p:pic>
      <p:pic>
        <p:nvPicPr>
          <p:cNvPr id="2068" name="picture 2068"/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 rot="21600000">
            <a:off x="2112297" y="2925258"/>
            <a:ext cx="498143" cy="283692"/>
          </a:xfrm>
          <a:prstGeom prst="rect">
            <a:avLst/>
          </a:prstGeom>
        </p:spPr>
      </p:pic>
      <p:pic>
        <p:nvPicPr>
          <p:cNvPr id="2070" name="picture 2070"/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 rot="21600000">
            <a:off x="2393710" y="5725579"/>
            <a:ext cx="862060" cy="61412"/>
          </a:xfrm>
          <a:prstGeom prst="rect">
            <a:avLst/>
          </a:prstGeom>
        </p:spPr>
      </p:pic>
      <p:pic>
        <p:nvPicPr>
          <p:cNvPr id="2072" name="picture 2072"/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 rot="21600000">
            <a:off x="2424694" y="5779694"/>
            <a:ext cx="591915" cy="238392"/>
          </a:xfrm>
          <a:prstGeom prst="rect">
            <a:avLst/>
          </a:prstGeom>
        </p:spPr>
      </p:pic>
      <p:pic>
        <p:nvPicPr>
          <p:cNvPr id="2074" name="picture 2074"/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 rot="21600000">
            <a:off x="5985234" y="3980527"/>
            <a:ext cx="280056" cy="316867"/>
          </a:xfrm>
          <a:prstGeom prst="rect">
            <a:avLst/>
          </a:prstGeom>
        </p:spPr>
      </p:pic>
      <p:pic>
        <p:nvPicPr>
          <p:cNvPr id="2076" name="picture 2076"/>
          <p:cNvPicPr>
            <a:picLocks noChangeAspect="1"/>
          </p:cNvPicPr>
          <p:nvPr/>
        </p:nvPicPr>
        <p:blipFill>
          <a:blip r:embed="rId110"/>
          <a:stretch>
            <a:fillRect/>
          </a:stretch>
        </p:blipFill>
        <p:spPr>
          <a:xfrm rot="21600000">
            <a:off x="5709992" y="3961557"/>
            <a:ext cx="566689" cy="245689"/>
          </a:xfrm>
          <a:prstGeom prst="rect">
            <a:avLst/>
          </a:prstGeom>
        </p:spPr>
      </p:pic>
      <p:sp>
        <p:nvSpPr>
          <p:cNvPr id="2078" name="textbox 2078"/>
          <p:cNvSpPr/>
          <p:nvPr/>
        </p:nvSpPr>
        <p:spPr>
          <a:xfrm>
            <a:off x="3988656" y="6179784"/>
            <a:ext cx="497205" cy="3092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2230"/>
              </a:lnSpc>
              <a:tabLst/>
            </a:pPr>
            <a:r>
              <a:rPr sz="1700" kern="0" spc="-18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700" kern="0" spc="1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-17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700" kern="0" spc="-7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sz="1700" dirty="0">
              <a:latin typeface="Arial"/>
              <a:ea typeface="Arial"/>
              <a:cs typeface="Arial"/>
            </a:endParaRPr>
          </a:p>
        </p:txBody>
      </p:sp>
      <p:pic>
        <p:nvPicPr>
          <p:cNvPr id="2080" name="picture 2080"/>
          <p:cNvPicPr>
            <a:picLocks noChangeAspect="1"/>
          </p:cNvPicPr>
          <p:nvPr/>
        </p:nvPicPr>
        <p:blipFill>
          <a:blip r:embed="rId111"/>
          <a:stretch>
            <a:fillRect/>
          </a:stretch>
        </p:blipFill>
        <p:spPr>
          <a:xfrm rot="21600000">
            <a:off x="4120314" y="6285503"/>
            <a:ext cx="162549" cy="135164"/>
          </a:xfrm>
          <a:prstGeom prst="rect">
            <a:avLst/>
          </a:prstGeom>
        </p:spPr>
      </p:pic>
      <p:pic>
        <p:nvPicPr>
          <p:cNvPr id="2082" name="picture 2082"/>
          <p:cNvPicPr>
            <a:picLocks noChangeAspect="1"/>
          </p:cNvPicPr>
          <p:nvPr/>
        </p:nvPicPr>
        <p:blipFill>
          <a:blip r:embed="rId112"/>
          <a:stretch>
            <a:fillRect/>
          </a:stretch>
        </p:blipFill>
        <p:spPr>
          <a:xfrm rot="21600000">
            <a:off x="4015323" y="6289234"/>
            <a:ext cx="78876" cy="146561"/>
          </a:xfrm>
          <a:prstGeom prst="rect">
            <a:avLst/>
          </a:prstGeom>
        </p:spPr>
      </p:pic>
      <p:pic>
        <p:nvPicPr>
          <p:cNvPr id="2084" name="picture 2084"/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 rot="21600000">
            <a:off x="1927404" y="3666590"/>
            <a:ext cx="327999" cy="395489"/>
          </a:xfrm>
          <a:prstGeom prst="rect">
            <a:avLst/>
          </a:prstGeom>
        </p:spPr>
      </p:pic>
      <p:pic>
        <p:nvPicPr>
          <p:cNvPr id="2086" name="picture 2086"/>
          <p:cNvPicPr>
            <a:picLocks noChangeAspect="1"/>
          </p:cNvPicPr>
          <p:nvPr/>
        </p:nvPicPr>
        <p:blipFill>
          <a:blip r:embed="rId114"/>
          <a:stretch>
            <a:fillRect/>
          </a:stretch>
        </p:blipFill>
        <p:spPr>
          <a:xfrm rot="21600000">
            <a:off x="6633890" y="7481968"/>
            <a:ext cx="341192" cy="373949"/>
          </a:xfrm>
          <a:prstGeom prst="rect">
            <a:avLst/>
          </a:prstGeom>
        </p:spPr>
      </p:pic>
      <p:pic>
        <p:nvPicPr>
          <p:cNvPr id="2088" name="picture 2088"/>
          <p:cNvPicPr>
            <a:picLocks noChangeAspect="1"/>
          </p:cNvPicPr>
          <p:nvPr/>
        </p:nvPicPr>
        <p:blipFill>
          <a:blip r:embed="rId115"/>
          <a:stretch>
            <a:fillRect/>
          </a:stretch>
        </p:blipFill>
        <p:spPr>
          <a:xfrm rot="21600000">
            <a:off x="17409999" y="3885986"/>
            <a:ext cx="496546" cy="256056"/>
          </a:xfrm>
          <a:prstGeom prst="rect">
            <a:avLst/>
          </a:prstGeom>
        </p:spPr>
      </p:pic>
      <p:pic>
        <p:nvPicPr>
          <p:cNvPr id="2090" name="picture 2090"/>
          <p:cNvPicPr>
            <a:picLocks noChangeAspect="1"/>
          </p:cNvPicPr>
          <p:nvPr/>
        </p:nvPicPr>
        <p:blipFill>
          <a:blip r:embed="rId116"/>
          <a:stretch>
            <a:fillRect/>
          </a:stretch>
        </p:blipFill>
        <p:spPr>
          <a:xfrm rot="21600000">
            <a:off x="5661904" y="6822102"/>
            <a:ext cx="333707" cy="369620"/>
          </a:xfrm>
          <a:prstGeom prst="rect">
            <a:avLst/>
          </a:prstGeom>
        </p:spPr>
      </p:pic>
      <p:sp>
        <p:nvSpPr>
          <p:cNvPr id="2092" name="textbox 2092"/>
          <p:cNvSpPr/>
          <p:nvPr/>
        </p:nvSpPr>
        <p:spPr>
          <a:xfrm>
            <a:off x="4639879" y="4077932"/>
            <a:ext cx="335915" cy="4222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120"/>
              </a:lnSpc>
              <a:tabLst/>
            </a:pPr>
            <a:r>
              <a:rPr sz="48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4800" dirty="0">
              <a:latin typeface="Arial"/>
              <a:ea typeface="Arial"/>
              <a:cs typeface="Arial"/>
            </a:endParaRPr>
          </a:p>
        </p:txBody>
      </p:sp>
      <p:sp>
        <p:nvSpPr>
          <p:cNvPr id="2094" name="textbox 2094"/>
          <p:cNvSpPr/>
          <p:nvPr/>
        </p:nvSpPr>
        <p:spPr>
          <a:xfrm>
            <a:off x="16779057" y="9919327"/>
            <a:ext cx="349884" cy="3810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795"/>
              </a:lnSpc>
              <a:tabLst/>
            </a:pPr>
            <a:r>
              <a:rPr sz="45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4500" dirty="0">
              <a:latin typeface="Arial"/>
              <a:ea typeface="Arial"/>
              <a:cs typeface="Arial"/>
            </a:endParaRPr>
          </a:p>
        </p:txBody>
      </p:sp>
      <p:pic>
        <p:nvPicPr>
          <p:cNvPr id="2096" name="picture 2096"/>
          <p:cNvPicPr>
            <a:picLocks noChangeAspect="1"/>
          </p:cNvPicPr>
          <p:nvPr/>
        </p:nvPicPr>
        <p:blipFill>
          <a:blip r:embed="rId117"/>
          <a:stretch>
            <a:fillRect/>
          </a:stretch>
        </p:blipFill>
        <p:spPr>
          <a:xfrm rot="21600000">
            <a:off x="2426491" y="5486777"/>
            <a:ext cx="520486" cy="214777"/>
          </a:xfrm>
          <a:prstGeom prst="rect">
            <a:avLst/>
          </a:prstGeom>
        </p:spPr>
      </p:pic>
      <p:pic>
        <p:nvPicPr>
          <p:cNvPr id="2098" name="picture 2098"/>
          <p:cNvPicPr>
            <a:picLocks noChangeAspect="1"/>
          </p:cNvPicPr>
          <p:nvPr/>
        </p:nvPicPr>
        <p:blipFill>
          <a:blip r:embed="rId118"/>
          <a:stretch>
            <a:fillRect/>
          </a:stretch>
        </p:blipFill>
        <p:spPr>
          <a:xfrm rot="21600000">
            <a:off x="2166560" y="6781967"/>
            <a:ext cx="274442" cy="391225"/>
          </a:xfrm>
          <a:prstGeom prst="rect">
            <a:avLst/>
          </a:prstGeom>
        </p:spPr>
      </p:pic>
      <p:pic>
        <p:nvPicPr>
          <p:cNvPr id="2100" name="picture 2100"/>
          <p:cNvPicPr>
            <a:picLocks noChangeAspect="1"/>
          </p:cNvPicPr>
          <p:nvPr/>
        </p:nvPicPr>
        <p:blipFill>
          <a:blip r:embed="rId119"/>
          <a:stretch>
            <a:fillRect/>
          </a:stretch>
        </p:blipFill>
        <p:spPr>
          <a:xfrm rot="21600000">
            <a:off x="5066640" y="6685421"/>
            <a:ext cx="507900" cy="206866"/>
          </a:xfrm>
          <a:prstGeom prst="rect">
            <a:avLst/>
          </a:prstGeom>
        </p:spPr>
      </p:pic>
      <p:pic>
        <p:nvPicPr>
          <p:cNvPr id="2102" name="picture 2102"/>
          <p:cNvPicPr>
            <a:picLocks noChangeAspect="1"/>
          </p:cNvPicPr>
          <p:nvPr/>
        </p:nvPicPr>
        <p:blipFill>
          <a:blip r:embed="rId120"/>
          <a:stretch>
            <a:fillRect/>
          </a:stretch>
        </p:blipFill>
        <p:spPr>
          <a:xfrm rot="21600000">
            <a:off x="3022246" y="2952233"/>
            <a:ext cx="340020" cy="293573"/>
          </a:xfrm>
          <a:prstGeom prst="rect">
            <a:avLst/>
          </a:prstGeom>
        </p:spPr>
      </p:pic>
      <p:pic>
        <p:nvPicPr>
          <p:cNvPr id="2104" name="picture 2104"/>
          <p:cNvPicPr>
            <a:picLocks noChangeAspect="1"/>
          </p:cNvPicPr>
          <p:nvPr/>
        </p:nvPicPr>
        <p:blipFill>
          <a:blip r:embed="rId121"/>
          <a:stretch>
            <a:fillRect/>
          </a:stretch>
        </p:blipFill>
        <p:spPr>
          <a:xfrm rot="21600000">
            <a:off x="4149221" y="10085993"/>
            <a:ext cx="480185" cy="201007"/>
          </a:xfrm>
          <a:prstGeom prst="rect">
            <a:avLst/>
          </a:prstGeom>
        </p:spPr>
      </p:pic>
      <p:pic>
        <p:nvPicPr>
          <p:cNvPr id="2106" name="picture 2106"/>
          <p:cNvPicPr>
            <a:picLocks noChangeAspect="1"/>
          </p:cNvPicPr>
          <p:nvPr/>
        </p:nvPicPr>
        <p:blipFill>
          <a:blip r:embed="rId122"/>
          <a:stretch>
            <a:fillRect/>
          </a:stretch>
        </p:blipFill>
        <p:spPr>
          <a:xfrm rot="21600000">
            <a:off x="4504952" y="3755138"/>
            <a:ext cx="268851" cy="348348"/>
          </a:xfrm>
          <a:prstGeom prst="rect">
            <a:avLst/>
          </a:prstGeom>
        </p:spPr>
      </p:pic>
      <p:pic>
        <p:nvPicPr>
          <p:cNvPr id="2108" name="picture 2108"/>
          <p:cNvPicPr>
            <a:picLocks noChangeAspect="1"/>
          </p:cNvPicPr>
          <p:nvPr/>
        </p:nvPicPr>
        <p:blipFill>
          <a:blip r:embed="rId123"/>
          <a:stretch>
            <a:fillRect/>
          </a:stretch>
        </p:blipFill>
        <p:spPr>
          <a:xfrm rot="21600000">
            <a:off x="1028700" y="2245154"/>
            <a:ext cx="304800" cy="304800"/>
          </a:xfrm>
          <a:prstGeom prst="rect">
            <a:avLst/>
          </a:prstGeom>
        </p:spPr>
      </p:pic>
      <p:pic>
        <p:nvPicPr>
          <p:cNvPr id="2110" name="picture 2110"/>
          <p:cNvPicPr>
            <a:picLocks noChangeAspect="1"/>
          </p:cNvPicPr>
          <p:nvPr/>
        </p:nvPicPr>
        <p:blipFill>
          <a:blip r:embed="rId124"/>
          <a:stretch>
            <a:fillRect/>
          </a:stretch>
        </p:blipFill>
        <p:spPr>
          <a:xfrm rot="21600000">
            <a:off x="15992850" y="6095306"/>
            <a:ext cx="396164" cy="233514"/>
          </a:xfrm>
          <a:prstGeom prst="rect">
            <a:avLst/>
          </a:prstGeom>
        </p:spPr>
      </p:pic>
      <p:pic>
        <p:nvPicPr>
          <p:cNvPr id="2112" name="picture 2112"/>
          <p:cNvPicPr>
            <a:picLocks noChangeAspect="1"/>
          </p:cNvPicPr>
          <p:nvPr/>
        </p:nvPicPr>
        <p:blipFill>
          <a:blip r:embed="rId125"/>
          <a:stretch>
            <a:fillRect/>
          </a:stretch>
        </p:blipFill>
        <p:spPr>
          <a:xfrm rot="21600000">
            <a:off x="3337752" y="3859436"/>
            <a:ext cx="331125" cy="260079"/>
          </a:xfrm>
          <a:prstGeom prst="rect">
            <a:avLst/>
          </a:prstGeom>
        </p:spPr>
      </p:pic>
      <p:pic>
        <p:nvPicPr>
          <p:cNvPr id="2114" name="picture 2114"/>
          <p:cNvPicPr>
            <a:picLocks noChangeAspect="1"/>
          </p:cNvPicPr>
          <p:nvPr/>
        </p:nvPicPr>
        <p:blipFill>
          <a:blip r:embed="rId126"/>
          <a:stretch>
            <a:fillRect/>
          </a:stretch>
        </p:blipFill>
        <p:spPr>
          <a:xfrm rot="21600000">
            <a:off x="4576900" y="4262305"/>
            <a:ext cx="414101" cy="206866"/>
          </a:xfrm>
          <a:prstGeom prst="rect">
            <a:avLst/>
          </a:prstGeom>
        </p:spPr>
      </p:pic>
      <p:pic>
        <p:nvPicPr>
          <p:cNvPr id="2116" name="picture 2116"/>
          <p:cNvPicPr>
            <a:picLocks noChangeAspect="1"/>
          </p:cNvPicPr>
          <p:nvPr/>
        </p:nvPicPr>
        <p:blipFill>
          <a:blip r:embed="rId127"/>
          <a:stretch>
            <a:fillRect/>
          </a:stretch>
        </p:blipFill>
        <p:spPr>
          <a:xfrm rot="21600000">
            <a:off x="9796571" y="9465067"/>
            <a:ext cx="631141" cy="135245"/>
          </a:xfrm>
          <a:prstGeom prst="rect">
            <a:avLst/>
          </a:prstGeom>
        </p:spPr>
      </p:pic>
      <p:sp>
        <p:nvSpPr>
          <p:cNvPr id="2118" name="textbox 2118"/>
          <p:cNvSpPr/>
          <p:nvPr/>
        </p:nvSpPr>
        <p:spPr>
          <a:xfrm>
            <a:off x="1742490" y="5019783"/>
            <a:ext cx="294004" cy="342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496"/>
              </a:lnSpc>
              <a:tabLst/>
            </a:pPr>
            <a:r>
              <a:rPr sz="3400" kern="0" spc="2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3400" dirty="0">
              <a:latin typeface="Arial"/>
              <a:ea typeface="Arial"/>
              <a:cs typeface="Arial"/>
            </a:endParaRPr>
          </a:p>
        </p:txBody>
      </p:sp>
      <p:pic>
        <p:nvPicPr>
          <p:cNvPr id="2120" name="picture 2120"/>
          <p:cNvPicPr>
            <a:picLocks noChangeAspect="1"/>
          </p:cNvPicPr>
          <p:nvPr/>
        </p:nvPicPr>
        <p:blipFill>
          <a:blip r:embed="rId128"/>
          <a:stretch>
            <a:fillRect/>
          </a:stretch>
        </p:blipFill>
        <p:spPr>
          <a:xfrm rot="21600000">
            <a:off x="3596315" y="3529458"/>
            <a:ext cx="407132" cy="207030"/>
          </a:xfrm>
          <a:prstGeom prst="rect">
            <a:avLst/>
          </a:prstGeom>
        </p:spPr>
      </p:pic>
      <p:pic>
        <p:nvPicPr>
          <p:cNvPr id="2122" name="picture 2122"/>
          <p:cNvPicPr>
            <a:picLocks noChangeAspect="1"/>
          </p:cNvPicPr>
          <p:nvPr/>
        </p:nvPicPr>
        <p:blipFill>
          <a:blip r:embed="rId129"/>
          <a:stretch>
            <a:fillRect/>
          </a:stretch>
        </p:blipFill>
        <p:spPr>
          <a:xfrm rot="21600000">
            <a:off x="3138552" y="3876983"/>
            <a:ext cx="63175" cy="229413"/>
          </a:xfrm>
          <a:prstGeom prst="rect">
            <a:avLst/>
          </a:prstGeom>
        </p:spPr>
      </p:pic>
      <p:pic>
        <p:nvPicPr>
          <p:cNvPr id="2124" name="picture 2124"/>
          <p:cNvPicPr>
            <a:picLocks noChangeAspect="1"/>
          </p:cNvPicPr>
          <p:nvPr/>
        </p:nvPicPr>
        <p:blipFill>
          <a:blip r:embed="rId130"/>
          <a:stretch>
            <a:fillRect/>
          </a:stretch>
        </p:blipFill>
        <p:spPr>
          <a:xfrm rot="21600000">
            <a:off x="2936564" y="3813971"/>
            <a:ext cx="218714" cy="376180"/>
          </a:xfrm>
          <a:prstGeom prst="rect">
            <a:avLst/>
          </a:prstGeom>
        </p:spPr>
      </p:pic>
      <p:sp>
        <p:nvSpPr>
          <p:cNvPr id="2126" name="textbox 2126"/>
          <p:cNvSpPr/>
          <p:nvPr/>
        </p:nvSpPr>
        <p:spPr>
          <a:xfrm>
            <a:off x="5320067" y="4318794"/>
            <a:ext cx="243840" cy="1720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50"/>
              </a:lnSpc>
              <a:tabLst/>
            </a:pPr>
            <a:r>
              <a:rPr sz="15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+2</a:t>
            </a:r>
            <a:endParaRPr sz="1500" dirty="0">
              <a:latin typeface="Arial"/>
              <a:ea typeface="Arial"/>
              <a:cs typeface="Arial"/>
            </a:endParaRPr>
          </a:p>
        </p:txBody>
      </p:sp>
      <p:pic>
        <p:nvPicPr>
          <p:cNvPr id="2128" name="picture 2128"/>
          <p:cNvPicPr>
            <a:picLocks noChangeAspect="1"/>
          </p:cNvPicPr>
          <p:nvPr/>
        </p:nvPicPr>
        <p:blipFill>
          <a:blip r:embed="rId131"/>
          <a:stretch>
            <a:fillRect/>
          </a:stretch>
        </p:blipFill>
        <p:spPr>
          <a:xfrm rot="21600000">
            <a:off x="5530880" y="4333392"/>
            <a:ext cx="467355" cy="175914"/>
          </a:xfrm>
          <a:prstGeom prst="rect">
            <a:avLst/>
          </a:prstGeom>
        </p:spPr>
      </p:pic>
      <p:pic>
        <p:nvPicPr>
          <p:cNvPr id="2130" name="picture 2130"/>
          <p:cNvPicPr>
            <a:picLocks noChangeAspect="1"/>
          </p:cNvPicPr>
          <p:nvPr/>
        </p:nvPicPr>
        <p:blipFill>
          <a:blip r:embed="rId132"/>
          <a:stretch>
            <a:fillRect/>
          </a:stretch>
        </p:blipFill>
        <p:spPr>
          <a:xfrm rot="21600000">
            <a:off x="4434623" y="9651880"/>
            <a:ext cx="241300" cy="337462"/>
          </a:xfrm>
          <a:prstGeom prst="rect">
            <a:avLst/>
          </a:prstGeom>
        </p:spPr>
      </p:pic>
      <p:pic>
        <p:nvPicPr>
          <p:cNvPr id="2132" name="picture 2132"/>
          <p:cNvPicPr>
            <a:picLocks noChangeAspect="1"/>
          </p:cNvPicPr>
          <p:nvPr/>
        </p:nvPicPr>
        <p:blipFill>
          <a:blip r:embed="rId133"/>
          <a:stretch>
            <a:fillRect/>
          </a:stretch>
        </p:blipFill>
        <p:spPr>
          <a:xfrm rot="21600000">
            <a:off x="2798231" y="4797632"/>
            <a:ext cx="452035" cy="174889"/>
          </a:xfrm>
          <a:prstGeom prst="rect">
            <a:avLst/>
          </a:prstGeom>
        </p:spPr>
      </p:pic>
      <p:pic>
        <p:nvPicPr>
          <p:cNvPr id="2134" name="picture 2134"/>
          <p:cNvPicPr>
            <a:picLocks noChangeAspect="1"/>
          </p:cNvPicPr>
          <p:nvPr/>
        </p:nvPicPr>
        <p:blipFill>
          <a:blip r:embed="rId134"/>
          <a:stretch>
            <a:fillRect/>
          </a:stretch>
        </p:blipFill>
        <p:spPr>
          <a:xfrm rot="21600000">
            <a:off x="4272832" y="3138437"/>
            <a:ext cx="97529" cy="50138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 rot="21600000">
            <a:off x="4265576" y="3026276"/>
            <a:ext cx="457106" cy="172158"/>
            <a:chOff x="0" y="0"/>
            <a:chExt cx="457106" cy="172158"/>
          </a:xfrm>
        </p:grpSpPr>
        <p:pic>
          <p:nvPicPr>
            <p:cNvPr id="2136" name="picture 2136"/>
            <p:cNvPicPr>
              <a:picLocks noChangeAspect="1"/>
            </p:cNvPicPr>
            <p:nvPr/>
          </p:nvPicPr>
          <p:blipFill>
            <a:blip r:embed="rId135"/>
            <a:stretch>
              <a:fillRect/>
            </a:stretch>
          </p:blipFill>
          <p:spPr>
            <a:xfrm rot="21600000">
              <a:off x="0" y="15779"/>
              <a:ext cx="457106" cy="142010"/>
            </a:xfrm>
            <a:prstGeom prst="rect">
              <a:avLst/>
            </a:prstGeom>
          </p:spPr>
        </p:pic>
        <p:sp>
          <p:nvSpPr>
            <p:cNvPr id="2138" name="textbox 2138"/>
            <p:cNvSpPr/>
            <p:nvPr/>
          </p:nvSpPr>
          <p:spPr>
            <a:xfrm>
              <a:off x="-12700" y="-12700"/>
              <a:ext cx="482600" cy="19812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8097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155575" algn="l" rtl="0" eaLnBrk="0">
                <a:lnSpc>
                  <a:spcPct val="75000"/>
                </a:lnSpc>
                <a:tabLst/>
              </a:pPr>
              <a:r>
                <a:rPr sz="1500" kern="0" spc="30" dirty="0">
                  <a:solidFill>
                    <a:srgbClr val="7E7E7E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</a:t>
              </a:r>
              <a:endParaRPr sz="1500" dirty="0"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2140" name="picture 2140"/>
          <p:cNvPicPr>
            <a:picLocks noChangeAspect="1"/>
          </p:cNvPicPr>
          <p:nvPr/>
        </p:nvPicPr>
        <p:blipFill>
          <a:blip r:embed="rId136"/>
          <a:stretch>
            <a:fillRect/>
          </a:stretch>
        </p:blipFill>
        <p:spPr>
          <a:xfrm rot="21600000">
            <a:off x="4625891" y="5510980"/>
            <a:ext cx="336249" cy="225257"/>
          </a:xfrm>
          <a:prstGeom prst="rect">
            <a:avLst/>
          </a:prstGeom>
        </p:spPr>
      </p:pic>
      <p:pic>
        <p:nvPicPr>
          <p:cNvPr id="2142" name="picture 2142"/>
          <p:cNvPicPr>
            <a:picLocks noChangeAspect="1"/>
          </p:cNvPicPr>
          <p:nvPr/>
        </p:nvPicPr>
        <p:blipFill>
          <a:blip r:embed="rId137"/>
          <a:stretch>
            <a:fillRect/>
          </a:stretch>
        </p:blipFill>
        <p:spPr>
          <a:xfrm rot="21600000">
            <a:off x="807621" y="1357630"/>
            <a:ext cx="196449" cy="378622"/>
          </a:xfrm>
          <a:prstGeom prst="rect">
            <a:avLst/>
          </a:prstGeom>
        </p:spPr>
      </p:pic>
      <p:pic>
        <p:nvPicPr>
          <p:cNvPr id="2144" name="picture 2144"/>
          <p:cNvPicPr>
            <a:picLocks noChangeAspect="1"/>
          </p:cNvPicPr>
          <p:nvPr/>
        </p:nvPicPr>
        <p:blipFill>
          <a:blip r:embed="rId138"/>
          <a:stretch>
            <a:fillRect/>
          </a:stretch>
        </p:blipFill>
        <p:spPr>
          <a:xfrm rot="21600000">
            <a:off x="2352862" y="3761085"/>
            <a:ext cx="307593" cy="223143"/>
          </a:xfrm>
          <a:prstGeom prst="rect">
            <a:avLst/>
          </a:prstGeom>
        </p:spPr>
      </p:pic>
      <p:pic>
        <p:nvPicPr>
          <p:cNvPr id="2146" name="picture 2146"/>
          <p:cNvPicPr>
            <a:picLocks noChangeAspect="1"/>
          </p:cNvPicPr>
          <p:nvPr/>
        </p:nvPicPr>
        <p:blipFill>
          <a:blip r:embed="rId139"/>
          <a:stretch>
            <a:fillRect/>
          </a:stretch>
        </p:blipFill>
        <p:spPr>
          <a:xfrm rot="21600000">
            <a:off x="4989034" y="5555076"/>
            <a:ext cx="279429" cy="134631"/>
          </a:xfrm>
          <a:prstGeom prst="rect">
            <a:avLst/>
          </a:prstGeom>
        </p:spPr>
      </p:pic>
      <p:pic>
        <p:nvPicPr>
          <p:cNvPr id="2148" name="picture 2148"/>
          <p:cNvPicPr>
            <a:picLocks noChangeAspect="1"/>
          </p:cNvPicPr>
          <p:nvPr/>
        </p:nvPicPr>
        <p:blipFill>
          <a:blip r:embed="rId140"/>
          <a:stretch>
            <a:fillRect/>
          </a:stretch>
        </p:blipFill>
        <p:spPr>
          <a:xfrm rot="21600000">
            <a:off x="5138096" y="5408351"/>
            <a:ext cx="222363" cy="307429"/>
          </a:xfrm>
          <a:prstGeom prst="rect">
            <a:avLst/>
          </a:prstGeom>
        </p:spPr>
      </p:pic>
      <p:pic>
        <p:nvPicPr>
          <p:cNvPr id="2150" name="picture 2150"/>
          <p:cNvPicPr>
            <a:picLocks noChangeAspect="1"/>
          </p:cNvPicPr>
          <p:nvPr/>
        </p:nvPicPr>
        <p:blipFill>
          <a:blip r:embed="rId141"/>
          <a:stretch>
            <a:fillRect/>
          </a:stretch>
        </p:blipFill>
        <p:spPr>
          <a:xfrm rot="21600000">
            <a:off x="4971365" y="2925504"/>
            <a:ext cx="228634" cy="297590"/>
          </a:xfrm>
          <a:prstGeom prst="rect">
            <a:avLst/>
          </a:prstGeom>
        </p:spPr>
      </p:pic>
      <p:pic>
        <p:nvPicPr>
          <p:cNvPr id="2152" name="picture 2152"/>
          <p:cNvPicPr>
            <a:picLocks noChangeAspect="1"/>
          </p:cNvPicPr>
          <p:nvPr/>
        </p:nvPicPr>
        <p:blipFill>
          <a:blip r:embed="rId142"/>
          <a:stretch>
            <a:fillRect/>
          </a:stretch>
        </p:blipFill>
        <p:spPr>
          <a:xfrm rot="21600000">
            <a:off x="2007306" y="5624605"/>
            <a:ext cx="235194" cy="276518"/>
          </a:xfrm>
          <a:prstGeom prst="rect">
            <a:avLst/>
          </a:prstGeom>
        </p:spPr>
      </p:pic>
      <p:pic>
        <p:nvPicPr>
          <p:cNvPr id="2154" name="picture 2154"/>
          <p:cNvPicPr>
            <a:picLocks noChangeAspect="1"/>
          </p:cNvPicPr>
          <p:nvPr/>
        </p:nvPicPr>
        <p:blipFill>
          <a:blip r:embed="rId143"/>
          <a:stretch>
            <a:fillRect/>
          </a:stretch>
        </p:blipFill>
        <p:spPr>
          <a:xfrm rot="21600000">
            <a:off x="5022241" y="4266527"/>
            <a:ext cx="308003" cy="206743"/>
          </a:xfrm>
          <a:prstGeom prst="rect">
            <a:avLst/>
          </a:prstGeom>
        </p:spPr>
      </p:pic>
      <p:pic>
        <p:nvPicPr>
          <p:cNvPr id="2156" name="picture 2156"/>
          <p:cNvPicPr>
            <a:picLocks noChangeAspect="1"/>
          </p:cNvPicPr>
          <p:nvPr/>
        </p:nvPicPr>
        <p:blipFill>
          <a:blip r:embed="rId144"/>
          <a:stretch>
            <a:fillRect/>
          </a:stretch>
        </p:blipFill>
        <p:spPr>
          <a:xfrm rot="21600000">
            <a:off x="6000197" y="6819518"/>
            <a:ext cx="299933" cy="205227"/>
          </a:xfrm>
          <a:prstGeom prst="rect">
            <a:avLst/>
          </a:prstGeom>
        </p:spPr>
      </p:pic>
      <p:sp>
        <p:nvSpPr>
          <p:cNvPr id="2158" name="textbox 2158"/>
          <p:cNvSpPr/>
          <p:nvPr/>
        </p:nvSpPr>
        <p:spPr>
          <a:xfrm>
            <a:off x="3447220" y="2993935"/>
            <a:ext cx="249554" cy="2876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2061"/>
              </a:lnSpc>
              <a:tabLst/>
            </a:pPr>
            <a:r>
              <a:rPr sz="1200" kern="0" spc="-5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tihn</a:t>
            </a:r>
            <a:endParaRPr sz="1200" dirty="0">
              <a:latin typeface="Arial"/>
              <a:ea typeface="Arial"/>
              <a:cs typeface="Arial"/>
            </a:endParaRPr>
          </a:p>
        </p:txBody>
      </p:sp>
      <p:sp>
        <p:nvSpPr>
          <p:cNvPr id="2160" name="textbox 2160"/>
          <p:cNvSpPr/>
          <p:nvPr/>
        </p:nvSpPr>
        <p:spPr>
          <a:xfrm>
            <a:off x="4174583" y="3340179"/>
            <a:ext cx="247650" cy="2813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71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1700" kern="0" spc="30" dirty="0">
                <a:solidFill>
                  <a:srgbClr val="7E7E7E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△t</a:t>
            </a:r>
            <a:endParaRPr sz="17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62" name="textbox 2162"/>
          <p:cNvSpPr/>
          <p:nvPr/>
        </p:nvSpPr>
        <p:spPr>
          <a:xfrm>
            <a:off x="1801032" y="7494891"/>
            <a:ext cx="213359" cy="3028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0000"/>
              </a:lnSpc>
              <a:tabLst/>
            </a:pPr>
            <a:r>
              <a:rPr sz="26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2600" dirty="0">
              <a:latin typeface="Arial"/>
              <a:ea typeface="Arial"/>
              <a:cs typeface="Arial"/>
            </a:endParaRPr>
          </a:p>
        </p:txBody>
      </p:sp>
      <p:pic>
        <p:nvPicPr>
          <p:cNvPr id="2164" name="picture 2164"/>
          <p:cNvPicPr>
            <a:picLocks noChangeAspect="1"/>
          </p:cNvPicPr>
          <p:nvPr/>
        </p:nvPicPr>
        <p:blipFill>
          <a:blip r:embed="rId145"/>
          <a:stretch>
            <a:fillRect/>
          </a:stretch>
        </p:blipFill>
        <p:spPr>
          <a:xfrm rot="21600000">
            <a:off x="2954152" y="4867080"/>
            <a:ext cx="280372" cy="182473"/>
          </a:xfrm>
          <a:prstGeom prst="rect">
            <a:avLst/>
          </a:prstGeom>
        </p:spPr>
      </p:pic>
      <p:pic>
        <p:nvPicPr>
          <p:cNvPr id="2166" name="picture 2166"/>
          <p:cNvPicPr>
            <a:picLocks noChangeAspect="1"/>
          </p:cNvPicPr>
          <p:nvPr/>
        </p:nvPicPr>
        <p:blipFill>
          <a:blip r:embed="rId146"/>
          <a:stretch>
            <a:fillRect/>
          </a:stretch>
        </p:blipFill>
        <p:spPr>
          <a:xfrm rot="21600000">
            <a:off x="2489830" y="6964276"/>
            <a:ext cx="239130" cy="208464"/>
          </a:xfrm>
          <a:prstGeom prst="rect">
            <a:avLst/>
          </a:prstGeom>
        </p:spPr>
      </p:pic>
      <p:pic>
        <p:nvPicPr>
          <p:cNvPr id="2168" name="picture 2168"/>
          <p:cNvPicPr>
            <a:picLocks noChangeAspect="1"/>
          </p:cNvPicPr>
          <p:nvPr/>
        </p:nvPicPr>
        <p:blipFill>
          <a:blip r:embed="rId147"/>
          <a:stretch>
            <a:fillRect/>
          </a:stretch>
        </p:blipFill>
        <p:spPr>
          <a:xfrm rot="21600000">
            <a:off x="2447317" y="5038935"/>
            <a:ext cx="204939" cy="241015"/>
          </a:xfrm>
          <a:prstGeom prst="rect">
            <a:avLst/>
          </a:prstGeom>
        </p:spPr>
      </p:pic>
      <p:sp>
        <p:nvSpPr>
          <p:cNvPr id="2170" name="textbox 2170"/>
          <p:cNvSpPr/>
          <p:nvPr/>
        </p:nvSpPr>
        <p:spPr>
          <a:xfrm>
            <a:off x="5314019" y="5369995"/>
            <a:ext cx="164464" cy="3810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470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indent="33655" algn="l" rtl="0" eaLnBrk="0">
              <a:lnSpc>
                <a:spcPct val="100000"/>
              </a:lnSpc>
              <a:tabLst/>
            </a:pPr>
            <a:r>
              <a:rPr sz="1300" kern="0" spc="8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300" kern="0" spc="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9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sz="1100" dirty="0">
              <a:latin typeface="Arial"/>
              <a:ea typeface="Arial"/>
              <a:cs typeface="Arial"/>
            </a:endParaRPr>
          </a:p>
        </p:txBody>
      </p:sp>
      <p:sp>
        <p:nvSpPr>
          <p:cNvPr id="2172" name="textbox 2172"/>
          <p:cNvSpPr/>
          <p:nvPr/>
        </p:nvSpPr>
        <p:spPr>
          <a:xfrm>
            <a:off x="5457735" y="4828429"/>
            <a:ext cx="225425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919"/>
              </a:lnSpc>
              <a:tabLst/>
            </a:pPr>
            <a:r>
              <a:rPr sz="1200" kern="0" spc="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S3</a:t>
            </a:r>
            <a:endParaRPr sz="1200" dirty="0">
              <a:latin typeface="Arial"/>
              <a:ea typeface="Arial"/>
              <a:cs typeface="Arial"/>
            </a:endParaRPr>
          </a:p>
        </p:txBody>
      </p:sp>
      <p:pic>
        <p:nvPicPr>
          <p:cNvPr id="2174" name="picture 2174"/>
          <p:cNvPicPr>
            <a:picLocks noChangeAspect="1"/>
          </p:cNvPicPr>
          <p:nvPr/>
        </p:nvPicPr>
        <p:blipFill>
          <a:blip r:embed="rId148"/>
          <a:stretch>
            <a:fillRect/>
          </a:stretch>
        </p:blipFill>
        <p:spPr>
          <a:xfrm rot="21600000">
            <a:off x="3605949" y="4200297"/>
            <a:ext cx="157374" cy="290192"/>
          </a:xfrm>
          <a:prstGeom prst="rect">
            <a:avLst/>
          </a:prstGeom>
        </p:spPr>
      </p:pic>
      <p:sp>
        <p:nvSpPr>
          <p:cNvPr id="2176" name="textbox 2176"/>
          <p:cNvSpPr/>
          <p:nvPr/>
        </p:nvSpPr>
        <p:spPr>
          <a:xfrm>
            <a:off x="3271265" y="4842874"/>
            <a:ext cx="210820" cy="2705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712"/>
              </a:lnSpc>
              <a:tabLst/>
            </a:pPr>
            <a:r>
              <a:rPr sz="2200" kern="0" spc="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22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endParaRPr sz="2200" dirty="0">
              <a:latin typeface="Arial"/>
              <a:ea typeface="Arial"/>
              <a:cs typeface="Arial"/>
            </a:endParaRPr>
          </a:p>
        </p:txBody>
      </p:sp>
      <p:pic>
        <p:nvPicPr>
          <p:cNvPr id="2178" name="picture 2178"/>
          <p:cNvPicPr>
            <a:picLocks noChangeAspect="1"/>
          </p:cNvPicPr>
          <p:nvPr/>
        </p:nvPicPr>
        <p:blipFill>
          <a:blip r:embed="rId149"/>
          <a:stretch>
            <a:fillRect/>
          </a:stretch>
        </p:blipFill>
        <p:spPr>
          <a:xfrm rot="21600000">
            <a:off x="3435835" y="5044264"/>
            <a:ext cx="32018" cy="56082"/>
          </a:xfrm>
          <a:prstGeom prst="rect">
            <a:avLst/>
          </a:prstGeom>
        </p:spPr>
      </p:pic>
      <p:pic>
        <p:nvPicPr>
          <p:cNvPr id="2180" name="picture 2180"/>
          <p:cNvPicPr>
            <a:picLocks noChangeAspect="1"/>
          </p:cNvPicPr>
          <p:nvPr/>
        </p:nvPicPr>
        <p:blipFill>
          <a:blip r:embed="rId150"/>
          <a:stretch>
            <a:fillRect/>
          </a:stretch>
        </p:blipFill>
        <p:spPr>
          <a:xfrm rot="21600000">
            <a:off x="4654629" y="6101919"/>
            <a:ext cx="146643" cy="308254"/>
          </a:xfrm>
          <a:prstGeom prst="rect">
            <a:avLst/>
          </a:prstGeom>
        </p:spPr>
      </p:pic>
      <p:pic>
        <p:nvPicPr>
          <p:cNvPr id="2182" name="picture 2182"/>
          <p:cNvPicPr>
            <a:picLocks noChangeAspect="1"/>
          </p:cNvPicPr>
          <p:nvPr/>
        </p:nvPicPr>
        <p:blipFill>
          <a:blip r:embed="rId151"/>
          <a:stretch>
            <a:fillRect/>
          </a:stretch>
        </p:blipFill>
        <p:spPr>
          <a:xfrm rot="21600000">
            <a:off x="17198375" y="9915237"/>
            <a:ext cx="116918" cy="371763"/>
          </a:xfrm>
          <a:prstGeom prst="rect">
            <a:avLst/>
          </a:prstGeom>
        </p:spPr>
      </p:pic>
      <p:pic>
        <p:nvPicPr>
          <p:cNvPr id="2184" name="picture 2184"/>
          <p:cNvPicPr>
            <a:picLocks noChangeAspect="1"/>
          </p:cNvPicPr>
          <p:nvPr/>
        </p:nvPicPr>
        <p:blipFill>
          <a:blip r:embed="rId152"/>
          <a:stretch>
            <a:fillRect/>
          </a:stretch>
        </p:blipFill>
        <p:spPr>
          <a:xfrm rot="21600000">
            <a:off x="3422368" y="6885892"/>
            <a:ext cx="179357" cy="239959"/>
          </a:xfrm>
          <a:prstGeom prst="rect">
            <a:avLst/>
          </a:prstGeom>
        </p:spPr>
      </p:pic>
      <p:pic>
        <p:nvPicPr>
          <p:cNvPr id="2186" name="picture 2186"/>
          <p:cNvPicPr>
            <a:picLocks noChangeAspect="1"/>
          </p:cNvPicPr>
          <p:nvPr/>
        </p:nvPicPr>
        <p:blipFill>
          <a:blip r:embed="rId153"/>
          <a:stretch>
            <a:fillRect/>
          </a:stretch>
        </p:blipFill>
        <p:spPr>
          <a:xfrm rot="21600000">
            <a:off x="4343994" y="4948702"/>
            <a:ext cx="1002038" cy="40750"/>
          </a:xfrm>
          <a:prstGeom prst="rect">
            <a:avLst/>
          </a:prstGeom>
        </p:spPr>
      </p:pic>
      <p:pic>
        <p:nvPicPr>
          <p:cNvPr id="2188" name="picture 2188"/>
          <p:cNvPicPr>
            <a:picLocks noChangeAspect="1"/>
          </p:cNvPicPr>
          <p:nvPr/>
        </p:nvPicPr>
        <p:blipFill>
          <a:blip r:embed="rId154"/>
          <a:stretch>
            <a:fillRect/>
          </a:stretch>
        </p:blipFill>
        <p:spPr>
          <a:xfrm rot="21600000">
            <a:off x="3301388" y="6788608"/>
            <a:ext cx="100056" cy="401956"/>
          </a:xfrm>
          <a:prstGeom prst="rect">
            <a:avLst/>
          </a:prstGeom>
        </p:spPr>
      </p:pic>
      <p:pic>
        <p:nvPicPr>
          <p:cNvPr id="2190" name="picture 2190"/>
          <p:cNvPicPr>
            <a:picLocks noChangeAspect="1"/>
          </p:cNvPicPr>
          <p:nvPr/>
        </p:nvPicPr>
        <p:blipFill>
          <a:blip r:embed="rId155"/>
          <a:stretch>
            <a:fillRect/>
          </a:stretch>
        </p:blipFill>
        <p:spPr>
          <a:xfrm rot="21600000">
            <a:off x="4123269" y="9821667"/>
            <a:ext cx="204001" cy="195569"/>
          </a:xfrm>
          <a:prstGeom prst="rect">
            <a:avLst/>
          </a:prstGeom>
        </p:spPr>
      </p:pic>
      <p:pic>
        <p:nvPicPr>
          <p:cNvPr id="2192" name="picture 2192"/>
          <p:cNvPicPr>
            <a:picLocks noChangeAspect="1"/>
          </p:cNvPicPr>
          <p:nvPr/>
        </p:nvPicPr>
        <p:blipFill>
          <a:blip r:embed="rId156"/>
          <a:stretch>
            <a:fillRect/>
          </a:stretch>
        </p:blipFill>
        <p:spPr>
          <a:xfrm rot="21600000">
            <a:off x="5611273" y="7197175"/>
            <a:ext cx="306240" cy="128359"/>
          </a:xfrm>
          <a:prstGeom prst="rect">
            <a:avLst/>
          </a:prstGeom>
        </p:spPr>
      </p:pic>
      <p:pic>
        <p:nvPicPr>
          <p:cNvPr id="2194" name="picture 2194"/>
          <p:cNvPicPr>
            <a:picLocks noChangeAspect="1"/>
          </p:cNvPicPr>
          <p:nvPr/>
        </p:nvPicPr>
        <p:blipFill>
          <a:blip r:embed="rId157"/>
          <a:stretch>
            <a:fillRect/>
          </a:stretch>
        </p:blipFill>
        <p:spPr>
          <a:xfrm rot="21600000">
            <a:off x="4542710" y="3003181"/>
            <a:ext cx="354329" cy="107298"/>
          </a:xfrm>
          <a:prstGeom prst="rect">
            <a:avLst/>
          </a:prstGeom>
        </p:spPr>
      </p:pic>
      <p:pic>
        <p:nvPicPr>
          <p:cNvPr id="2196" name="picture 2196"/>
          <p:cNvPicPr>
            <a:picLocks noChangeAspect="1"/>
          </p:cNvPicPr>
          <p:nvPr/>
        </p:nvPicPr>
        <p:blipFill>
          <a:blip r:embed="rId158"/>
          <a:stretch>
            <a:fillRect/>
          </a:stretch>
        </p:blipFill>
        <p:spPr>
          <a:xfrm rot="21600000">
            <a:off x="6157218" y="4236824"/>
            <a:ext cx="155088" cy="238496"/>
          </a:xfrm>
          <a:prstGeom prst="rect">
            <a:avLst/>
          </a:prstGeom>
        </p:spPr>
      </p:pic>
      <p:sp>
        <p:nvSpPr>
          <p:cNvPr id="2198" name="textbox 2198"/>
          <p:cNvSpPr/>
          <p:nvPr/>
        </p:nvSpPr>
        <p:spPr>
          <a:xfrm>
            <a:off x="1907571" y="6874609"/>
            <a:ext cx="167639" cy="2800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6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3000"/>
              </a:lnSpc>
              <a:tabLst/>
            </a:pPr>
            <a:r>
              <a:rPr sz="2000" kern="0" spc="-2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endParaRPr sz="2000" dirty="0">
              <a:latin typeface="Arial"/>
              <a:ea typeface="Arial"/>
              <a:cs typeface="Arial"/>
            </a:endParaRPr>
          </a:p>
        </p:txBody>
      </p:sp>
      <p:sp>
        <p:nvSpPr>
          <p:cNvPr id="2200" name="textbox 2200"/>
          <p:cNvSpPr/>
          <p:nvPr/>
        </p:nvSpPr>
        <p:spPr>
          <a:xfrm>
            <a:off x="1876045" y="5317225"/>
            <a:ext cx="184150" cy="2451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5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tabLst/>
            </a:pPr>
            <a:r>
              <a:rPr sz="1700" kern="0" spc="10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endParaRPr sz="1700" dirty="0">
              <a:latin typeface="Arial"/>
              <a:ea typeface="Arial"/>
              <a:cs typeface="Arial"/>
            </a:endParaRPr>
          </a:p>
        </p:txBody>
      </p:sp>
      <p:pic>
        <p:nvPicPr>
          <p:cNvPr id="2202" name="picture 2202"/>
          <p:cNvPicPr>
            <a:picLocks noChangeAspect="1"/>
          </p:cNvPicPr>
          <p:nvPr/>
        </p:nvPicPr>
        <p:blipFill>
          <a:blip r:embed="rId159"/>
          <a:stretch>
            <a:fillRect/>
          </a:stretch>
        </p:blipFill>
        <p:spPr>
          <a:xfrm rot="21600000">
            <a:off x="3684866" y="4857691"/>
            <a:ext cx="179275" cy="182015"/>
          </a:xfrm>
          <a:prstGeom prst="rect">
            <a:avLst/>
          </a:prstGeom>
        </p:spPr>
      </p:pic>
      <p:pic>
        <p:nvPicPr>
          <p:cNvPr id="2204" name="picture 2204"/>
          <p:cNvPicPr>
            <a:picLocks noChangeAspect="1"/>
          </p:cNvPicPr>
          <p:nvPr/>
        </p:nvPicPr>
        <p:blipFill>
          <a:blip r:embed="rId160"/>
          <a:stretch>
            <a:fillRect/>
          </a:stretch>
        </p:blipFill>
        <p:spPr>
          <a:xfrm rot="21600000">
            <a:off x="4857847" y="3709637"/>
            <a:ext cx="213302" cy="151357"/>
          </a:xfrm>
          <a:prstGeom prst="rect">
            <a:avLst/>
          </a:prstGeom>
        </p:spPr>
      </p:pic>
      <p:pic>
        <p:nvPicPr>
          <p:cNvPr id="2206" name="picture 2206"/>
          <p:cNvPicPr>
            <a:picLocks noChangeAspect="1"/>
          </p:cNvPicPr>
          <p:nvPr/>
        </p:nvPicPr>
        <p:blipFill>
          <a:blip r:embed="rId161"/>
          <a:stretch>
            <a:fillRect/>
          </a:stretch>
        </p:blipFill>
        <p:spPr>
          <a:xfrm rot="21600000">
            <a:off x="4807955" y="3862142"/>
            <a:ext cx="540083" cy="58952"/>
          </a:xfrm>
          <a:prstGeom prst="rect">
            <a:avLst/>
          </a:prstGeom>
        </p:spPr>
      </p:pic>
      <p:pic>
        <p:nvPicPr>
          <p:cNvPr id="2208" name="picture 2208"/>
          <p:cNvPicPr>
            <a:picLocks noChangeAspect="1"/>
          </p:cNvPicPr>
          <p:nvPr/>
        </p:nvPicPr>
        <p:blipFill>
          <a:blip r:embed="rId162"/>
          <a:stretch>
            <a:fillRect/>
          </a:stretch>
        </p:blipFill>
        <p:spPr>
          <a:xfrm rot="21600000">
            <a:off x="5088409" y="3673601"/>
            <a:ext cx="166157" cy="187557"/>
          </a:xfrm>
          <a:prstGeom prst="rect">
            <a:avLst/>
          </a:prstGeom>
        </p:spPr>
      </p:pic>
      <p:pic>
        <p:nvPicPr>
          <p:cNvPr id="2210" name="picture 2210"/>
          <p:cNvPicPr>
            <a:picLocks noChangeAspect="1"/>
          </p:cNvPicPr>
          <p:nvPr/>
        </p:nvPicPr>
        <p:blipFill>
          <a:blip r:embed="rId163"/>
          <a:stretch>
            <a:fillRect/>
          </a:stretch>
        </p:blipFill>
        <p:spPr>
          <a:xfrm rot="21600000">
            <a:off x="3627267" y="6928815"/>
            <a:ext cx="153366" cy="202181"/>
          </a:xfrm>
          <a:prstGeom prst="rect">
            <a:avLst/>
          </a:prstGeom>
        </p:spPr>
      </p:pic>
      <p:pic>
        <p:nvPicPr>
          <p:cNvPr id="2212" name="picture 2212"/>
          <p:cNvPicPr>
            <a:picLocks noChangeAspect="1"/>
          </p:cNvPicPr>
          <p:nvPr/>
        </p:nvPicPr>
        <p:blipFill>
          <a:blip r:embed="rId164"/>
          <a:stretch>
            <a:fillRect/>
          </a:stretch>
        </p:blipFill>
        <p:spPr>
          <a:xfrm rot="21600000">
            <a:off x="4927540" y="3957171"/>
            <a:ext cx="227528" cy="135656"/>
          </a:xfrm>
          <a:prstGeom prst="rect">
            <a:avLst/>
          </a:prstGeom>
        </p:spPr>
      </p:pic>
      <p:sp>
        <p:nvSpPr>
          <p:cNvPr id="2214" name="textbox 2214"/>
          <p:cNvSpPr/>
          <p:nvPr/>
        </p:nvSpPr>
        <p:spPr>
          <a:xfrm>
            <a:off x="3308696" y="3501497"/>
            <a:ext cx="169545" cy="2400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51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600" kern="0" spc="5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endParaRPr sz="1600" dirty="0">
              <a:latin typeface="Arial"/>
              <a:ea typeface="Arial"/>
              <a:cs typeface="Arial"/>
            </a:endParaRPr>
          </a:p>
        </p:txBody>
      </p:sp>
      <p:pic>
        <p:nvPicPr>
          <p:cNvPr id="2216" name="picture 2216"/>
          <p:cNvPicPr>
            <a:picLocks noChangeAspect="1"/>
          </p:cNvPicPr>
          <p:nvPr/>
        </p:nvPicPr>
        <p:blipFill>
          <a:blip r:embed="rId165"/>
          <a:stretch>
            <a:fillRect/>
          </a:stretch>
        </p:blipFill>
        <p:spPr>
          <a:xfrm rot="21600000">
            <a:off x="3368909" y="4280746"/>
            <a:ext cx="176898" cy="169361"/>
          </a:xfrm>
          <a:prstGeom prst="rect">
            <a:avLst/>
          </a:prstGeom>
        </p:spPr>
      </p:pic>
      <p:sp>
        <p:nvSpPr>
          <p:cNvPr id="2218" name="textbox 2218"/>
          <p:cNvSpPr/>
          <p:nvPr/>
        </p:nvSpPr>
        <p:spPr>
          <a:xfrm>
            <a:off x="2160025" y="6422604"/>
            <a:ext cx="151129" cy="2609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37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90805" algn="l" rtl="0" eaLnBrk="0">
              <a:lnSpc>
                <a:spcPct val="77000"/>
              </a:lnSpc>
              <a:tabLst/>
            </a:pPr>
            <a:r>
              <a:rPr sz="600" kern="0" spc="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spcBef>
                <a:spcPts val="107"/>
              </a:spcBef>
              <a:tabLst/>
            </a:pPr>
            <a:r>
              <a:rPr sz="14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sz="1400" dirty="0">
              <a:latin typeface="Arial"/>
              <a:ea typeface="Arial"/>
              <a:cs typeface="Arial"/>
            </a:endParaRPr>
          </a:p>
        </p:txBody>
      </p:sp>
      <p:pic>
        <p:nvPicPr>
          <p:cNvPr id="2220" name="picture 2220"/>
          <p:cNvPicPr>
            <a:picLocks noChangeAspect="1"/>
          </p:cNvPicPr>
          <p:nvPr/>
        </p:nvPicPr>
        <p:blipFill>
          <a:blip r:embed="rId166"/>
          <a:stretch>
            <a:fillRect/>
          </a:stretch>
        </p:blipFill>
        <p:spPr>
          <a:xfrm rot="21600000">
            <a:off x="3250348" y="7187212"/>
            <a:ext cx="213261" cy="132459"/>
          </a:xfrm>
          <a:prstGeom prst="rect">
            <a:avLst/>
          </a:prstGeom>
        </p:spPr>
      </p:pic>
      <p:pic>
        <p:nvPicPr>
          <p:cNvPr id="2222" name="picture 2222"/>
          <p:cNvPicPr>
            <a:picLocks noChangeAspect="1"/>
          </p:cNvPicPr>
          <p:nvPr/>
        </p:nvPicPr>
        <p:blipFill>
          <a:blip r:embed="rId167"/>
          <a:stretch>
            <a:fillRect/>
          </a:stretch>
        </p:blipFill>
        <p:spPr>
          <a:xfrm rot="21600000">
            <a:off x="6505780" y="2005209"/>
            <a:ext cx="126650" cy="221840"/>
          </a:xfrm>
          <a:prstGeom prst="rect">
            <a:avLst/>
          </a:prstGeom>
        </p:spPr>
      </p:pic>
      <p:pic>
        <p:nvPicPr>
          <p:cNvPr id="2224" name="picture 2224"/>
          <p:cNvPicPr>
            <a:picLocks noChangeAspect="1"/>
          </p:cNvPicPr>
          <p:nvPr/>
        </p:nvPicPr>
        <p:blipFill>
          <a:blip r:embed="rId168"/>
          <a:stretch>
            <a:fillRect/>
          </a:stretch>
        </p:blipFill>
        <p:spPr>
          <a:xfrm rot="21600000">
            <a:off x="11850538" y="3582902"/>
            <a:ext cx="185353" cy="148054"/>
          </a:xfrm>
          <a:prstGeom prst="rect">
            <a:avLst/>
          </a:prstGeom>
        </p:spPr>
      </p:pic>
      <p:sp>
        <p:nvSpPr>
          <p:cNvPr id="2226" name="textbox 2226"/>
          <p:cNvSpPr/>
          <p:nvPr/>
        </p:nvSpPr>
        <p:spPr>
          <a:xfrm>
            <a:off x="4957753" y="5382409"/>
            <a:ext cx="98425" cy="1117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10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sz="700" kern="0" spc="5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pic>
        <p:nvPicPr>
          <p:cNvPr id="2228" name="picture 2228"/>
          <p:cNvPicPr>
            <a:picLocks noChangeAspect="1"/>
          </p:cNvPicPr>
          <p:nvPr/>
        </p:nvPicPr>
        <p:blipFill>
          <a:blip r:embed="rId169"/>
          <a:stretch>
            <a:fillRect/>
          </a:stretch>
        </p:blipFill>
        <p:spPr>
          <a:xfrm rot="21600000">
            <a:off x="5024414" y="5309837"/>
            <a:ext cx="137378" cy="197191"/>
          </a:xfrm>
          <a:prstGeom prst="rect">
            <a:avLst/>
          </a:prstGeom>
        </p:spPr>
      </p:pic>
      <p:pic>
        <p:nvPicPr>
          <p:cNvPr id="2230" name="picture 2230"/>
          <p:cNvPicPr>
            <a:picLocks noChangeAspect="1"/>
          </p:cNvPicPr>
          <p:nvPr/>
        </p:nvPicPr>
        <p:blipFill>
          <a:blip r:embed="rId170"/>
          <a:stretch>
            <a:fillRect/>
          </a:stretch>
        </p:blipFill>
        <p:spPr>
          <a:xfrm rot="21600000">
            <a:off x="2349129" y="4140096"/>
            <a:ext cx="164647" cy="161975"/>
          </a:xfrm>
          <a:prstGeom prst="rect">
            <a:avLst/>
          </a:prstGeom>
        </p:spPr>
      </p:pic>
      <p:pic>
        <p:nvPicPr>
          <p:cNvPr id="2232" name="picture 2232"/>
          <p:cNvPicPr>
            <a:picLocks noChangeAspect="1"/>
          </p:cNvPicPr>
          <p:nvPr/>
        </p:nvPicPr>
        <p:blipFill>
          <a:blip r:embed="rId171"/>
          <a:stretch>
            <a:fillRect/>
          </a:stretch>
        </p:blipFill>
        <p:spPr>
          <a:xfrm rot="21600000">
            <a:off x="2193592" y="7205866"/>
            <a:ext cx="218878" cy="120323"/>
          </a:xfrm>
          <a:prstGeom prst="rect">
            <a:avLst/>
          </a:prstGeom>
        </p:spPr>
      </p:pic>
      <p:sp>
        <p:nvSpPr>
          <p:cNvPr id="2234" name="textbox 2234"/>
          <p:cNvSpPr/>
          <p:nvPr/>
        </p:nvSpPr>
        <p:spPr>
          <a:xfrm>
            <a:off x="3202269" y="3923399"/>
            <a:ext cx="255904" cy="1377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86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7000"/>
              </a:lnSpc>
              <a:tabLst/>
            </a:pPr>
            <a:r>
              <a:rPr sz="11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1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endParaRPr sz="1100" dirty="0">
              <a:latin typeface="Arial"/>
              <a:ea typeface="Arial"/>
              <a:cs typeface="Arial"/>
            </a:endParaRPr>
          </a:p>
        </p:txBody>
      </p:sp>
      <p:sp>
        <p:nvSpPr>
          <p:cNvPr id="2236" name="textbox 2236"/>
          <p:cNvSpPr/>
          <p:nvPr/>
        </p:nvSpPr>
        <p:spPr>
          <a:xfrm>
            <a:off x="5099491" y="3907438"/>
            <a:ext cx="75564" cy="933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32"/>
              </a:lnSpc>
              <a:tabLst/>
            </a:pPr>
            <a:r>
              <a:rPr sz="7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pic>
        <p:nvPicPr>
          <p:cNvPr id="2238" name="picture 2238"/>
          <p:cNvPicPr>
            <a:picLocks noChangeAspect="1"/>
          </p:cNvPicPr>
          <p:nvPr/>
        </p:nvPicPr>
        <p:blipFill>
          <a:blip r:embed="rId172"/>
          <a:stretch>
            <a:fillRect/>
          </a:stretch>
        </p:blipFill>
        <p:spPr>
          <a:xfrm rot="21600000">
            <a:off x="5158676" y="3938025"/>
            <a:ext cx="154268" cy="164599"/>
          </a:xfrm>
          <a:prstGeom prst="rect">
            <a:avLst/>
          </a:prstGeom>
        </p:spPr>
      </p:pic>
      <p:pic>
        <p:nvPicPr>
          <p:cNvPr id="2240" name="picture 2240"/>
          <p:cNvPicPr>
            <a:picLocks noChangeAspect="1"/>
          </p:cNvPicPr>
          <p:nvPr/>
        </p:nvPicPr>
        <p:blipFill>
          <a:blip r:embed="rId173"/>
          <a:stretch>
            <a:fillRect/>
          </a:stretch>
        </p:blipFill>
        <p:spPr>
          <a:xfrm rot="21600000">
            <a:off x="3202916" y="2982407"/>
            <a:ext cx="212851" cy="118560"/>
          </a:xfrm>
          <a:prstGeom prst="rect">
            <a:avLst/>
          </a:prstGeom>
        </p:spPr>
      </p:pic>
      <p:pic>
        <p:nvPicPr>
          <p:cNvPr id="2242" name="picture 2242"/>
          <p:cNvPicPr>
            <a:picLocks noChangeAspect="1"/>
          </p:cNvPicPr>
          <p:nvPr/>
        </p:nvPicPr>
        <p:blipFill>
          <a:blip r:embed="rId174"/>
          <a:stretch>
            <a:fillRect/>
          </a:stretch>
        </p:blipFill>
        <p:spPr>
          <a:xfrm rot="21600000">
            <a:off x="4975987" y="5521295"/>
            <a:ext cx="569002" cy="37715"/>
          </a:xfrm>
          <a:prstGeom prst="rect">
            <a:avLst/>
          </a:prstGeom>
        </p:spPr>
      </p:pic>
      <p:sp>
        <p:nvSpPr>
          <p:cNvPr id="2244" name="textbox 2244"/>
          <p:cNvSpPr/>
          <p:nvPr/>
        </p:nvSpPr>
        <p:spPr>
          <a:xfrm>
            <a:off x="4831458" y="7108837"/>
            <a:ext cx="151129" cy="1968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347"/>
              </a:lnSpc>
              <a:tabLst/>
            </a:pPr>
            <a:r>
              <a:rPr sz="1000" kern="0" spc="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q)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2246" name="textbox 2246"/>
          <p:cNvSpPr/>
          <p:nvPr/>
        </p:nvSpPr>
        <p:spPr>
          <a:xfrm>
            <a:off x="4135791" y="3056369"/>
            <a:ext cx="126364" cy="2336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80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tabLst/>
            </a:pPr>
            <a:r>
              <a:rPr sz="16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sz="1600" dirty="0">
              <a:latin typeface="Arial"/>
              <a:ea typeface="Arial"/>
              <a:cs typeface="Arial"/>
            </a:endParaRPr>
          </a:p>
        </p:txBody>
      </p:sp>
      <p:sp>
        <p:nvSpPr>
          <p:cNvPr id="2248" name="textbox 2248"/>
          <p:cNvSpPr/>
          <p:nvPr/>
        </p:nvSpPr>
        <p:spPr>
          <a:xfrm>
            <a:off x="3139247" y="3165947"/>
            <a:ext cx="129539" cy="2178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89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1500" kern="0" spc="5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sz="1500" dirty="0">
              <a:latin typeface="Arial"/>
              <a:ea typeface="Arial"/>
              <a:cs typeface="Arial"/>
            </a:endParaRPr>
          </a:p>
        </p:txBody>
      </p:sp>
      <p:pic>
        <p:nvPicPr>
          <p:cNvPr id="2250" name="picture 2250"/>
          <p:cNvPicPr>
            <a:picLocks noChangeAspect="1"/>
          </p:cNvPicPr>
          <p:nvPr/>
        </p:nvPicPr>
        <p:blipFill>
          <a:blip r:embed="rId175"/>
          <a:stretch>
            <a:fillRect/>
          </a:stretch>
        </p:blipFill>
        <p:spPr>
          <a:xfrm rot="21600000">
            <a:off x="6111466" y="6438706"/>
            <a:ext cx="104499" cy="186203"/>
          </a:xfrm>
          <a:prstGeom prst="rect">
            <a:avLst/>
          </a:prstGeom>
        </p:spPr>
      </p:pic>
      <p:sp>
        <p:nvSpPr>
          <p:cNvPr id="2252" name="textbox 2252"/>
          <p:cNvSpPr/>
          <p:nvPr/>
        </p:nvSpPr>
        <p:spPr>
          <a:xfrm>
            <a:off x="2600569" y="6048646"/>
            <a:ext cx="118745" cy="2349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78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6000"/>
              </a:lnSpc>
              <a:tabLst/>
            </a:pPr>
            <a:r>
              <a:rPr sz="1600" kern="0" spc="-17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endParaRPr sz="1600" dirty="0">
              <a:latin typeface="Arial"/>
              <a:ea typeface="Arial"/>
              <a:cs typeface="Arial"/>
            </a:endParaRPr>
          </a:p>
        </p:txBody>
      </p:sp>
      <p:pic>
        <p:nvPicPr>
          <p:cNvPr id="2254" name="picture 2254"/>
          <p:cNvPicPr>
            <a:picLocks noChangeAspect="1"/>
          </p:cNvPicPr>
          <p:nvPr/>
        </p:nvPicPr>
        <p:blipFill>
          <a:blip r:embed="rId176"/>
          <a:stretch>
            <a:fillRect/>
          </a:stretch>
        </p:blipFill>
        <p:spPr>
          <a:xfrm rot="21600000">
            <a:off x="2913729" y="6883883"/>
            <a:ext cx="105483" cy="178824"/>
          </a:xfrm>
          <a:prstGeom prst="rect">
            <a:avLst/>
          </a:prstGeom>
        </p:spPr>
      </p:pic>
      <p:pic>
        <p:nvPicPr>
          <p:cNvPr id="2256" name="picture 2256"/>
          <p:cNvPicPr>
            <a:picLocks noChangeAspect="1"/>
          </p:cNvPicPr>
          <p:nvPr/>
        </p:nvPicPr>
        <p:blipFill>
          <a:blip r:embed="rId177"/>
          <a:stretch>
            <a:fillRect/>
          </a:stretch>
        </p:blipFill>
        <p:spPr>
          <a:xfrm rot="21600000">
            <a:off x="2808697" y="6438296"/>
            <a:ext cx="42471" cy="151767"/>
          </a:xfrm>
          <a:prstGeom prst="rect">
            <a:avLst/>
          </a:prstGeom>
        </p:spPr>
      </p:pic>
      <p:sp>
        <p:nvSpPr>
          <p:cNvPr id="2258" name="textbox 2258"/>
          <p:cNvSpPr/>
          <p:nvPr/>
        </p:nvSpPr>
        <p:spPr>
          <a:xfrm>
            <a:off x="2692810" y="6401491"/>
            <a:ext cx="135889" cy="1917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52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3000"/>
              </a:lnSpc>
              <a:tabLst/>
            </a:pPr>
            <a:r>
              <a:rPr sz="1500" kern="0" spc="2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endParaRPr sz="1500" dirty="0">
              <a:latin typeface="Arial"/>
              <a:ea typeface="Arial"/>
              <a:cs typeface="Arial"/>
            </a:endParaRPr>
          </a:p>
        </p:txBody>
      </p:sp>
      <p:pic>
        <p:nvPicPr>
          <p:cNvPr id="2260" name="picture 2260"/>
          <p:cNvPicPr>
            <a:picLocks noChangeAspect="1"/>
          </p:cNvPicPr>
          <p:nvPr/>
        </p:nvPicPr>
        <p:blipFill>
          <a:blip r:embed="rId178"/>
          <a:stretch>
            <a:fillRect/>
          </a:stretch>
        </p:blipFill>
        <p:spPr>
          <a:xfrm rot="21600000">
            <a:off x="4046985" y="7222101"/>
            <a:ext cx="128727" cy="139782"/>
          </a:xfrm>
          <a:prstGeom prst="rect">
            <a:avLst/>
          </a:prstGeom>
        </p:spPr>
      </p:pic>
      <p:sp>
        <p:nvSpPr>
          <p:cNvPr id="2262" name="textbox 2262"/>
          <p:cNvSpPr/>
          <p:nvPr/>
        </p:nvSpPr>
        <p:spPr>
          <a:xfrm>
            <a:off x="2929522" y="3469108"/>
            <a:ext cx="149225" cy="1708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2"/>
              </a:lnSpc>
              <a:tabLst/>
            </a:pPr>
            <a:r>
              <a:rPr sz="1500" kern="0" spc="2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sz="1500" dirty="0">
              <a:latin typeface="Arial"/>
              <a:ea typeface="Arial"/>
              <a:cs typeface="Arial"/>
            </a:endParaRPr>
          </a:p>
        </p:txBody>
      </p:sp>
      <p:pic>
        <p:nvPicPr>
          <p:cNvPr id="2264" name="picture 2264"/>
          <p:cNvPicPr>
            <a:picLocks noChangeAspect="1"/>
          </p:cNvPicPr>
          <p:nvPr/>
        </p:nvPicPr>
        <p:blipFill>
          <a:blip r:embed="rId179"/>
          <a:stretch>
            <a:fillRect/>
          </a:stretch>
        </p:blipFill>
        <p:spPr>
          <a:xfrm rot="21600000">
            <a:off x="8254777" y="10162699"/>
            <a:ext cx="142968" cy="124301"/>
          </a:xfrm>
          <a:prstGeom prst="rect">
            <a:avLst/>
          </a:prstGeom>
        </p:spPr>
      </p:pic>
      <p:pic>
        <p:nvPicPr>
          <p:cNvPr id="2266" name="picture 2266"/>
          <p:cNvPicPr>
            <a:picLocks noChangeAspect="1"/>
          </p:cNvPicPr>
          <p:nvPr/>
        </p:nvPicPr>
        <p:blipFill>
          <a:blip r:embed="rId180"/>
          <a:stretch>
            <a:fillRect/>
          </a:stretch>
        </p:blipFill>
        <p:spPr>
          <a:xfrm rot="21600000">
            <a:off x="5699743" y="6731406"/>
            <a:ext cx="207235" cy="84547"/>
          </a:xfrm>
          <a:prstGeom prst="rect">
            <a:avLst/>
          </a:prstGeom>
        </p:spPr>
      </p:pic>
      <p:sp>
        <p:nvSpPr>
          <p:cNvPr id="2268" name="textbox 2268"/>
          <p:cNvSpPr/>
          <p:nvPr/>
        </p:nvSpPr>
        <p:spPr>
          <a:xfrm>
            <a:off x="3091235" y="6914475"/>
            <a:ext cx="135254" cy="1847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6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1200" kern="0" spc="5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sz="1200" dirty="0">
              <a:latin typeface="Arial"/>
              <a:ea typeface="Arial"/>
              <a:cs typeface="Arial"/>
            </a:endParaRPr>
          </a:p>
        </p:txBody>
      </p:sp>
      <p:pic>
        <p:nvPicPr>
          <p:cNvPr id="2270" name="picture 2270"/>
          <p:cNvPicPr>
            <a:picLocks noChangeAspect="1"/>
          </p:cNvPicPr>
          <p:nvPr/>
        </p:nvPicPr>
        <p:blipFill>
          <a:blip r:embed="rId181"/>
          <a:stretch>
            <a:fillRect/>
          </a:stretch>
        </p:blipFill>
        <p:spPr>
          <a:xfrm rot="21600000">
            <a:off x="1388700" y="2557702"/>
            <a:ext cx="134595" cy="126974"/>
          </a:xfrm>
          <a:prstGeom prst="rect">
            <a:avLst/>
          </a:prstGeom>
        </p:spPr>
      </p:pic>
      <p:pic>
        <p:nvPicPr>
          <p:cNvPr id="2272" name="picture 2272"/>
          <p:cNvPicPr>
            <a:picLocks noChangeAspect="1"/>
          </p:cNvPicPr>
          <p:nvPr/>
        </p:nvPicPr>
        <p:blipFill>
          <a:blip r:embed="rId182"/>
          <a:stretch>
            <a:fillRect/>
          </a:stretch>
        </p:blipFill>
        <p:spPr>
          <a:xfrm rot="21600000">
            <a:off x="5482587" y="5914530"/>
            <a:ext cx="111836" cy="147626"/>
          </a:xfrm>
          <a:prstGeom prst="rect">
            <a:avLst/>
          </a:prstGeom>
        </p:spPr>
      </p:pic>
      <p:pic>
        <p:nvPicPr>
          <p:cNvPr id="2274" name="picture 2274"/>
          <p:cNvPicPr>
            <a:picLocks noChangeAspect="1"/>
          </p:cNvPicPr>
          <p:nvPr/>
        </p:nvPicPr>
        <p:blipFill>
          <a:blip r:embed="rId183"/>
          <a:stretch>
            <a:fillRect/>
          </a:stretch>
        </p:blipFill>
        <p:spPr>
          <a:xfrm rot="21600000">
            <a:off x="2181621" y="4754463"/>
            <a:ext cx="82159" cy="196207"/>
          </a:xfrm>
          <a:prstGeom prst="rect">
            <a:avLst/>
          </a:prstGeom>
        </p:spPr>
      </p:pic>
      <p:sp>
        <p:nvSpPr>
          <p:cNvPr id="2276" name="textbox 2276"/>
          <p:cNvSpPr/>
          <p:nvPr/>
        </p:nvSpPr>
        <p:spPr>
          <a:xfrm>
            <a:off x="3827488" y="6745158"/>
            <a:ext cx="132714" cy="1625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076"/>
              </a:lnSpc>
              <a:tabLst/>
            </a:pPr>
            <a:r>
              <a:rPr sz="15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1500" dirty="0">
              <a:latin typeface="Arial"/>
              <a:ea typeface="Arial"/>
              <a:cs typeface="Arial"/>
            </a:endParaRPr>
          </a:p>
        </p:txBody>
      </p:sp>
      <p:pic>
        <p:nvPicPr>
          <p:cNvPr id="2278" name="picture 2278"/>
          <p:cNvPicPr>
            <a:picLocks noChangeAspect="1"/>
          </p:cNvPicPr>
          <p:nvPr/>
        </p:nvPicPr>
        <p:blipFill>
          <a:blip r:embed="rId184"/>
          <a:stretch>
            <a:fillRect/>
          </a:stretch>
        </p:blipFill>
        <p:spPr>
          <a:xfrm rot="21600000">
            <a:off x="6189974" y="5473125"/>
            <a:ext cx="129548" cy="111345"/>
          </a:xfrm>
          <a:prstGeom prst="rect">
            <a:avLst/>
          </a:prstGeom>
        </p:spPr>
      </p:pic>
      <p:sp>
        <p:nvSpPr>
          <p:cNvPr id="2280" name="textbox 2280"/>
          <p:cNvSpPr/>
          <p:nvPr/>
        </p:nvSpPr>
        <p:spPr>
          <a:xfrm>
            <a:off x="4718286" y="2957558"/>
            <a:ext cx="118745" cy="1790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6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1200" kern="0" spc="5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sz="1200" dirty="0">
              <a:latin typeface="Arial"/>
              <a:ea typeface="Arial"/>
              <a:cs typeface="Arial"/>
            </a:endParaRPr>
          </a:p>
        </p:txBody>
      </p:sp>
      <p:sp>
        <p:nvSpPr>
          <p:cNvPr id="2282" name="textbox 2282"/>
          <p:cNvSpPr/>
          <p:nvPr/>
        </p:nvSpPr>
        <p:spPr>
          <a:xfrm>
            <a:off x="4944579" y="3382192"/>
            <a:ext cx="131445" cy="1606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061"/>
              </a:lnSpc>
              <a:tabLst/>
            </a:pPr>
            <a:r>
              <a:rPr sz="1400" kern="0" spc="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endParaRPr sz="1400" dirty="0">
              <a:latin typeface="Arial"/>
              <a:ea typeface="Arial"/>
              <a:cs typeface="Arial"/>
            </a:endParaRPr>
          </a:p>
        </p:txBody>
      </p:sp>
      <p:sp>
        <p:nvSpPr>
          <p:cNvPr id="2284" name="textbox 2284"/>
          <p:cNvSpPr/>
          <p:nvPr/>
        </p:nvSpPr>
        <p:spPr>
          <a:xfrm>
            <a:off x="3583451" y="4850736"/>
            <a:ext cx="92710" cy="2266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1583"/>
              </a:lnSpc>
              <a:tabLst/>
            </a:pPr>
            <a:r>
              <a:rPr sz="1000" kern="0" spc="-4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2286" name="textbox 2286"/>
          <p:cNvSpPr/>
          <p:nvPr/>
        </p:nvSpPr>
        <p:spPr>
          <a:xfrm>
            <a:off x="4139727" y="3890889"/>
            <a:ext cx="142239" cy="1409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909"/>
              </a:lnSpc>
              <a:tabLst/>
            </a:pPr>
            <a:r>
              <a:rPr sz="16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1600" dirty="0">
              <a:latin typeface="Arial"/>
              <a:ea typeface="Arial"/>
              <a:cs typeface="Arial"/>
            </a:endParaRPr>
          </a:p>
        </p:txBody>
      </p:sp>
      <p:sp>
        <p:nvSpPr>
          <p:cNvPr id="2288" name="textbox 2288"/>
          <p:cNvSpPr/>
          <p:nvPr/>
        </p:nvSpPr>
        <p:spPr>
          <a:xfrm>
            <a:off x="4507594" y="6788535"/>
            <a:ext cx="127635" cy="1555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024"/>
              </a:lnSpc>
              <a:tabLst/>
            </a:pPr>
            <a:r>
              <a:rPr sz="14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1400" dirty="0">
              <a:latin typeface="Arial"/>
              <a:ea typeface="Arial"/>
              <a:cs typeface="Arial"/>
            </a:endParaRPr>
          </a:p>
        </p:txBody>
      </p:sp>
      <p:pic>
        <p:nvPicPr>
          <p:cNvPr id="2290" name="picture 2290"/>
          <p:cNvPicPr>
            <a:picLocks noChangeAspect="1"/>
          </p:cNvPicPr>
          <p:nvPr/>
        </p:nvPicPr>
        <p:blipFill>
          <a:blip r:embed="rId185"/>
          <a:stretch>
            <a:fillRect/>
          </a:stretch>
        </p:blipFill>
        <p:spPr>
          <a:xfrm rot="21600000">
            <a:off x="4953062" y="3530606"/>
            <a:ext cx="326142" cy="37265"/>
          </a:xfrm>
          <a:prstGeom prst="rect">
            <a:avLst/>
          </a:prstGeom>
        </p:spPr>
      </p:pic>
      <p:pic>
        <p:nvPicPr>
          <p:cNvPr id="2292" name="picture 2292"/>
          <p:cNvPicPr>
            <a:picLocks noChangeAspect="1"/>
          </p:cNvPicPr>
          <p:nvPr/>
        </p:nvPicPr>
        <p:blipFill>
          <a:blip r:embed="rId186"/>
          <a:stretch>
            <a:fillRect/>
          </a:stretch>
        </p:blipFill>
        <p:spPr>
          <a:xfrm rot="21600000">
            <a:off x="1902971" y="3037137"/>
            <a:ext cx="147872" cy="81418"/>
          </a:xfrm>
          <a:prstGeom prst="rect">
            <a:avLst/>
          </a:prstGeom>
        </p:spPr>
      </p:pic>
      <p:pic>
        <p:nvPicPr>
          <p:cNvPr id="2294" name="picture 2294"/>
          <p:cNvPicPr>
            <a:picLocks noChangeAspect="1"/>
          </p:cNvPicPr>
          <p:nvPr/>
        </p:nvPicPr>
        <p:blipFill>
          <a:blip r:embed="rId187"/>
          <a:stretch>
            <a:fillRect/>
          </a:stretch>
        </p:blipFill>
        <p:spPr>
          <a:xfrm rot="21600000">
            <a:off x="5377842" y="5940194"/>
            <a:ext cx="95151" cy="122414"/>
          </a:xfrm>
          <a:prstGeom prst="rect">
            <a:avLst/>
          </a:prstGeom>
        </p:spPr>
      </p:pic>
      <p:pic>
        <p:nvPicPr>
          <p:cNvPr id="2296" name="picture 2296"/>
          <p:cNvPicPr>
            <a:picLocks noChangeAspect="1"/>
          </p:cNvPicPr>
          <p:nvPr/>
        </p:nvPicPr>
        <p:blipFill>
          <a:blip r:embed="rId188"/>
          <a:stretch>
            <a:fillRect/>
          </a:stretch>
        </p:blipFill>
        <p:spPr>
          <a:xfrm rot="21600000">
            <a:off x="3431223" y="3606941"/>
            <a:ext cx="128809" cy="88551"/>
          </a:xfrm>
          <a:prstGeom prst="rect">
            <a:avLst/>
          </a:prstGeom>
        </p:spPr>
      </p:pic>
      <p:pic>
        <p:nvPicPr>
          <p:cNvPr id="2298" name="picture 2298"/>
          <p:cNvPicPr>
            <a:picLocks noChangeAspect="1"/>
          </p:cNvPicPr>
          <p:nvPr/>
        </p:nvPicPr>
        <p:blipFill>
          <a:blip r:embed="rId189"/>
          <a:stretch>
            <a:fillRect/>
          </a:stretch>
        </p:blipFill>
        <p:spPr>
          <a:xfrm rot="21600000">
            <a:off x="5330163" y="3013933"/>
            <a:ext cx="99453" cy="113696"/>
          </a:xfrm>
          <a:prstGeom prst="rect">
            <a:avLst/>
          </a:prstGeom>
        </p:spPr>
      </p:pic>
      <p:pic>
        <p:nvPicPr>
          <p:cNvPr id="2300" name="picture 2300"/>
          <p:cNvPicPr>
            <a:picLocks noChangeAspect="1"/>
          </p:cNvPicPr>
          <p:nvPr/>
        </p:nvPicPr>
        <p:blipFill>
          <a:blip r:embed="rId190"/>
          <a:stretch>
            <a:fillRect/>
          </a:stretch>
        </p:blipFill>
        <p:spPr>
          <a:xfrm rot="21600000">
            <a:off x="3677805" y="3187551"/>
            <a:ext cx="432226" cy="26155"/>
          </a:xfrm>
          <a:prstGeom prst="rect">
            <a:avLst/>
          </a:prstGeom>
        </p:spPr>
      </p:pic>
      <p:pic>
        <p:nvPicPr>
          <p:cNvPr id="2302" name="picture 2302"/>
          <p:cNvPicPr>
            <a:picLocks noChangeAspect="1"/>
          </p:cNvPicPr>
          <p:nvPr/>
        </p:nvPicPr>
        <p:blipFill>
          <a:blip r:embed="rId191"/>
          <a:stretch>
            <a:fillRect/>
          </a:stretch>
        </p:blipFill>
        <p:spPr>
          <a:xfrm rot="21600000">
            <a:off x="5054171" y="3442875"/>
            <a:ext cx="138409" cy="81459"/>
          </a:xfrm>
          <a:prstGeom prst="rect">
            <a:avLst/>
          </a:prstGeom>
        </p:spPr>
      </p:pic>
      <p:sp>
        <p:nvSpPr>
          <p:cNvPr id="2304" name="textbox 2304"/>
          <p:cNvSpPr/>
          <p:nvPr/>
        </p:nvSpPr>
        <p:spPr>
          <a:xfrm>
            <a:off x="3590008" y="6366930"/>
            <a:ext cx="130810" cy="1308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27"/>
              </a:lnSpc>
              <a:tabLst/>
            </a:pPr>
            <a:r>
              <a:rPr sz="1100" kern="0" spc="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sz="1100" dirty="0">
              <a:latin typeface="Arial"/>
              <a:ea typeface="Arial"/>
              <a:cs typeface="Arial"/>
            </a:endParaRPr>
          </a:p>
        </p:txBody>
      </p:sp>
      <p:pic>
        <p:nvPicPr>
          <p:cNvPr id="2306" name="picture 2306"/>
          <p:cNvPicPr>
            <a:picLocks noChangeAspect="1"/>
          </p:cNvPicPr>
          <p:nvPr/>
        </p:nvPicPr>
        <p:blipFill>
          <a:blip r:embed="rId192"/>
          <a:stretch>
            <a:fillRect/>
          </a:stretch>
        </p:blipFill>
        <p:spPr>
          <a:xfrm rot="21600000">
            <a:off x="5588603" y="3610914"/>
            <a:ext cx="63461" cy="172597"/>
          </a:xfrm>
          <a:prstGeom prst="rect">
            <a:avLst/>
          </a:prstGeom>
        </p:spPr>
      </p:pic>
      <p:pic>
        <p:nvPicPr>
          <p:cNvPr id="2308" name="picture 2308"/>
          <p:cNvPicPr>
            <a:picLocks noChangeAspect="1"/>
          </p:cNvPicPr>
          <p:nvPr/>
        </p:nvPicPr>
        <p:blipFill>
          <a:blip r:embed="rId193"/>
          <a:stretch>
            <a:fillRect/>
          </a:stretch>
        </p:blipFill>
        <p:spPr>
          <a:xfrm rot="21600000">
            <a:off x="2777335" y="7276585"/>
            <a:ext cx="69693" cy="70062"/>
          </a:xfrm>
          <a:prstGeom prst="rect">
            <a:avLst/>
          </a:prstGeom>
        </p:spPr>
      </p:pic>
      <p:sp>
        <p:nvSpPr>
          <p:cNvPr id="2310" name="textbox 2310"/>
          <p:cNvSpPr/>
          <p:nvPr/>
        </p:nvSpPr>
        <p:spPr>
          <a:xfrm>
            <a:off x="2814200" y="7165821"/>
            <a:ext cx="124460" cy="1346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57"/>
              </a:lnSpc>
              <a:tabLst/>
            </a:pPr>
            <a:r>
              <a:rPr sz="1300" kern="0" spc="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pic>
        <p:nvPicPr>
          <p:cNvPr id="2312" name="picture 2312"/>
          <p:cNvPicPr>
            <a:picLocks noChangeAspect="1"/>
          </p:cNvPicPr>
          <p:nvPr/>
        </p:nvPicPr>
        <p:blipFill>
          <a:blip r:embed="rId194"/>
          <a:stretch>
            <a:fillRect/>
          </a:stretch>
        </p:blipFill>
        <p:spPr>
          <a:xfrm rot="21600000">
            <a:off x="3275684" y="6688372"/>
            <a:ext cx="111878" cy="94086"/>
          </a:xfrm>
          <a:prstGeom prst="rect">
            <a:avLst/>
          </a:prstGeom>
        </p:spPr>
      </p:pic>
      <p:pic>
        <p:nvPicPr>
          <p:cNvPr id="2314" name="picture 2314"/>
          <p:cNvPicPr>
            <a:picLocks noChangeAspect="1"/>
          </p:cNvPicPr>
          <p:nvPr/>
        </p:nvPicPr>
        <p:blipFill>
          <a:blip r:embed="rId195"/>
          <a:stretch>
            <a:fillRect/>
          </a:stretch>
        </p:blipFill>
        <p:spPr>
          <a:xfrm rot="21600000">
            <a:off x="3518504" y="4854049"/>
            <a:ext cx="52802" cy="198455"/>
          </a:xfrm>
          <a:prstGeom prst="rect">
            <a:avLst/>
          </a:prstGeom>
        </p:spPr>
      </p:pic>
      <p:sp>
        <p:nvSpPr>
          <p:cNvPr id="2316" name="textbox 2316"/>
          <p:cNvSpPr/>
          <p:nvPr/>
        </p:nvSpPr>
        <p:spPr>
          <a:xfrm>
            <a:off x="5099782" y="5812131"/>
            <a:ext cx="102235" cy="1606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25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4000"/>
              </a:lnSpc>
              <a:tabLst/>
            </a:pPr>
            <a:r>
              <a:rPr sz="12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sz="1200" dirty="0">
              <a:latin typeface="Arial"/>
              <a:ea typeface="Arial"/>
              <a:cs typeface="Arial"/>
            </a:endParaRPr>
          </a:p>
        </p:txBody>
      </p:sp>
      <p:pic>
        <p:nvPicPr>
          <p:cNvPr id="2318" name="picture 2318"/>
          <p:cNvPicPr>
            <a:picLocks noChangeAspect="1"/>
          </p:cNvPicPr>
          <p:nvPr/>
        </p:nvPicPr>
        <p:blipFill>
          <a:blip r:embed="rId196"/>
          <a:stretch>
            <a:fillRect/>
          </a:stretch>
        </p:blipFill>
        <p:spPr>
          <a:xfrm rot="21600000">
            <a:off x="3772147" y="7176718"/>
            <a:ext cx="95854" cy="107175"/>
          </a:xfrm>
          <a:prstGeom prst="rect">
            <a:avLst/>
          </a:prstGeom>
        </p:spPr>
      </p:pic>
      <p:pic>
        <p:nvPicPr>
          <p:cNvPr id="2320" name="picture 2320"/>
          <p:cNvPicPr>
            <a:picLocks noChangeAspect="1"/>
          </p:cNvPicPr>
          <p:nvPr/>
        </p:nvPicPr>
        <p:blipFill>
          <a:blip r:embed="rId197"/>
          <a:stretch>
            <a:fillRect/>
          </a:stretch>
        </p:blipFill>
        <p:spPr>
          <a:xfrm rot="21600000">
            <a:off x="2835352" y="7087141"/>
            <a:ext cx="133844" cy="75720"/>
          </a:xfrm>
          <a:prstGeom prst="rect">
            <a:avLst/>
          </a:prstGeom>
        </p:spPr>
      </p:pic>
      <p:pic>
        <p:nvPicPr>
          <p:cNvPr id="2322" name="picture 2322"/>
          <p:cNvPicPr>
            <a:picLocks noChangeAspect="1"/>
          </p:cNvPicPr>
          <p:nvPr/>
        </p:nvPicPr>
        <p:blipFill>
          <a:blip r:embed="rId198"/>
          <a:stretch>
            <a:fillRect/>
          </a:stretch>
        </p:blipFill>
        <p:spPr>
          <a:xfrm rot="21600000">
            <a:off x="4959927" y="3572505"/>
            <a:ext cx="120692" cy="83836"/>
          </a:xfrm>
          <a:prstGeom prst="rect">
            <a:avLst/>
          </a:prstGeom>
        </p:spPr>
      </p:pic>
      <p:pic>
        <p:nvPicPr>
          <p:cNvPr id="2324" name="picture 2324"/>
          <p:cNvPicPr>
            <a:picLocks noChangeAspect="1"/>
          </p:cNvPicPr>
          <p:nvPr/>
        </p:nvPicPr>
        <p:blipFill>
          <a:blip r:embed="rId199"/>
          <a:stretch>
            <a:fillRect/>
          </a:stretch>
        </p:blipFill>
        <p:spPr>
          <a:xfrm rot="21600000">
            <a:off x="3044056" y="5495852"/>
            <a:ext cx="40217" cy="237639"/>
          </a:xfrm>
          <a:prstGeom prst="rect">
            <a:avLst/>
          </a:prstGeom>
        </p:spPr>
      </p:pic>
      <p:sp>
        <p:nvSpPr>
          <p:cNvPr id="2326" name="textbox 2326"/>
          <p:cNvSpPr/>
          <p:nvPr/>
        </p:nvSpPr>
        <p:spPr>
          <a:xfrm>
            <a:off x="3935607" y="7188616"/>
            <a:ext cx="109220" cy="1384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24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7000"/>
              </a:lnSpc>
              <a:tabLst/>
            </a:pPr>
            <a:r>
              <a:rPr sz="11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1100" dirty="0">
              <a:latin typeface="Arial"/>
              <a:ea typeface="Arial"/>
              <a:cs typeface="Arial"/>
            </a:endParaRPr>
          </a:p>
        </p:txBody>
      </p:sp>
      <p:pic>
        <p:nvPicPr>
          <p:cNvPr id="2328" name="picture 2328"/>
          <p:cNvPicPr>
            <a:picLocks noChangeAspect="1"/>
          </p:cNvPicPr>
          <p:nvPr/>
        </p:nvPicPr>
        <p:blipFill>
          <a:blip r:embed="rId200"/>
          <a:stretch>
            <a:fillRect/>
          </a:stretch>
        </p:blipFill>
        <p:spPr>
          <a:xfrm rot="21600000">
            <a:off x="2219296" y="3775025"/>
            <a:ext cx="113231" cy="83263"/>
          </a:xfrm>
          <a:prstGeom prst="rect">
            <a:avLst/>
          </a:prstGeom>
        </p:spPr>
      </p:pic>
      <p:pic>
        <p:nvPicPr>
          <p:cNvPr id="2330" name="picture 2330"/>
          <p:cNvPicPr>
            <a:picLocks noChangeAspect="1"/>
          </p:cNvPicPr>
          <p:nvPr/>
        </p:nvPicPr>
        <p:blipFill>
          <a:blip r:embed="rId201"/>
          <a:stretch>
            <a:fillRect/>
          </a:stretch>
        </p:blipFill>
        <p:spPr>
          <a:xfrm rot="21600000">
            <a:off x="2020178" y="7007814"/>
            <a:ext cx="153243" cy="61166"/>
          </a:xfrm>
          <a:prstGeom prst="rect">
            <a:avLst/>
          </a:prstGeom>
        </p:spPr>
      </p:pic>
      <p:pic>
        <p:nvPicPr>
          <p:cNvPr id="2332" name="picture 2332"/>
          <p:cNvPicPr>
            <a:picLocks noChangeAspect="1"/>
          </p:cNvPicPr>
          <p:nvPr/>
        </p:nvPicPr>
        <p:blipFill>
          <a:blip r:embed="rId202"/>
          <a:stretch>
            <a:fillRect/>
          </a:stretch>
        </p:blipFill>
        <p:spPr>
          <a:xfrm rot="21600000">
            <a:off x="4414269" y="3508837"/>
            <a:ext cx="116264" cy="79819"/>
          </a:xfrm>
          <a:prstGeom prst="rect">
            <a:avLst/>
          </a:prstGeom>
        </p:spPr>
      </p:pic>
      <p:pic>
        <p:nvPicPr>
          <p:cNvPr id="2334" name="picture 2334"/>
          <p:cNvPicPr>
            <a:picLocks noChangeAspect="1"/>
          </p:cNvPicPr>
          <p:nvPr/>
        </p:nvPicPr>
        <p:blipFill>
          <a:blip r:embed="rId203"/>
          <a:stretch>
            <a:fillRect/>
          </a:stretch>
        </p:blipFill>
        <p:spPr>
          <a:xfrm rot="21600000">
            <a:off x="3217224" y="6978747"/>
            <a:ext cx="110730" cy="77728"/>
          </a:xfrm>
          <a:prstGeom prst="rect">
            <a:avLst/>
          </a:prstGeom>
        </p:spPr>
      </p:pic>
      <p:pic>
        <p:nvPicPr>
          <p:cNvPr id="2336" name="picture 2336"/>
          <p:cNvPicPr>
            <a:picLocks noChangeAspect="1"/>
          </p:cNvPicPr>
          <p:nvPr/>
        </p:nvPicPr>
        <p:blipFill>
          <a:blip r:embed="rId204"/>
          <a:stretch>
            <a:fillRect/>
          </a:stretch>
        </p:blipFill>
        <p:spPr>
          <a:xfrm rot="21600000">
            <a:off x="2272755" y="5713034"/>
            <a:ext cx="107245" cy="72153"/>
          </a:xfrm>
          <a:prstGeom prst="rect">
            <a:avLst/>
          </a:prstGeom>
        </p:spPr>
      </p:pic>
      <p:pic>
        <p:nvPicPr>
          <p:cNvPr id="2338" name="picture 2338"/>
          <p:cNvPicPr>
            <a:picLocks noChangeAspect="1"/>
          </p:cNvPicPr>
          <p:nvPr/>
        </p:nvPicPr>
        <p:blipFill>
          <a:blip r:embed="rId205"/>
          <a:stretch>
            <a:fillRect/>
          </a:stretch>
        </p:blipFill>
        <p:spPr>
          <a:xfrm rot="21600000">
            <a:off x="2333348" y="5332754"/>
            <a:ext cx="88674" cy="86952"/>
          </a:xfrm>
          <a:prstGeom prst="rect">
            <a:avLst/>
          </a:prstGeom>
        </p:spPr>
      </p:pic>
      <p:pic>
        <p:nvPicPr>
          <p:cNvPr id="2340" name="picture 2340"/>
          <p:cNvPicPr>
            <a:picLocks noChangeAspect="1"/>
          </p:cNvPicPr>
          <p:nvPr/>
        </p:nvPicPr>
        <p:blipFill>
          <a:blip r:embed="rId206"/>
          <a:stretch>
            <a:fillRect/>
          </a:stretch>
        </p:blipFill>
        <p:spPr>
          <a:xfrm rot="21600000">
            <a:off x="2813125" y="2923233"/>
            <a:ext cx="101014" cy="74839"/>
          </a:xfrm>
          <a:prstGeom prst="rect">
            <a:avLst/>
          </a:prstGeom>
        </p:spPr>
      </p:pic>
      <p:sp>
        <p:nvSpPr>
          <p:cNvPr id="2342" name="textbox 2342"/>
          <p:cNvSpPr/>
          <p:nvPr/>
        </p:nvSpPr>
        <p:spPr>
          <a:xfrm>
            <a:off x="1941557" y="4020847"/>
            <a:ext cx="99694" cy="1270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95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3000"/>
              </a:lnSpc>
              <a:tabLst/>
            </a:pPr>
            <a:r>
              <a:rPr sz="800" kern="0" spc="3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sz="800" dirty="0">
              <a:latin typeface="Arial"/>
              <a:ea typeface="Arial"/>
              <a:cs typeface="Arial"/>
            </a:endParaRPr>
          </a:p>
        </p:txBody>
      </p:sp>
      <p:pic>
        <p:nvPicPr>
          <p:cNvPr id="2344" name="picture 2344"/>
          <p:cNvPicPr>
            <a:picLocks noChangeAspect="1"/>
          </p:cNvPicPr>
          <p:nvPr/>
        </p:nvPicPr>
        <p:blipFill>
          <a:blip r:embed="rId207"/>
          <a:stretch>
            <a:fillRect/>
          </a:stretch>
        </p:blipFill>
        <p:spPr>
          <a:xfrm rot="21600000">
            <a:off x="4575897" y="3405609"/>
            <a:ext cx="244847" cy="29557"/>
          </a:xfrm>
          <a:prstGeom prst="rect">
            <a:avLst/>
          </a:prstGeom>
        </p:spPr>
      </p:pic>
      <p:pic>
        <p:nvPicPr>
          <p:cNvPr id="2346" name="picture 2346"/>
          <p:cNvPicPr>
            <a:picLocks noChangeAspect="1"/>
          </p:cNvPicPr>
          <p:nvPr/>
        </p:nvPicPr>
        <p:blipFill>
          <a:blip r:embed="rId208"/>
          <a:stretch>
            <a:fillRect/>
          </a:stretch>
        </p:blipFill>
        <p:spPr>
          <a:xfrm rot="21600000">
            <a:off x="4666764" y="3418974"/>
            <a:ext cx="36199" cy="194485"/>
          </a:xfrm>
          <a:prstGeom prst="rect">
            <a:avLst/>
          </a:prstGeom>
        </p:spPr>
      </p:pic>
      <p:pic>
        <p:nvPicPr>
          <p:cNvPr id="2348" name="picture 2348"/>
          <p:cNvPicPr>
            <a:picLocks noChangeAspect="1"/>
          </p:cNvPicPr>
          <p:nvPr/>
        </p:nvPicPr>
        <p:blipFill>
          <a:blip r:embed="rId209"/>
          <a:stretch>
            <a:fillRect/>
          </a:stretch>
        </p:blipFill>
        <p:spPr>
          <a:xfrm rot="21600000">
            <a:off x="4350602" y="2931202"/>
            <a:ext cx="90847" cy="75884"/>
          </a:xfrm>
          <a:prstGeom prst="rect">
            <a:avLst/>
          </a:prstGeom>
        </p:spPr>
      </p:pic>
      <p:pic>
        <p:nvPicPr>
          <p:cNvPr id="2350" name="picture 2350"/>
          <p:cNvPicPr>
            <a:picLocks noChangeAspect="1"/>
          </p:cNvPicPr>
          <p:nvPr/>
        </p:nvPicPr>
        <p:blipFill>
          <a:blip r:embed="rId210"/>
          <a:stretch>
            <a:fillRect/>
          </a:stretch>
        </p:blipFill>
        <p:spPr>
          <a:xfrm rot="21600000">
            <a:off x="3879490" y="7106533"/>
            <a:ext cx="36143" cy="189688"/>
          </a:xfrm>
          <a:prstGeom prst="rect">
            <a:avLst/>
          </a:prstGeom>
        </p:spPr>
      </p:pic>
      <p:pic>
        <p:nvPicPr>
          <p:cNvPr id="2352" name="picture 2352"/>
          <p:cNvPicPr>
            <a:picLocks noChangeAspect="1"/>
          </p:cNvPicPr>
          <p:nvPr/>
        </p:nvPicPr>
        <p:blipFill>
          <a:blip r:embed="rId211"/>
          <a:stretch>
            <a:fillRect/>
          </a:stretch>
        </p:blipFill>
        <p:spPr>
          <a:xfrm rot="21600000">
            <a:off x="4819844" y="5972449"/>
            <a:ext cx="78179" cy="86182"/>
          </a:xfrm>
          <a:prstGeom prst="rect">
            <a:avLst/>
          </a:prstGeom>
        </p:spPr>
      </p:pic>
      <p:pic>
        <p:nvPicPr>
          <p:cNvPr id="2354" name="picture 2354"/>
          <p:cNvPicPr>
            <a:picLocks noChangeAspect="1"/>
          </p:cNvPicPr>
          <p:nvPr/>
        </p:nvPicPr>
        <p:blipFill>
          <a:blip r:embed="rId212"/>
          <a:stretch>
            <a:fillRect/>
          </a:stretch>
        </p:blipFill>
        <p:spPr>
          <a:xfrm rot="21600000">
            <a:off x="1993695" y="4874377"/>
            <a:ext cx="58975" cy="108068"/>
          </a:xfrm>
          <a:prstGeom prst="rect">
            <a:avLst/>
          </a:prstGeom>
        </p:spPr>
      </p:pic>
      <p:sp>
        <p:nvSpPr>
          <p:cNvPr id="2356" name="textbox 2356"/>
          <p:cNvSpPr/>
          <p:nvPr/>
        </p:nvSpPr>
        <p:spPr>
          <a:xfrm>
            <a:off x="4573220" y="5053948"/>
            <a:ext cx="106679" cy="10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99"/>
              </a:lnSpc>
              <a:tabLst/>
            </a:pPr>
            <a:r>
              <a:rPr sz="1000" kern="0" spc="7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2358" name="picture 2358"/>
          <p:cNvPicPr>
            <a:picLocks noChangeAspect="1"/>
          </p:cNvPicPr>
          <p:nvPr/>
        </p:nvPicPr>
        <p:blipFill>
          <a:blip r:embed="rId213"/>
          <a:stretch>
            <a:fillRect/>
          </a:stretch>
        </p:blipFill>
        <p:spPr>
          <a:xfrm rot="21600000">
            <a:off x="3305735" y="5543638"/>
            <a:ext cx="70799" cy="80106"/>
          </a:xfrm>
          <a:prstGeom prst="rect">
            <a:avLst/>
          </a:prstGeom>
        </p:spPr>
      </p:pic>
      <p:pic>
        <p:nvPicPr>
          <p:cNvPr id="2360" name="picture 2360"/>
          <p:cNvPicPr>
            <a:picLocks noChangeAspect="1"/>
          </p:cNvPicPr>
          <p:nvPr/>
        </p:nvPicPr>
        <p:blipFill>
          <a:blip r:embed="rId214"/>
          <a:stretch>
            <a:fillRect/>
          </a:stretch>
        </p:blipFill>
        <p:spPr>
          <a:xfrm rot="21600000">
            <a:off x="2886221" y="4862160"/>
            <a:ext cx="26770" cy="199856"/>
          </a:xfrm>
          <a:prstGeom prst="rect">
            <a:avLst/>
          </a:prstGeom>
        </p:spPr>
      </p:pic>
      <p:sp>
        <p:nvSpPr>
          <p:cNvPr id="2362" name="textbox 2362"/>
          <p:cNvSpPr/>
          <p:nvPr/>
        </p:nvSpPr>
        <p:spPr>
          <a:xfrm>
            <a:off x="2224447" y="5796880"/>
            <a:ext cx="92075" cy="1060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29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6000"/>
              </a:lnSpc>
              <a:tabLst/>
            </a:pPr>
            <a:r>
              <a:rPr sz="800" kern="0" spc="6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800" dirty="0">
              <a:latin typeface="Arial"/>
              <a:ea typeface="Arial"/>
              <a:cs typeface="Arial"/>
            </a:endParaRPr>
          </a:p>
        </p:txBody>
      </p:sp>
      <p:sp>
        <p:nvSpPr>
          <p:cNvPr id="2364" name="textbox 2364"/>
          <p:cNvSpPr/>
          <p:nvPr/>
        </p:nvSpPr>
        <p:spPr>
          <a:xfrm>
            <a:off x="4960379" y="4188479"/>
            <a:ext cx="76200" cy="1238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74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700" kern="0" spc="-10" dirty="0">
                <a:solidFill>
                  <a:srgbClr val="7E7E7E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pic>
        <p:nvPicPr>
          <p:cNvPr id="2366" name="picture 2366"/>
          <p:cNvPicPr>
            <a:picLocks noChangeAspect="1"/>
          </p:cNvPicPr>
          <p:nvPr/>
        </p:nvPicPr>
        <p:blipFill>
          <a:blip r:embed="rId215"/>
          <a:stretch>
            <a:fillRect/>
          </a:stretch>
        </p:blipFill>
        <p:spPr>
          <a:xfrm rot="21600000">
            <a:off x="5964496" y="3487397"/>
            <a:ext cx="67807" cy="71456"/>
          </a:xfrm>
          <a:prstGeom prst="rect">
            <a:avLst/>
          </a:prstGeom>
        </p:spPr>
      </p:pic>
      <p:pic>
        <p:nvPicPr>
          <p:cNvPr id="2368" name="picture 2368"/>
          <p:cNvPicPr>
            <a:picLocks noChangeAspect="1"/>
          </p:cNvPicPr>
          <p:nvPr/>
        </p:nvPicPr>
        <p:blipFill>
          <a:blip r:embed="rId216"/>
          <a:stretch>
            <a:fillRect/>
          </a:stretch>
        </p:blipFill>
        <p:spPr>
          <a:xfrm rot="21600000">
            <a:off x="2486550" y="4825550"/>
            <a:ext cx="75637" cy="60633"/>
          </a:xfrm>
          <a:prstGeom prst="rect">
            <a:avLst/>
          </a:prstGeom>
        </p:spPr>
      </p:pic>
      <p:pic>
        <p:nvPicPr>
          <p:cNvPr id="2370" name="picture 2370"/>
          <p:cNvPicPr>
            <a:picLocks noChangeAspect="1"/>
          </p:cNvPicPr>
          <p:nvPr/>
        </p:nvPicPr>
        <p:blipFill>
          <a:blip r:embed="rId217"/>
          <a:stretch>
            <a:fillRect/>
          </a:stretch>
        </p:blipFill>
        <p:spPr>
          <a:xfrm rot="21600000">
            <a:off x="2125129" y="7216361"/>
            <a:ext cx="47596" cy="95643"/>
          </a:xfrm>
          <a:prstGeom prst="rect">
            <a:avLst/>
          </a:prstGeom>
        </p:spPr>
      </p:pic>
      <p:pic>
        <p:nvPicPr>
          <p:cNvPr id="2372" name="picture 2372"/>
          <p:cNvPicPr>
            <a:picLocks noChangeAspect="1"/>
          </p:cNvPicPr>
          <p:nvPr/>
        </p:nvPicPr>
        <p:blipFill>
          <a:blip r:embed="rId218"/>
          <a:stretch>
            <a:fillRect/>
          </a:stretch>
        </p:blipFill>
        <p:spPr>
          <a:xfrm rot="21600000">
            <a:off x="4694436" y="5012206"/>
            <a:ext cx="85476" cy="48580"/>
          </a:xfrm>
          <a:prstGeom prst="rect">
            <a:avLst/>
          </a:prstGeom>
        </p:spPr>
      </p:pic>
      <p:pic>
        <p:nvPicPr>
          <p:cNvPr id="2374" name="picture 2374"/>
          <p:cNvPicPr>
            <a:picLocks noChangeAspect="1"/>
          </p:cNvPicPr>
          <p:nvPr/>
        </p:nvPicPr>
        <p:blipFill>
          <a:blip r:embed="rId219"/>
          <a:stretch>
            <a:fillRect/>
          </a:stretch>
        </p:blipFill>
        <p:spPr>
          <a:xfrm rot="21600000">
            <a:off x="6240113" y="6530496"/>
            <a:ext cx="66413" cy="29517"/>
          </a:xfrm>
          <a:prstGeom prst="rect">
            <a:avLst/>
          </a:prstGeom>
        </p:spPr>
      </p:pic>
      <p:pic>
        <p:nvPicPr>
          <p:cNvPr id="2376" name="picture 2376"/>
          <p:cNvPicPr>
            <a:picLocks noChangeAspect="1"/>
          </p:cNvPicPr>
          <p:nvPr/>
        </p:nvPicPr>
        <p:blipFill>
          <a:blip r:embed="rId220"/>
          <a:stretch>
            <a:fillRect/>
          </a:stretch>
        </p:blipFill>
        <p:spPr>
          <a:xfrm rot="21600000">
            <a:off x="6226707" y="6552676"/>
            <a:ext cx="85025" cy="46038"/>
          </a:xfrm>
          <a:prstGeom prst="rect">
            <a:avLst/>
          </a:prstGeom>
        </p:spPr>
      </p:pic>
      <p:pic>
        <p:nvPicPr>
          <p:cNvPr id="2378" name="picture 2378"/>
          <p:cNvPicPr>
            <a:picLocks noChangeAspect="1"/>
          </p:cNvPicPr>
          <p:nvPr/>
        </p:nvPicPr>
        <p:blipFill>
          <a:blip r:embed="rId221"/>
          <a:stretch>
            <a:fillRect/>
          </a:stretch>
        </p:blipFill>
        <p:spPr>
          <a:xfrm rot="21600000">
            <a:off x="6140492" y="7043973"/>
            <a:ext cx="29557" cy="113394"/>
          </a:xfrm>
          <a:prstGeom prst="rect">
            <a:avLst/>
          </a:prstGeom>
        </p:spPr>
      </p:pic>
      <p:pic>
        <p:nvPicPr>
          <p:cNvPr id="2380" name="picture 2380"/>
          <p:cNvPicPr>
            <a:picLocks noChangeAspect="1"/>
          </p:cNvPicPr>
          <p:nvPr/>
        </p:nvPicPr>
        <p:blipFill>
          <a:blip r:embed="rId222"/>
          <a:stretch>
            <a:fillRect/>
          </a:stretch>
        </p:blipFill>
        <p:spPr>
          <a:xfrm rot="21600000">
            <a:off x="4799181" y="7068701"/>
            <a:ext cx="44357" cy="71980"/>
          </a:xfrm>
          <a:prstGeom prst="rect">
            <a:avLst/>
          </a:prstGeom>
        </p:spPr>
      </p:pic>
      <p:pic>
        <p:nvPicPr>
          <p:cNvPr id="2382" name="picture 2382"/>
          <p:cNvPicPr>
            <a:picLocks noChangeAspect="1"/>
          </p:cNvPicPr>
          <p:nvPr/>
        </p:nvPicPr>
        <p:blipFill>
          <a:blip r:embed="rId223"/>
          <a:stretch>
            <a:fillRect/>
          </a:stretch>
        </p:blipFill>
        <p:spPr>
          <a:xfrm rot="21600000">
            <a:off x="4807708" y="3530934"/>
            <a:ext cx="120405" cy="26401"/>
          </a:xfrm>
          <a:prstGeom prst="rect">
            <a:avLst/>
          </a:prstGeom>
        </p:spPr>
      </p:pic>
      <p:pic>
        <p:nvPicPr>
          <p:cNvPr id="2384" name="picture 2384"/>
          <p:cNvPicPr>
            <a:picLocks noChangeAspect="1"/>
          </p:cNvPicPr>
          <p:nvPr/>
        </p:nvPicPr>
        <p:blipFill>
          <a:blip r:embed="rId224"/>
          <a:stretch>
            <a:fillRect/>
          </a:stretch>
        </p:blipFill>
        <p:spPr>
          <a:xfrm rot="21600000">
            <a:off x="4347117" y="7329961"/>
            <a:ext cx="123603" cy="24884"/>
          </a:xfrm>
          <a:prstGeom prst="rect">
            <a:avLst/>
          </a:prstGeom>
        </p:spPr>
      </p:pic>
      <p:pic>
        <p:nvPicPr>
          <p:cNvPr id="2386" name="picture 2386"/>
          <p:cNvPicPr>
            <a:picLocks noChangeAspect="1"/>
          </p:cNvPicPr>
          <p:nvPr/>
        </p:nvPicPr>
        <p:blipFill>
          <a:blip r:embed="rId225"/>
          <a:stretch>
            <a:fillRect/>
          </a:stretch>
        </p:blipFill>
        <p:spPr>
          <a:xfrm rot="21600000">
            <a:off x="2105614" y="7162615"/>
            <a:ext cx="58264" cy="46571"/>
          </a:xfrm>
          <a:prstGeom prst="rect">
            <a:avLst/>
          </a:prstGeom>
        </p:spPr>
      </p:pic>
      <p:pic>
        <p:nvPicPr>
          <p:cNvPr id="2388" name="picture 2388"/>
          <p:cNvPicPr>
            <a:picLocks noChangeAspect="1"/>
          </p:cNvPicPr>
          <p:nvPr/>
        </p:nvPicPr>
        <p:blipFill>
          <a:blip r:embed="rId226"/>
          <a:stretch>
            <a:fillRect/>
          </a:stretch>
        </p:blipFill>
        <p:spPr>
          <a:xfrm rot="21600000">
            <a:off x="4216340" y="5812162"/>
            <a:ext cx="112329" cy="23532"/>
          </a:xfrm>
          <a:prstGeom prst="rect">
            <a:avLst/>
          </a:prstGeom>
        </p:spPr>
      </p:pic>
      <p:pic>
        <p:nvPicPr>
          <p:cNvPr id="2390" name="picture 2390"/>
          <p:cNvPicPr>
            <a:picLocks noChangeAspect="1"/>
          </p:cNvPicPr>
          <p:nvPr/>
        </p:nvPicPr>
        <p:blipFill>
          <a:blip r:embed="rId227"/>
          <a:stretch>
            <a:fillRect/>
          </a:stretch>
        </p:blipFill>
        <p:spPr>
          <a:xfrm rot="21600000">
            <a:off x="3336358" y="3119128"/>
            <a:ext cx="58542" cy="35297"/>
          </a:xfrm>
          <a:prstGeom prst="rect">
            <a:avLst/>
          </a:prstGeom>
        </p:spPr>
      </p:pic>
      <p:pic>
        <p:nvPicPr>
          <p:cNvPr id="2392" name="picture 2392"/>
          <p:cNvPicPr>
            <a:picLocks noChangeAspect="1"/>
          </p:cNvPicPr>
          <p:nvPr/>
        </p:nvPicPr>
        <p:blipFill>
          <a:blip r:embed="rId228"/>
          <a:stretch>
            <a:fillRect/>
          </a:stretch>
        </p:blipFill>
        <p:spPr>
          <a:xfrm rot="21600000">
            <a:off x="2183917" y="7272075"/>
            <a:ext cx="66413" cy="29516"/>
          </a:xfrm>
          <a:prstGeom prst="rect">
            <a:avLst/>
          </a:prstGeom>
        </p:spPr>
      </p:pic>
      <p:pic>
        <p:nvPicPr>
          <p:cNvPr id="2394" name="picture 2394"/>
          <p:cNvPicPr>
            <a:picLocks noChangeAspect="1"/>
          </p:cNvPicPr>
          <p:nvPr/>
        </p:nvPicPr>
        <p:blipFill>
          <a:blip r:embed="rId229"/>
          <a:stretch>
            <a:fillRect/>
          </a:stretch>
        </p:blipFill>
        <p:spPr>
          <a:xfrm rot="21600000">
            <a:off x="6140697" y="7170241"/>
            <a:ext cx="38577" cy="34682"/>
          </a:xfrm>
          <a:prstGeom prst="rect">
            <a:avLst/>
          </a:prstGeom>
        </p:spPr>
      </p:pic>
      <p:pic>
        <p:nvPicPr>
          <p:cNvPr id="2396" name="picture 2396"/>
          <p:cNvPicPr>
            <a:picLocks noChangeAspect="1"/>
          </p:cNvPicPr>
          <p:nvPr/>
        </p:nvPicPr>
        <p:blipFill>
          <a:blip r:embed="rId230"/>
          <a:stretch>
            <a:fillRect/>
          </a:stretch>
        </p:blipFill>
        <p:spPr>
          <a:xfrm rot="21600000">
            <a:off x="14508368" y="6815213"/>
            <a:ext cx="8999" cy="76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rect 239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00" name="textbox 2400"/>
          <p:cNvSpPr/>
          <p:nvPr/>
        </p:nvSpPr>
        <p:spPr>
          <a:xfrm>
            <a:off x="2197684" y="3693230"/>
            <a:ext cx="14758669" cy="38258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90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25600" b="1" kern="0" spc="-750" dirty="0">
                <a:solidFill>
                  <a:srgbClr val="25AFFF">
                    <a:alpha val="50196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25600" kern="0" spc="5720" dirty="0">
                <a:solidFill>
                  <a:srgbClr val="25AFFF">
                    <a:alpha val="50196"/>
                  </a:srgbClr>
                </a:solidFill>
                <a:latin typeface="Microsoft YaHei"/>
                <a:ea typeface="Microsoft YaHei"/>
                <a:cs typeface="Microsoft YaHei"/>
              </a:rPr>
              <a:t>YS</a:t>
            </a:r>
            <a:r>
              <a:rPr sz="25600" kern="0" spc="1330" dirty="0">
                <a:solidFill>
                  <a:srgbClr val="25AFFF">
                    <a:alpha val="50196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5600" b="1" kern="0" spc="1670" dirty="0">
                <a:solidFill>
                  <a:srgbClr val="FFFFFF">
                    <a:alpha val="50196"/>
                  </a:srgbClr>
                </a:solidFill>
                <a:latin typeface="Arial"/>
                <a:ea typeface="Arial"/>
                <a:cs typeface="Arial"/>
              </a:rPr>
              <a:t>Lab</a:t>
            </a:r>
            <a:endParaRPr sz="25600" dirty="0">
              <a:latin typeface="Arial"/>
              <a:ea typeface="Arial"/>
              <a:cs typeface="Arial"/>
            </a:endParaRPr>
          </a:p>
        </p:txBody>
      </p:sp>
      <p:sp>
        <p:nvSpPr>
          <p:cNvPr id="2402" name="textbox 2402"/>
          <p:cNvSpPr/>
          <p:nvPr/>
        </p:nvSpPr>
        <p:spPr>
          <a:xfrm>
            <a:off x="2082460" y="3578007"/>
            <a:ext cx="14758669" cy="37109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2"/>
              </a:spcBef>
              <a:tabLst/>
            </a:pPr>
            <a:r>
              <a:rPr sz="25600" kern="0" spc="440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LYS</a:t>
            </a:r>
            <a:r>
              <a:rPr sz="25600" kern="0" spc="1340" dirty="0">
                <a:solidFill>
                  <a:srgbClr val="25A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5600" kern="0" spc="229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Lab</a:t>
            </a:r>
            <a:endParaRPr sz="25600" dirty="0"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Canva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 Lab品牌形象设计</dc:title>
  <dc:creator>Treap</dc:creator>
  <cp:keywords>DAGO8yPJ1o4,BAFKYwsI_0o</cp:keywords>
  <dcterms:created xsi:type="dcterms:W3CDTF">2024-08-27T13:24:40Z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2024-12-08T22:14:30</vt:filetime>
  </property>
</Properties>
</file>