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45"/>
  </p:notesMasterIdLst>
  <p:sldIdLst>
    <p:sldId id="304" r:id="rId2"/>
    <p:sldId id="257" r:id="rId3"/>
    <p:sldId id="259" r:id="rId4"/>
    <p:sldId id="258" r:id="rId5"/>
    <p:sldId id="260" r:id="rId6"/>
    <p:sldId id="286" r:id="rId7"/>
    <p:sldId id="285" r:id="rId8"/>
    <p:sldId id="261" r:id="rId9"/>
    <p:sldId id="263" r:id="rId10"/>
    <p:sldId id="264" r:id="rId11"/>
    <p:sldId id="266" r:id="rId12"/>
    <p:sldId id="265" r:id="rId13"/>
    <p:sldId id="294" r:id="rId14"/>
    <p:sldId id="268" r:id="rId15"/>
    <p:sldId id="269" r:id="rId16"/>
    <p:sldId id="270" r:id="rId17"/>
    <p:sldId id="271" r:id="rId18"/>
    <p:sldId id="267" r:id="rId19"/>
    <p:sldId id="306" r:id="rId20"/>
    <p:sldId id="273" r:id="rId21"/>
    <p:sldId id="287" r:id="rId22"/>
    <p:sldId id="288" r:id="rId23"/>
    <p:sldId id="305" r:id="rId24"/>
    <p:sldId id="289" r:id="rId25"/>
    <p:sldId id="290" r:id="rId26"/>
    <p:sldId id="291" r:id="rId27"/>
    <p:sldId id="292" r:id="rId28"/>
    <p:sldId id="293" r:id="rId29"/>
    <p:sldId id="274" r:id="rId30"/>
    <p:sldId id="303" r:id="rId31"/>
    <p:sldId id="275" r:id="rId32"/>
    <p:sldId id="276" r:id="rId33"/>
    <p:sldId id="277" r:id="rId34"/>
    <p:sldId id="279" r:id="rId35"/>
    <p:sldId id="280" r:id="rId36"/>
    <p:sldId id="281" r:id="rId37"/>
    <p:sldId id="283" r:id="rId38"/>
    <p:sldId id="284" r:id="rId39"/>
    <p:sldId id="295" r:id="rId40"/>
    <p:sldId id="296" r:id="rId41"/>
    <p:sldId id="302" r:id="rId42"/>
    <p:sldId id="301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F5FA-7840-493C-9DD0-C77C3DBC057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05EBB-3B09-456F-B30B-036DEA7E0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</a:t>
            </a:r>
            <a:r>
              <a:rPr lang="en-US" dirty="0" err="1" smtClean="0"/>
              <a:t>matego</a:t>
            </a:r>
            <a:r>
              <a:rPr lang="en-US" dirty="0" smtClean="0"/>
              <a:t> </a:t>
            </a:r>
            <a:r>
              <a:rPr lang="en-US" dirty="0" err="1" smtClean="0"/>
              <a:t>nshof</a:t>
            </a:r>
            <a:r>
              <a:rPr lang="en-US" dirty="0" smtClean="0"/>
              <a:t> el visual studio hay3mlha </a:t>
            </a:r>
            <a:r>
              <a:rPr lang="en-US" dirty="0" err="1" smtClean="0"/>
              <a:t>ezay</a:t>
            </a:r>
            <a:r>
              <a:rPr lang="en-US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05EBB-3B09-456F-B30B-036DEA7E0F1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array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ti0oiTL1Wuo" TargetMode="External"/><Relationship Id="rId5" Type="http://schemas.openxmlformats.org/officeDocument/2006/relationships/hyperlink" Target="http://www.youtube.com/watch?v=4yRYiiyTxCU" TargetMode="External"/><Relationship Id="rId4" Type="http://schemas.openxmlformats.org/officeDocument/2006/relationships/hyperlink" Target="http://www.youtube.com/watch?v=gYB16A8NyB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036" y="7620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2743200"/>
            <a:ext cx="84582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 Back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905000"/>
            <a:ext cx="1059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myNumbers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[5] = { 1.2, 2.7, 3 };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8800" y="1524000"/>
          <a:ext cx="1066800" cy="479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flipH="1">
            <a:off x="6705600" y="24384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429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43600" y="39624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44958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81600" y="2438400"/>
          <a:ext cx="6096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0.6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0UJ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595638"/>
            <a:ext cx="3810000" cy="4930587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28600" y="1806575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Arrays!!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6096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1295400"/>
          <a:ext cx="1066800" cy="4808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flipH="1">
            <a:off x="6705600" y="22098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3200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2133600"/>
          <a:ext cx="6096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5334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1295400"/>
          <a:ext cx="1066800" cy="4808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flipH="1">
            <a:off x="6705600" y="22098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3200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2133600"/>
          <a:ext cx="6096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3810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1295400"/>
          <a:ext cx="1066800" cy="4808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flipH="1">
            <a:off x="6705600" y="22098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3200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2209800"/>
          <a:ext cx="609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572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/>
          </a:p>
        </p:txBody>
      </p:sp>
      <p:pic>
        <p:nvPicPr>
          <p:cNvPr id="10" name="Picture 9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142" y="380777"/>
            <a:ext cx="3458058" cy="1600423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0" y="2895600"/>
          <a:ext cx="1066800" cy="3488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6553200" y="39624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5" name="Picture 14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01000" y="3810000"/>
          <a:ext cx="609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6096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[5] = { 7, 12, 2};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[3] = 8;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1;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5879" y="304800"/>
            <a:ext cx="3553321" cy="149563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10400" y="2895600"/>
          <a:ext cx="1066800" cy="3488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553200" y="50292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001000" y="3810000"/>
          <a:ext cx="609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609600"/>
            <a:ext cx="77724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[1] = 2;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[2] = 8;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= 1;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"/>
            <a:ext cx="7772400" cy="6858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[1] = 2;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[2] = 8;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= 1;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[3] &lt;&lt;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"/>
            <a:ext cx="7772400" cy="6858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1295400" y="609600"/>
            <a:ext cx="6248400" cy="5737412"/>
          </a:xfrm>
          <a:prstGeom prst="irregularSeal1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TextBox 7"/>
          <p:cNvSpPr txBox="1"/>
          <p:nvPr/>
        </p:nvSpPr>
        <p:spPr>
          <a:xfrm>
            <a:off x="2438400" y="2438400"/>
            <a:ext cx="4463143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600" b="1" dirty="0" smtClean="0">
                <a:solidFill>
                  <a:srgbClr val="FF0000"/>
                </a:solidFill>
              </a:rPr>
              <a:t>Crash</a:t>
            </a:r>
            <a:endParaRPr lang="ar-EG" sz="1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609600"/>
            <a:ext cx="15240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54631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447800"/>
            <a:ext cx="12954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315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438400"/>
            <a:ext cx="15240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56466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62400" y="2514600"/>
            <a:ext cx="16002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19872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4267200"/>
            <a:ext cx="12954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1481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2400" y="4572000"/>
            <a:ext cx="16002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64142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91400" y="2819400"/>
            <a:ext cx="16002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76769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62400" y="533400"/>
            <a:ext cx="16002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16415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3581400"/>
            <a:ext cx="15240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28134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447800"/>
            <a:ext cx="12954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1124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3429000"/>
            <a:ext cx="1295400" cy="1066800"/>
          </a:xfrm>
          <a:prstGeom prst="roundRect">
            <a:avLst/>
          </a:prstGeom>
          <a:solidFill>
            <a:schemeClr val="bg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6231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25" name="Picture 2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[3] 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[1] = 2;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[2] = 8;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7772400" cy="5943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noProof="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 0;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533400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&amp; Arrays!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04_20_2_web (1).jpg"/>
          <p:cNvPicPr>
            <a:picLocks noChangeAspect="1"/>
          </p:cNvPicPr>
          <p:nvPr/>
        </p:nvPicPr>
        <p:blipFill>
          <a:blip r:embed="rId3" cstate="print"/>
          <a:srcRect b="15493"/>
          <a:stretch>
            <a:fillRect/>
          </a:stretch>
        </p:blipFill>
        <p:spPr>
          <a:xfrm>
            <a:off x="1752600" y="2286000"/>
            <a:ext cx="54102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CC"/>
                </a:solidFill>
              </a:rPr>
              <a:t>double </a:t>
            </a:r>
            <a:r>
              <a:rPr lang="en-US" sz="2600" b="1" dirty="0" err="1" smtClean="0"/>
              <a:t>dArr</a:t>
            </a:r>
            <a:r>
              <a:rPr lang="en-US" sz="2600" b="1" dirty="0" smtClean="0"/>
              <a:t>[4];</a:t>
            </a:r>
            <a:endParaRPr lang="en-US" sz="26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505200" y="30480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715000" y="3810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62400" y="28956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780871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/>
              <a:t>c</a:t>
            </a:r>
            <a:r>
              <a:rPr lang="en-US" sz="6000" b="1" dirty="0" err="1" smtClean="0"/>
              <a:t>out</a:t>
            </a:r>
            <a:r>
              <a:rPr lang="en-US" sz="6000" b="1" dirty="0" smtClean="0"/>
              <a:t> </a:t>
            </a:r>
            <a:r>
              <a:rPr lang="en-US" sz="6000" b="1" dirty="0" smtClean="0"/>
              <a:t>&lt;&lt; </a:t>
            </a:r>
            <a:r>
              <a:rPr lang="en-US" sz="6000" b="1" dirty="0" err="1" smtClean="0"/>
              <a:t>dArr</a:t>
            </a:r>
            <a:r>
              <a:rPr lang="en-US" sz="6000" b="1" dirty="0" smtClean="0"/>
              <a:t>[X] ;</a:t>
            </a:r>
            <a:endParaRPr lang="en-US" sz="60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895600" y="3200400"/>
          <a:ext cx="20574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</a:tblGrid>
              <a:tr h="1447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3371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+X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dArr</a:t>
            </a:r>
            <a:r>
              <a:rPr lang="en-US" sz="2600" b="1" dirty="0" smtClean="0"/>
              <a:t>[0] = 3.7</a:t>
            </a:r>
            <a:endParaRPr lang="en-US" sz="2600" b="1" dirty="0"/>
          </a:p>
        </p:txBody>
      </p:sp>
      <p:sp>
        <p:nvSpPr>
          <p:cNvPr id="14" name="Right Arrow 13"/>
          <p:cNvSpPr/>
          <p:nvPr/>
        </p:nvSpPr>
        <p:spPr>
          <a:xfrm>
            <a:off x="3505200" y="30480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62600" y="4572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+ 0</a:t>
            </a:r>
            <a:endParaRPr lang="en-US" sz="2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3.7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dArr</a:t>
            </a:r>
            <a:r>
              <a:rPr lang="en-US" sz="2600" b="1" dirty="0" smtClean="0"/>
              <a:t>[1] = 2</a:t>
            </a:r>
            <a:endParaRPr lang="en-US" sz="2600" b="1" dirty="0"/>
          </a:p>
        </p:txBody>
      </p:sp>
      <p:sp>
        <p:nvSpPr>
          <p:cNvPr id="14" name="Right Arrow 13"/>
          <p:cNvSpPr/>
          <p:nvPr/>
        </p:nvSpPr>
        <p:spPr>
          <a:xfrm>
            <a:off x="3429000" y="35814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62600" y="4572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+ 1</a:t>
            </a:r>
            <a:endParaRPr lang="en-US" sz="2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3.7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dArr</a:t>
            </a:r>
            <a:r>
              <a:rPr lang="en-US" sz="2600" b="1" dirty="0" smtClean="0"/>
              <a:t>[2] = 5.5</a:t>
            </a:r>
            <a:endParaRPr lang="en-US" sz="2600" b="1" dirty="0"/>
          </a:p>
        </p:txBody>
      </p:sp>
      <p:sp>
        <p:nvSpPr>
          <p:cNvPr id="14" name="Right Arrow 13"/>
          <p:cNvSpPr/>
          <p:nvPr/>
        </p:nvSpPr>
        <p:spPr>
          <a:xfrm>
            <a:off x="3429000" y="41148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62600" y="4572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+ 2</a:t>
            </a:r>
            <a:endParaRPr lang="en-US" sz="2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3.7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5.5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dArr</a:t>
            </a:r>
            <a:r>
              <a:rPr lang="en-US" sz="2600" b="1" dirty="0" smtClean="0"/>
              <a:t>[3] = 1.2</a:t>
            </a:r>
            <a:endParaRPr lang="en-US" sz="2600" b="1" dirty="0"/>
          </a:p>
        </p:txBody>
      </p:sp>
      <p:sp>
        <p:nvSpPr>
          <p:cNvPr id="14" name="Right Arrow 13"/>
          <p:cNvSpPr/>
          <p:nvPr/>
        </p:nvSpPr>
        <p:spPr>
          <a:xfrm>
            <a:off x="3429000" y="46482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62600" y="4572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+ 3</a:t>
            </a:r>
            <a:endParaRPr lang="en-US" sz="2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3.7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5.5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1.2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371600"/>
          <a:ext cx="7086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</a:tblGrid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dArr</a:t>
            </a:r>
            <a:r>
              <a:rPr lang="en-US" sz="2600" b="1" dirty="0" smtClean="0"/>
              <a:t>[4] = 300</a:t>
            </a:r>
            <a:endParaRPr lang="en-US" sz="26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895600"/>
          <a:ext cx="762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3.7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5.5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1.2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429000" y="5181600"/>
            <a:ext cx="4572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62600" y="457200"/>
          <a:ext cx="76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457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+ 4</a:t>
            </a:r>
            <a:endParaRPr lang="en-US" sz="2600" b="1" dirty="0"/>
          </a:p>
        </p:txBody>
      </p:sp>
      <p:sp>
        <p:nvSpPr>
          <p:cNvPr id="9" name="Explosion 1 8"/>
          <p:cNvSpPr/>
          <p:nvPr/>
        </p:nvSpPr>
        <p:spPr>
          <a:xfrm>
            <a:off x="1447800" y="304800"/>
            <a:ext cx="1600200" cy="990600"/>
          </a:xfrm>
          <a:prstGeom prst="irregularSeal1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1752600" y="533400"/>
            <a:ext cx="1295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Crash</a:t>
            </a:r>
            <a:endParaRPr lang="ar-EG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&gt;&gt; size;</a:t>
            </a:r>
          </a:p>
          <a:p>
            <a:pPr>
              <a:buNone/>
            </a:pPr>
            <a:endParaRPr lang="ar-EG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[size];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[3] = 2;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7772400" cy="594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return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t="68750" r="74375" b="18200"/>
          <a:stretch>
            <a:fillRect/>
          </a:stretch>
        </p:blipFill>
        <p:spPr bwMode="auto">
          <a:xfrm>
            <a:off x="4191000" y="1905000"/>
            <a:ext cx="481049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Ahmed\Downloads\pictures\arr+str\draw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447800"/>
            <a:ext cx="5638800" cy="5251586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19200" y="1371600"/>
            <a:ext cx="84582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Arrays….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1600200"/>
            <a:ext cx="9372600" cy="381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about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Array of Arrays ?… 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1752600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CSTRING</a:t>
            </a:r>
            <a:endParaRPr kumimoji="0" lang="en-US" sz="11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33800" y="3406775"/>
            <a:ext cx="5410200" cy="8604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 a </a:t>
            </a: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</a:t>
            </a: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array</a:t>
            </a: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30FE"/>
                </a:solidFill>
              </a:rPr>
              <a:t>char</a:t>
            </a:r>
            <a:r>
              <a:rPr lang="en-US" sz="3200" b="1" dirty="0" smtClean="0"/>
              <a:t> myCstring1[60];     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33CC33"/>
                </a:solidFill>
              </a:rPr>
              <a:t>// will fill with the null character '\0'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myCstring2[]=“How are you?”;</a:t>
            </a:r>
          </a:p>
          <a:p>
            <a:pPr>
              <a:buNone/>
            </a:pPr>
            <a:endParaRPr lang="en-US" sz="2000" dirty="0" smtClean="0">
              <a:solidFill>
                <a:srgbClr val="0030FE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myCstring3[]={'H', 'e' , 'l' , 'l' , 'o' 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return</a:t>
            </a:r>
            <a:r>
              <a:rPr lang="en-US" sz="2000" dirty="0" smtClean="0"/>
              <a:t> 0;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66800"/>
            <a:ext cx="7772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743200" y="304800"/>
            <a:ext cx="3505200" cy="99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Declaration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myCstring1[60];      </a:t>
            </a:r>
            <a:r>
              <a:rPr lang="en-US" sz="2000" dirty="0" smtClean="0">
                <a:solidFill>
                  <a:srgbClr val="33CC33"/>
                </a:solidFill>
              </a:rPr>
              <a:t>// will fill with the null character '\0'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30FE"/>
                </a:solidFill>
              </a:rPr>
              <a:t>char</a:t>
            </a:r>
            <a:r>
              <a:rPr lang="en-US" sz="3200" b="1" dirty="0" smtClean="0"/>
              <a:t> myCstring2[]=</a:t>
            </a:r>
            <a:r>
              <a:rPr lang="en-US" sz="3200" b="1" dirty="0" smtClean="0">
                <a:latin typeface="Agency FB" pitchFamily="34" charset="0"/>
              </a:rPr>
              <a:t>“</a:t>
            </a:r>
            <a:r>
              <a:rPr lang="en-US" sz="3200" b="1" dirty="0" smtClean="0"/>
              <a:t>How are you</a:t>
            </a:r>
            <a:r>
              <a:rPr lang="en-US" sz="3200" b="1" dirty="0" smtClean="0">
                <a:latin typeface="Agency FB" pitchFamily="34" charset="0"/>
              </a:rPr>
              <a:t>?”;</a:t>
            </a:r>
          </a:p>
          <a:p>
            <a:pPr>
              <a:buNone/>
            </a:pPr>
            <a:endParaRPr lang="en-US" sz="2000" dirty="0" smtClean="0">
              <a:solidFill>
                <a:srgbClr val="0030FE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myCstring3[]={'H', 'e' , 'l' , 'l' , 'o' 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return</a:t>
            </a:r>
            <a:r>
              <a:rPr lang="en-US" sz="2000" dirty="0" smtClean="0"/>
              <a:t> 0;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533400"/>
            <a:ext cx="7772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598" y="4886960"/>
          <a:ext cx="8763000" cy="44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'H'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'o'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'w'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'a'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'r'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'e'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 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'y'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'o'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'u'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'?'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'\0'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743200" y="304800"/>
            <a:ext cx="3505200" cy="99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Initialization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076700" y="1080076"/>
            <a:ext cx="457200" cy="69342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3733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myCstring2[]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48600" y="4876800"/>
            <a:ext cx="5334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myCstring1[60];      </a:t>
            </a:r>
            <a:r>
              <a:rPr lang="en-US" sz="2000" dirty="0" smtClean="0">
                <a:solidFill>
                  <a:srgbClr val="33CC33"/>
                </a:solidFill>
              </a:rPr>
              <a:t>// will fill with the null character '\0'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000" dirty="0" smtClean="0">
                <a:solidFill>
                  <a:srgbClr val="0030FE"/>
                </a:solidFill>
              </a:rPr>
              <a:t>char</a:t>
            </a:r>
            <a:r>
              <a:rPr lang="en-US" sz="2000" dirty="0" smtClean="0"/>
              <a:t> myCstring2[]=“How are you?”;</a:t>
            </a:r>
          </a:p>
          <a:p>
            <a:pPr>
              <a:buNone/>
            </a:pPr>
            <a:endParaRPr lang="en-US" sz="2000" dirty="0" smtClean="0">
              <a:solidFill>
                <a:srgbClr val="0030FE"/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rgbClr val="0030FE"/>
                </a:solidFill>
              </a:rPr>
              <a:t>char</a:t>
            </a:r>
            <a:r>
              <a:rPr lang="en-US" sz="3000" b="1" dirty="0" smtClean="0"/>
              <a:t> myCstring3[]={'H', 'e' , 'l' , 'l' , 'o' 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return</a:t>
            </a:r>
            <a:r>
              <a:rPr lang="en-US" sz="2000" dirty="0" smtClean="0"/>
              <a:t> 0;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533400"/>
            <a:ext cx="7772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963160"/>
          <a:ext cx="6934200" cy="675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'H'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'e'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'l'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'</a:t>
                      </a:r>
                      <a:r>
                        <a:rPr lang="en-US" sz="2400" b="1" baseline="0" dirty="0" smtClean="0"/>
                        <a:t>l</a:t>
                      </a:r>
                      <a:r>
                        <a:rPr lang="en-US" sz="2400" b="1" dirty="0" smtClean="0"/>
                        <a:t>'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'o'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'\0'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743200" y="304800"/>
            <a:ext cx="3505200" cy="99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Initialization (con.)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3733800" y="3023176"/>
            <a:ext cx="457200" cy="33528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24200" y="3886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myCstring3[]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0UJ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555813"/>
            <a:ext cx="3810000" cy="4930587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52400" y="2133600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CSTRING!!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word[10];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&gt;&gt; word;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size= 0;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(word[size] !=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&lt;&lt;word[size];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7772400" cy="594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09600" y="1219200"/>
            <a:ext cx="26670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word[10];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&gt;&gt; word;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size= 0;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(word[size] !=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&lt;&lt;word[size];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2400"/>
            <a:ext cx="7772400" cy="5943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word[10];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 word , 10);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size= 0;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(word[size] !=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&lt;&lt;word[size];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7772400" cy="594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1806575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Helper Functions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 </a:t>
            </a:r>
            <a:r>
              <a:rPr kumimoji="0" lang="en-US" sz="8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Cstring</a:t>
            </a: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!!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43600" y="228600"/>
          <a:ext cx="2133600" cy="62515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2498725"/>
          <a:ext cx="2133600" cy="39782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6231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16415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19872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64142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1124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28134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76769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225425"/>
          <a:ext cx="2133600" cy="568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54631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43600" y="803275"/>
          <a:ext cx="2133600" cy="568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56466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43600" y="1371600"/>
          <a:ext cx="2133600" cy="568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1481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43600" y="1946275"/>
          <a:ext cx="2133600" cy="568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315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228600"/>
          <a:ext cx="609600" cy="62515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228600"/>
          <a:ext cx="609600" cy="62515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" name="Picture 19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aptur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1524000"/>
            <a:ext cx="4267200" cy="36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457200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cstring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trlen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US" sz="2000" b="1" dirty="0" smtClean="0">
              <a:solidFill>
                <a:srgbClr val="33CC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// return the number of characters in array.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// n = name of the array.</a:t>
            </a:r>
            <a:endParaRPr lang="en-US" sz="2000" b="1" dirty="0" smtClean="0">
              <a:solidFill>
                <a:srgbClr val="33CC33"/>
              </a:solidFill>
            </a:endParaRP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trcpy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(X,Y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33CC33"/>
                </a:solidFill>
              </a:rPr>
              <a:t>// copy the characters in Y-array into X-array.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33CC33"/>
                </a:solidFill>
              </a:rPr>
              <a:t>// x = the name of the copied array.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33CC33"/>
                </a:solidFill>
              </a:rPr>
              <a:t>// y = the name of the original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1806575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81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References 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3"/>
              </a:rPr>
              <a:t>http://www.cplusplus.com/doc/tutorial/arrays/</a:t>
            </a:r>
            <a:r>
              <a:rPr lang="en-US" sz="2000" dirty="0" smtClean="0"/>
              <a:t>            //Arrays Tutorials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3276600"/>
            <a:ext cx="7368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4"/>
              </a:rPr>
              <a:t>http://www.youtube.com/watch?v=gYB16A8NyB0</a:t>
            </a:r>
            <a:r>
              <a:rPr lang="en-US" sz="2000" dirty="0" smtClean="0"/>
              <a:t>        //Arrays( video)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5"/>
              </a:rPr>
              <a:t>http://www.youtube.com/watch?v=4yRYiiyTxCU</a:t>
            </a:r>
            <a:r>
              <a:rPr lang="en-US" sz="2000" dirty="0" smtClean="0"/>
              <a:t>          //C-String ( video )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                                                                            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514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http://www.youtube.com/watch?v=ti0oiTL1Wuo</a:t>
            </a:r>
            <a:r>
              <a:rPr lang="en-US" dirty="0" smtClean="0"/>
              <a:t>                     //Arrays( video)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339975"/>
            <a:ext cx="9144000" cy="1089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 !! 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7323" y="304800"/>
            <a:ext cx="3646277" cy="450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0100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Download from here : </a:t>
            </a:r>
            <a:r>
              <a:rPr lang="en-US" sz="2000" u="sng" dirty="0" smtClean="0">
                <a:solidFill>
                  <a:srgbClr val="0000CC"/>
                </a:solidFill>
              </a:rPr>
              <a:t>http://iris.nyit.edu/~ffischma/oo_c++_1.pdf</a:t>
            </a:r>
            <a:endParaRPr lang="en-US" sz="2000" u="sng" dirty="0">
              <a:solidFill>
                <a:srgbClr val="0000CC"/>
              </a:solidFill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1752600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Index</a:t>
            </a:r>
            <a:r>
              <a:rPr kumimoji="0" lang="en-US" sz="88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880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</a:t>
            </a:r>
            <a:r>
              <a:rPr kumimoji="0" lang="en-US" sz="88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Value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mish-Lateral-Wood-Filing-Cabinet-with-Four-Draw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6335" y="0"/>
            <a:ext cx="4475465" cy="5970270"/>
          </a:xfrm>
          <a:prstGeom prst="rect">
            <a:avLst/>
          </a:prstGeom>
        </p:spPr>
      </p:pic>
      <p:pic>
        <p:nvPicPr>
          <p:cNvPr id="6" name="Picture 5" descr="C:\Users\Omnia Nour\Desktop\Cap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4191000" y="762000"/>
            <a:ext cx="838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0" y="1981200"/>
            <a:ext cx="838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3200400"/>
            <a:ext cx="838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91000" y="4343400"/>
            <a:ext cx="838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1752600"/>
            <a:ext cx="93726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Deal with </a:t>
            </a: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 ?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0147"/>
            <a:ext cx="9753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 err="1" smtClean="0">
                <a:solidFill>
                  <a:srgbClr val="0000CC"/>
                </a:solidFill>
              </a:rPr>
              <a:t>DataType</a:t>
            </a:r>
            <a:r>
              <a:rPr lang="en-US" sz="4300" b="1" dirty="0" smtClean="0"/>
              <a:t>   </a:t>
            </a:r>
            <a:r>
              <a:rPr lang="en-US" sz="4300" b="1" dirty="0" err="1" smtClean="0"/>
              <a:t>ArrayName</a:t>
            </a:r>
            <a:r>
              <a:rPr lang="en-US" sz="4300" b="1" dirty="0" smtClean="0"/>
              <a:t>[</a:t>
            </a:r>
            <a:r>
              <a:rPr lang="en-US" sz="4300" b="1" dirty="0" err="1" smtClean="0"/>
              <a:t>SizeOfArray</a:t>
            </a:r>
            <a:r>
              <a:rPr lang="en-US" sz="4300" b="1" dirty="0" smtClean="0"/>
              <a:t>];</a:t>
            </a:r>
            <a:endParaRPr lang="en-US" sz="4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738735"/>
            <a:ext cx="0" cy="1143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2738735"/>
            <a:ext cx="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2738735"/>
            <a:ext cx="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743200" y="304800"/>
            <a:ext cx="3505200" cy="99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Declaration 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26" name="Picture 25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38800" y="1524000"/>
          <a:ext cx="1066800" cy="479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-184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54894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35146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-4686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-468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flipH="1">
            <a:off x="6705600" y="24384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3429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81600" y="2438400"/>
          <a:ext cx="609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0.53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1998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myNumbers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[5] = { 31, 22, 31 , 4 , 2 };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8800" y="1524000"/>
          <a:ext cx="1066800" cy="479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flipH="1">
            <a:off x="6705600" y="2438400"/>
            <a:ext cx="304800" cy="2514600"/>
          </a:xfrm>
          <a:prstGeom prst="leftBrace">
            <a:avLst>
              <a:gd name="adj1" fmla="val 8333"/>
              <a:gd name="adj2" fmla="val 495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429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304800"/>
            <a:ext cx="3505200" cy="990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Initialization 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:\Users\Omnia Nou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27635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2362200"/>
          <a:ext cx="6096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0.64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1126</TotalTime>
  <Words>1168</Words>
  <Application>Microsoft Office PowerPoint</Application>
  <PresentationFormat>On-screen Show (4:3)</PresentationFormat>
  <Paragraphs>574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Aly</dc:creator>
  <cp:lastModifiedBy>Azza</cp:lastModifiedBy>
  <cp:revision>98</cp:revision>
  <dcterms:created xsi:type="dcterms:W3CDTF">2006-08-16T00:00:00Z</dcterms:created>
  <dcterms:modified xsi:type="dcterms:W3CDTF">2012-11-21T18:13:24Z</dcterms:modified>
</cp:coreProperties>
</file>