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8.png" ContentType="image/png"/>
  <Override PartName="/ppt/media/image11.jpeg" ContentType="image/jpeg"/>
  <Override PartName="/ppt/media/image13.png" ContentType="image/png"/>
  <Override PartName="/ppt/media/image7.jpeg" ContentType="image/jpeg"/>
  <Override PartName="/ppt/media/image12.jpeg" ContentType="image/jpeg"/>
  <Override PartName="/ppt/media/image10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www.kaggle.com/yusufdede/lung-cancer-dataset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76320" y="2337120"/>
            <a:ext cx="8790840" cy="23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4000"/>
          </a:bodyPr>
          <a:p>
            <a:pPr algn="ctr">
              <a:lnSpc>
                <a:spcPct val="90000"/>
              </a:lnSpc>
            </a:pPr>
            <a:br/>
            <a:br/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CS366-Introdution to Artificial Intelligence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(Spring-20/21)</a:t>
            </a:r>
            <a:br/>
            <a:br/>
            <a:r>
              <a:rPr b="0" lang="en-US" sz="6700" spc="-1" strike="noStrike">
                <a:solidFill>
                  <a:srgbClr val="000000"/>
                </a:solidFill>
                <a:latin typeface="Calibri Light"/>
              </a:rPr>
              <a:t>Lung Cancer Prediction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76320" y="5168520"/>
            <a:ext cx="879084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Zeyad Mahmoud (18108638)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76640" y="0"/>
            <a:ext cx="6190560" cy="142812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574200" y="1503720"/>
            <a:ext cx="1139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 of Computing and Information Technology – South Valley (Aswan)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739160" y="2967480"/>
            <a:ext cx="871236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1500" spc="-1" strike="noStrike">
                <a:solidFill>
                  <a:srgbClr val="deebf7"/>
                </a:solidFill>
                <a:latin typeface="Calibri"/>
                <a:ea typeface="DejaVu Sans"/>
              </a:rPr>
              <a:t>Thank you</a:t>
            </a:r>
            <a:endParaRPr b="0" lang="en-US" sz="1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1-PROBLEM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24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the diagnosis of symptoms that effect in lung cancer diagnosis like alcohol , smokes. So , with using a Machine Learning algorithm, we can predict the probability of a person having lung cancer disease or not.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2 – Data 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Features : 1- Age , 2-Smokes , 3- AreaQ , 4- Alkhol 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5- Result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Samples 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Labelling :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0- for not having Lung Cancer,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1-for having Lung Cancer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https://www.kaggle.com/yusufdede/lung-cancer-dataset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3"/>
          <a:stretch/>
        </p:blipFill>
        <p:spPr>
          <a:xfrm>
            <a:off x="3383280" y="2743560"/>
            <a:ext cx="4564080" cy="73080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MACHINE LEARNING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NAME: Support Vector Machine using polynomial as kernel method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REASON OF SELECTION: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It’s effective in n dimensional cases.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It’s memory is efficient as it uses a subset of data points in the decision making functions called support vectors.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different ways to specify the decision function by using different kernel functions.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55520" y="-539604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MACHINE LEARNING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FLOWCHART: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55520" y="-539604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Picture 3" descr=""/>
          <p:cNvPicPr/>
          <p:nvPr/>
        </p:nvPicPr>
        <p:blipFill>
          <a:blip r:embed="rId2"/>
          <a:stretch/>
        </p:blipFill>
        <p:spPr>
          <a:xfrm>
            <a:off x="5162400" y="1573200"/>
            <a:ext cx="3249720" cy="507492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MACHINE LEARNING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PSEUDOCODE: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1- Normalize the data set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2- For each c, ¥.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a. Cross validate using leave one out.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i. Train and test the SVM.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ii. Store the success rate.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b. Compute the average success rate.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c. Update the best c and, ¥ if needed.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d. Return to 2.1 with next c, ¥.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3- Choose c, ¥ with best average success rate, and perform step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(2) using fine scale around around the selected parameters.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5520" y="-539604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PERFORMANCE MEASURES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5760" y="18288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Accuracy =          TP + TN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TP +TN + FP + FN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Precision =           TP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TP + FP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TP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TP + FN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Specificity =          TN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TP + FN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7" name="Line 3"/>
          <p:cNvSpPr/>
          <p:nvPr/>
        </p:nvSpPr>
        <p:spPr>
          <a:xfrm>
            <a:off x="2926080" y="2286000"/>
            <a:ext cx="35661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8" name="Line 4"/>
          <p:cNvSpPr/>
          <p:nvPr/>
        </p:nvSpPr>
        <p:spPr>
          <a:xfrm flipV="1">
            <a:off x="3014280" y="3291840"/>
            <a:ext cx="2197800" cy="104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9" name="Line 5"/>
          <p:cNvSpPr/>
          <p:nvPr/>
        </p:nvSpPr>
        <p:spPr>
          <a:xfrm>
            <a:off x="2430000" y="4327920"/>
            <a:ext cx="19591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0" name="Line 6"/>
          <p:cNvSpPr/>
          <p:nvPr/>
        </p:nvSpPr>
        <p:spPr>
          <a:xfrm>
            <a:off x="3234960" y="5354640"/>
            <a:ext cx="24343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EXPERIMENTAL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791400" y="3200400"/>
            <a:ext cx="4638600" cy="22662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= 90%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= 100%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Recall = 83%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Specificity = 83%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097280" y="3200400"/>
            <a:ext cx="4638600" cy="22662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= 91%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= 100%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Recall = 83%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1097280" y="2468880"/>
            <a:ext cx="25603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K-fold results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6766560" y="2468880"/>
            <a:ext cx="25603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Testing results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URL OF THE PROJECT DESCRIPTION CLIP (60sec.)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https://drive.google.com/file/d/1FwYvnTjXxth7ZpxM5CZLDfvcfg_XjHlj/view?usp=sharing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219</TotalTime>
  <Application>LibreOffice/6.4.7.2$Linux_X86_64 LibreOffice_project/40$Build-2</Application>
  <Words>266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2021-05-17T09:14:38Z</dcterms:created>
  <dc:creator>Windows User</dc:creator>
  <dc:description/>
  <dc:language>en-US</dc:language>
  <cp:lastModifiedBy/>
  <dcterms:modified xsi:type="dcterms:W3CDTF">2021-06-07T19:03:14Z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