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76" r:id="rId2"/>
    <p:sldId id="266" r:id="rId3"/>
    <p:sldId id="269" r:id="rId4"/>
    <p:sldId id="270" r:id="rId5"/>
    <p:sldId id="267" r:id="rId6"/>
    <p:sldId id="268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embeddedFontLst>
    <p:embeddedFont>
      <p:font typeface="Impact" panose="020B0806030902050204" pitchFamily="34" charset="0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Erica One" panose="020B0604020202020204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RicfVyb0Fv+LQLkPC5CElU3A+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0CBDF8-0EA1-4EB8-B78D-C944E1F45467}">
  <a:tblStyle styleId="{A30CBDF8-0EA1-4EB8-B78D-C944E1F4546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3" name="Google Shape;8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1" name="Google Shape;10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5" name="Google Shape;8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6" name="Google Shape;88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2" name="Google Shape;91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3" name="Google Shape;91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a9c23ad25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9" name="Google Shape;839;g2a9c23ad25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6" name="Google Shape;8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0" name="Google Shape;93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1" name="Google Shape;93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7" name="Google Shape;9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int[] a = new int[10];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int[] b = new int[] { 1, 3, 5 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int[] c = { 2, 5, 6, 7 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d = new[] { 5, 7, 8, 9, 10 }; // array of integers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e = new[] { 3.45, 2.5, 1, 8 }; // array of floats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int[] f = new [] {2,3};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 s= new [] {"ahmed","ali","salah"};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if I have a base and drived class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drived [] d1 = new drived[5];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base [] b1 = d1;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Rectangular Array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int[,] h = new int[3, 4];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int[,] k = {{1,2},{3,4},{5,6}};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h.GetLength(0), h.GetLength(1)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can loop on the array with tow for loop or by foreach loop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Jagged Array (Array of Arrays) 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int[][] L = new int[2][];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L[0]=new int[]{1,2};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L[1]=new int[]{3,5,6};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8" name="Google Shape;93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4" name="Google Shape;99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5" name="Google Shape;99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5" name="Google Shape;101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6" name="Google Shape;101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6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97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0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6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90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5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			    </a:t>
            </a:r>
            <a:r>
              <a:rPr lang="ar-EG" b="1" dirty="0" smtClean="0"/>
              <a:t> </a:t>
            </a:r>
            <a:r>
              <a:rPr lang="en-US" sz="5000" b="1" dirty="0" smtClean="0"/>
              <a:t>Day02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4820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0"/>
          <p:cNvSpPr txBox="1"/>
          <p:nvPr/>
        </p:nvSpPr>
        <p:spPr>
          <a:xfrm>
            <a:off x="4203949" y="239381"/>
            <a:ext cx="6302427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sng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D </a:t>
            </a:r>
            <a:r>
              <a:rPr lang="en-US" sz="3500" b="1" i="0" u="sng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 </a:t>
            </a:r>
            <a:endParaRPr sz="3500" b="1" i="0" u="sng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[Rectangular</a:t>
            </a:r>
            <a:r>
              <a:rPr lang="en-US" sz="3500" b="1" i="0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lang="en-US" sz="3500" b="1" i="0" strike="noStrike" cap="none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Self study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500" b="1" i="0" u="sng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9" name="Google Shape;1019;p20"/>
          <p:cNvGraphicFramePr/>
          <p:nvPr/>
        </p:nvGraphicFramePr>
        <p:xfrm>
          <a:off x="1718126" y="2763950"/>
          <a:ext cx="8788250" cy="2833875"/>
        </p:xfrm>
        <a:graphic>
          <a:graphicData uri="http://schemas.openxmlformats.org/drawingml/2006/table">
            <a:tbl>
              <a:tblPr>
                <a:noFill/>
                <a:tableStyleId>{A30CBDF8-0EA1-4EB8-B78D-C944E1F45467}</a:tableStyleId>
              </a:tblPr>
              <a:tblGrid>
                <a:gridCol w="17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4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100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90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100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90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89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99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88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100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70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90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80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75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89 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78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strike="noStrike" cap="none"/>
                        <a:t>100</a:t>
                      </a:r>
                      <a:endParaRPr sz="26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0" name="Google Shape;1020;p20"/>
          <p:cNvSpPr txBox="1"/>
          <p:nvPr/>
        </p:nvSpPr>
        <p:spPr>
          <a:xfrm>
            <a:off x="614750" y="1137520"/>
            <a:ext cx="9360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 [ , ] Marks = new int[3 , 5];</a:t>
            </a:r>
            <a:endParaRPr sz="2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0"/>
          <p:cNvSpPr txBox="1"/>
          <p:nvPr/>
        </p:nvSpPr>
        <p:spPr>
          <a:xfrm>
            <a:off x="2889925" y="600775"/>
            <a:ext cx="893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Row        Column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" name="Google Shape;1022;p20"/>
          <p:cNvCxnSpPr/>
          <p:nvPr/>
        </p:nvCxnSpPr>
        <p:spPr>
          <a:xfrm rot="10800000">
            <a:off x="3155150" y="910600"/>
            <a:ext cx="146100" cy="27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23" name="Google Shape;1023;p20"/>
          <p:cNvCxnSpPr/>
          <p:nvPr/>
        </p:nvCxnSpPr>
        <p:spPr>
          <a:xfrm rot="10800000" flipH="1">
            <a:off x="3734975" y="1003200"/>
            <a:ext cx="113700" cy="2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4" name="Google Shape;1024;p20"/>
          <p:cNvSpPr txBox="1"/>
          <p:nvPr/>
        </p:nvSpPr>
        <p:spPr>
          <a:xfrm>
            <a:off x="2073400" y="2075650"/>
            <a:ext cx="9360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1                   Sub 2                  Sub 3                  Sub 4                 Sub 5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0                           1                          2                          3                         4                    </a:t>
            </a:r>
            <a:endParaRPr sz="2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20"/>
          <p:cNvSpPr txBox="1"/>
          <p:nvPr/>
        </p:nvSpPr>
        <p:spPr>
          <a:xfrm>
            <a:off x="69425" y="2989825"/>
            <a:ext cx="17553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1    0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2    1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3    2</a:t>
            </a:r>
            <a:endParaRPr sz="2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20"/>
          <p:cNvSpPr txBox="1"/>
          <p:nvPr/>
        </p:nvSpPr>
        <p:spPr>
          <a:xfrm>
            <a:off x="759225" y="5762445"/>
            <a:ext cx="227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Marks [ 1 , 2 ] = 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20"/>
          <p:cNvSpPr txBox="1"/>
          <p:nvPr/>
        </p:nvSpPr>
        <p:spPr>
          <a:xfrm>
            <a:off x="3034425" y="5782268"/>
            <a:ext cx="227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20"/>
          <p:cNvSpPr/>
          <p:nvPr/>
        </p:nvSpPr>
        <p:spPr>
          <a:xfrm>
            <a:off x="5253575" y="3714125"/>
            <a:ext cx="1737600" cy="939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2"/>
          <p:cNvSpPr txBox="1"/>
          <p:nvPr/>
        </p:nvSpPr>
        <p:spPr>
          <a:xfrm>
            <a:off x="2501660" y="2306624"/>
            <a:ext cx="6723300" cy="14465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Thank you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2"/>
          <p:cNvSpPr txBox="1"/>
          <p:nvPr/>
        </p:nvSpPr>
        <p:spPr>
          <a:xfrm>
            <a:off x="3043003" y="253333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1"/>
          <p:cNvSpPr txBox="1"/>
          <p:nvPr/>
        </p:nvSpPr>
        <p:spPr>
          <a:xfrm>
            <a:off x="743275" y="809675"/>
            <a:ext cx="7356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Session </a:t>
            </a:r>
            <a:r>
              <a:rPr lang="en-US" sz="53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Content : </a:t>
            </a:r>
            <a:endParaRPr sz="53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11"/>
          <p:cNvSpPr txBox="1"/>
          <p:nvPr/>
        </p:nvSpPr>
        <p:spPr>
          <a:xfrm>
            <a:off x="1097566" y="1810175"/>
            <a:ext cx="7356000" cy="420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AutoNum type="arabicPeriod"/>
            </a:pP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Formatting </a:t>
            </a:r>
            <a:endParaRPr lang="ar-EG" sz="29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12750">
              <a:lnSpc>
                <a:spcPct val="150000"/>
              </a:lnSpc>
              <a:buClr>
                <a:schemeClr val="dk1"/>
              </a:buClr>
              <a:buSzPts val="2900"/>
              <a:buFont typeface="Calibri"/>
              <a:buAutoNum type="arabicPeriod"/>
            </a:pPr>
            <a:r>
              <a:rPr lang="en-US" sz="29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String and </a:t>
            </a:r>
            <a:r>
              <a:rPr lang="en-US" sz="29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StringBuilder</a:t>
            </a:r>
            <a:r>
              <a:rPr lang="en-US" sz="29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AutoNum type="arabicPeriod"/>
            </a:pPr>
            <a:r>
              <a:rPr lang="en-US" sz="2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AutoNum type="arabicPeriod"/>
            </a:pP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Statements 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AutoNum type="arabicPeriod"/>
            </a:pPr>
            <a:r>
              <a:rPr lang="en-US" sz="2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Array 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AutoNum type="arabicPeriod"/>
            </a:pP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 Array </a:t>
            </a:r>
            <a:endParaRPr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3"/>
          <p:cNvSpPr txBox="1"/>
          <p:nvPr/>
        </p:nvSpPr>
        <p:spPr>
          <a:xfrm>
            <a:off x="1320775" y="935175"/>
            <a:ext cx="302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 Name1 = “Ahmed”;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13"/>
          <p:cNvSpPr txBox="1"/>
          <p:nvPr/>
        </p:nvSpPr>
        <p:spPr>
          <a:xfrm>
            <a:off x="1320775" y="1427775"/>
            <a:ext cx="302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 Name2 = “Aya”;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13"/>
          <p:cNvSpPr txBox="1"/>
          <p:nvPr/>
        </p:nvSpPr>
        <p:spPr>
          <a:xfrm>
            <a:off x="1320775" y="1920375"/>
            <a:ext cx="302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Name2 = Name1; //Ahmed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13"/>
          <p:cNvSpPr txBox="1"/>
          <p:nvPr/>
        </p:nvSpPr>
        <p:spPr>
          <a:xfrm>
            <a:off x="1743325" y="2562450"/>
            <a:ext cx="217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Name1 = “Omar”;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13"/>
          <p:cNvSpPr txBox="1"/>
          <p:nvPr/>
        </p:nvSpPr>
        <p:spPr>
          <a:xfrm>
            <a:off x="1320775" y="3608675"/>
            <a:ext cx="490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Console.Writeline(Name1); // Omar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13"/>
          <p:cNvSpPr txBox="1"/>
          <p:nvPr/>
        </p:nvSpPr>
        <p:spPr>
          <a:xfrm>
            <a:off x="1320775" y="4281100"/>
            <a:ext cx="490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Console.Writeline(Name2); // Ahmed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13"/>
          <p:cNvSpPr/>
          <p:nvPr/>
        </p:nvSpPr>
        <p:spPr>
          <a:xfrm>
            <a:off x="7494425" y="3228950"/>
            <a:ext cx="1898700" cy="2630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3"/>
          <p:cNvSpPr txBox="1"/>
          <p:nvPr/>
        </p:nvSpPr>
        <p:spPr>
          <a:xfrm>
            <a:off x="7988825" y="5859350"/>
            <a:ext cx="909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13"/>
          <p:cNvSpPr/>
          <p:nvPr/>
        </p:nvSpPr>
        <p:spPr>
          <a:xfrm>
            <a:off x="9639425" y="2255575"/>
            <a:ext cx="1898700" cy="3603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3"/>
          <p:cNvSpPr txBox="1"/>
          <p:nvPr/>
        </p:nvSpPr>
        <p:spPr>
          <a:xfrm>
            <a:off x="10133825" y="5859350"/>
            <a:ext cx="909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2500" b="0" i="0" u="none" strike="noStrike" cap="non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13"/>
          <p:cNvSpPr/>
          <p:nvPr/>
        </p:nvSpPr>
        <p:spPr>
          <a:xfrm>
            <a:off x="7821250" y="4900475"/>
            <a:ext cx="1348800" cy="49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Name1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3"/>
          <p:cNvSpPr/>
          <p:nvPr/>
        </p:nvSpPr>
        <p:spPr>
          <a:xfrm>
            <a:off x="7821250" y="3811225"/>
            <a:ext cx="1348800" cy="49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Name2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3"/>
          <p:cNvSpPr/>
          <p:nvPr/>
        </p:nvSpPr>
        <p:spPr>
          <a:xfrm>
            <a:off x="9914375" y="4900475"/>
            <a:ext cx="1348800" cy="49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Ahmed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3"/>
          <p:cNvSpPr/>
          <p:nvPr/>
        </p:nvSpPr>
        <p:spPr>
          <a:xfrm>
            <a:off x="9914375" y="4297850"/>
            <a:ext cx="1348800" cy="49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Omar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3"/>
          <p:cNvSpPr/>
          <p:nvPr/>
        </p:nvSpPr>
        <p:spPr>
          <a:xfrm>
            <a:off x="9914375" y="3318625"/>
            <a:ext cx="1348800" cy="49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Aya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3" name="Google Shape;903;p13"/>
          <p:cNvCxnSpPr>
            <a:stCxn id="898" idx="3"/>
            <a:endCxn id="900" idx="1"/>
          </p:cNvCxnSpPr>
          <p:nvPr/>
        </p:nvCxnSpPr>
        <p:spPr>
          <a:xfrm>
            <a:off x="9170050" y="5146775"/>
            <a:ext cx="74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4" name="Google Shape;904;p13"/>
          <p:cNvCxnSpPr>
            <a:endCxn id="902" idx="1"/>
          </p:cNvCxnSpPr>
          <p:nvPr/>
        </p:nvCxnSpPr>
        <p:spPr>
          <a:xfrm rot="10800000" flipH="1">
            <a:off x="9170075" y="3564925"/>
            <a:ext cx="744300" cy="49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5" name="Google Shape;905;p13"/>
          <p:cNvCxnSpPr>
            <a:stCxn id="899" idx="3"/>
            <a:endCxn id="900" idx="1"/>
          </p:cNvCxnSpPr>
          <p:nvPr/>
        </p:nvCxnSpPr>
        <p:spPr>
          <a:xfrm>
            <a:off x="9170050" y="4057525"/>
            <a:ext cx="744300" cy="10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6" name="Google Shape;906;p13"/>
          <p:cNvCxnSpPr>
            <a:stCxn id="898" idx="3"/>
            <a:endCxn id="901" idx="1"/>
          </p:cNvCxnSpPr>
          <p:nvPr/>
        </p:nvCxnSpPr>
        <p:spPr>
          <a:xfrm rot="10800000" flipH="1">
            <a:off x="9170050" y="4544075"/>
            <a:ext cx="744300" cy="6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7" name="Google Shape;907;p13"/>
          <p:cNvSpPr/>
          <p:nvPr/>
        </p:nvSpPr>
        <p:spPr>
          <a:xfrm>
            <a:off x="9347775" y="3605425"/>
            <a:ext cx="438900" cy="4197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3"/>
          <p:cNvSpPr/>
          <p:nvPr/>
        </p:nvSpPr>
        <p:spPr>
          <a:xfrm>
            <a:off x="9322763" y="4936925"/>
            <a:ext cx="438900" cy="419700"/>
          </a:xfrm>
          <a:prstGeom prst="mathMultiply">
            <a:avLst>
              <a:gd name="adj1" fmla="val 235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3"/>
          <p:cNvSpPr txBox="1"/>
          <p:nvPr/>
        </p:nvSpPr>
        <p:spPr>
          <a:xfrm>
            <a:off x="5340300" y="309400"/>
            <a:ext cx="1511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35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4"/>
          <p:cNvSpPr txBox="1"/>
          <p:nvPr/>
        </p:nvSpPr>
        <p:spPr>
          <a:xfrm>
            <a:off x="1320775" y="935175"/>
            <a:ext cx="560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StringBuilder Message = New StringBuilder();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14"/>
          <p:cNvSpPr txBox="1"/>
          <p:nvPr/>
        </p:nvSpPr>
        <p:spPr>
          <a:xfrm>
            <a:off x="1320775" y="1427775"/>
            <a:ext cx="302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Message.Append = “Hello”;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14"/>
          <p:cNvSpPr txBox="1"/>
          <p:nvPr/>
        </p:nvSpPr>
        <p:spPr>
          <a:xfrm>
            <a:off x="1320775" y="1920375"/>
            <a:ext cx="3721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Message.Append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“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ITI”;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14"/>
          <p:cNvSpPr txBox="1"/>
          <p:nvPr/>
        </p:nvSpPr>
        <p:spPr>
          <a:xfrm>
            <a:off x="865750" y="3608675"/>
            <a:ext cx="490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Console.Writeline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(Message); // Hello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ITI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14"/>
          <p:cNvSpPr/>
          <p:nvPr/>
        </p:nvSpPr>
        <p:spPr>
          <a:xfrm>
            <a:off x="6503825" y="3228950"/>
            <a:ext cx="1898700" cy="2630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4"/>
          <p:cNvSpPr txBox="1"/>
          <p:nvPr/>
        </p:nvSpPr>
        <p:spPr>
          <a:xfrm>
            <a:off x="6998225" y="5859350"/>
            <a:ext cx="909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14"/>
          <p:cNvSpPr/>
          <p:nvPr/>
        </p:nvSpPr>
        <p:spPr>
          <a:xfrm>
            <a:off x="8648825" y="2255575"/>
            <a:ext cx="2910300" cy="3603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4"/>
          <p:cNvSpPr txBox="1"/>
          <p:nvPr/>
        </p:nvSpPr>
        <p:spPr>
          <a:xfrm>
            <a:off x="9649025" y="5859350"/>
            <a:ext cx="909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2500" b="0" i="0" u="none" strike="noStrike" cap="non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14"/>
          <p:cNvSpPr/>
          <p:nvPr/>
        </p:nvSpPr>
        <p:spPr>
          <a:xfrm>
            <a:off x="6634925" y="4900475"/>
            <a:ext cx="1544400" cy="49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4"/>
          <p:cNvSpPr/>
          <p:nvPr/>
        </p:nvSpPr>
        <p:spPr>
          <a:xfrm>
            <a:off x="8923775" y="4900475"/>
            <a:ext cx="1348800" cy="49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 ITI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5" name="Google Shape;925;p14"/>
          <p:cNvCxnSpPr>
            <a:stCxn id="923" idx="3"/>
            <a:endCxn id="924" idx="1"/>
          </p:cNvCxnSpPr>
          <p:nvPr/>
        </p:nvCxnSpPr>
        <p:spPr>
          <a:xfrm>
            <a:off x="8179325" y="5146775"/>
            <a:ext cx="74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6" name="Google Shape;926;p14"/>
          <p:cNvSpPr txBox="1"/>
          <p:nvPr/>
        </p:nvSpPr>
        <p:spPr>
          <a:xfrm>
            <a:off x="5340300" y="309400"/>
            <a:ext cx="3179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StringBuilder</a:t>
            </a:r>
            <a:endParaRPr sz="35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a9c23ad250_0_6"/>
          <p:cNvSpPr txBox="1"/>
          <p:nvPr/>
        </p:nvSpPr>
        <p:spPr>
          <a:xfrm rot="-5400000">
            <a:off x="-1198746" y="2975909"/>
            <a:ext cx="5734500" cy="92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5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g2a9c23ad250_0_6"/>
          <p:cNvSpPr txBox="1"/>
          <p:nvPr/>
        </p:nvSpPr>
        <p:spPr>
          <a:xfrm rot="-5400000">
            <a:off x="272056" y="3052839"/>
            <a:ext cx="5676000" cy="769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Conditional Statements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g2a9c23ad250_0_6"/>
          <p:cNvSpPr txBox="1"/>
          <p:nvPr/>
        </p:nvSpPr>
        <p:spPr>
          <a:xfrm rot="-5400000">
            <a:off x="4322188" y="3067407"/>
            <a:ext cx="5705400" cy="769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Loop Statements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4" name="Google Shape;844;g2a9c23ad250_0_6"/>
          <p:cNvGrpSpPr/>
          <p:nvPr/>
        </p:nvGrpSpPr>
        <p:grpSpPr>
          <a:xfrm>
            <a:off x="3839520" y="599479"/>
            <a:ext cx="2576400" cy="5676055"/>
            <a:chOff x="0" y="0"/>
            <a:chExt cx="2576400" cy="5676055"/>
          </a:xfrm>
        </p:grpSpPr>
        <p:cxnSp>
          <p:nvCxnSpPr>
            <p:cNvPr id="845" name="Google Shape;845;g2a9c23ad250_0_6"/>
            <p:cNvCxnSpPr/>
            <p:nvPr/>
          </p:nvCxnSpPr>
          <p:spPr>
            <a:xfrm>
              <a:off x="0" y="0"/>
              <a:ext cx="2576400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46" name="Google Shape;846;g2a9c23ad250_0_6"/>
            <p:cNvSpPr/>
            <p:nvPr/>
          </p:nvSpPr>
          <p:spPr>
            <a:xfrm>
              <a:off x="0" y="0"/>
              <a:ext cx="2576400" cy="28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2a9c23ad250_0_6"/>
            <p:cNvSpPr txBox="1"/>
            <p:nvPr/>
          </p:nvSpPr>
          <p:spPr>
            <a:xfrm>
              <a:off x="0" y="0"/>
              <a:ext cx="2576400" cy="28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0025" tIns="240025" rIns="240025" bIns="2400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300"/>
                <a:buFont typeface="Calibri"/>
                <a:buNone/>
              </a:pPr>
              <a:r>
                <a:rPr lang="en-US" sz="6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8" name="Google Shape;848;g2a9c23ad250_0_6"/>
            <p:cNvCxnSpPr/>
            <p:nvPr/>
          </p:nvCxnSpPr>
          <p:spPr>
            <a:xfrm>
              <a:off x="0" y="2838055"/>
              <a:ext cx="2576400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49" name="Google Shape;849;g2a9c23ad250_0_6"/>
            <p:cNvSpPr/>
            <p:nvPr/>
          </p:nvSpPr>
          <p:spPr>
            <a:xfrm>
              <a:off x="0" y="2838055"/>
              <a:ext cx="2576400" cy="28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g2a9c23ad250_0_6"/>
            <p:cNvSpPr txBox="1"/>
            <p:nvPr/>
          </p:nvSpPr>
          <p:spPr>
            <a:xfrm>
              <a:off x="0" y="2838055"/>
              <a:ext cx="2576400" cy="283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0025" tIns="240025" rIns="240025" bIns="2400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300"/>
                <a:buFont typeface="Calibri"/>
                <a:buNone/>
              </a:pPr>
              <a:r>
                <a:rPr lang="en-US" sz="6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switch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1" name="Google Shape;851;g2a9c23ad250_0_6"/>
          <p:cNvGrpSpPr/>
          <p:nvPr/>
        </p:nvGrpSpPr>
        <p:grpSpPr>
          <a:xfrm>
            <a:off x="7933929" y="599479"/>
            <a:ext cx="3278700" cy="5676082"/>
            <a:chOff x="0" y="0"/>
            <a:chExt cx="3278700" cy="5676082"/>
          </a:xfrm>
        </p:grpSpPr>
        <p:cxnSp>
          <p:nvCxnSpPr>
            <p:cNvPr id="852" name="Google Shape;852;g2a9c23ad250_0_6"/>
            <p:cNvCxnSpPr/>
            <p:nvPr/>
          </p:nvCxnSpPr>
          <p:spPr>
            <a:xfrm>
              <a:off x="0" y="0"/>
              <a:ext cx="3278700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53" name="Google Shape;853;g2a9c23ad250_0_6"/>
            <p:cNvSpPr/>
            <p:nvPr/>
          </p:nvSpPr>
          <p:spPr>
            <a:xfrm>
              <a:off x="0" y="0"/>
              <a:ext cx="3278700" cy="14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g2a9c23ad250_0_6"/>
            <p:cNvSpPr txBox="1"/>
            <p:nvPr/>
          </p:nvSpPr>
          <p:spPr>
            <a:xfrm>
              <a:off x="0" y="0"/>
              <a:ext cx="3278700" cy="14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6200" tIns="236200" rIns="236200" bIns="23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200"/>
                <a:buFont typeface="Calibri"/>
                <a:buNone/>
              </a:pPr>
              <a:r>
                <a:rPr lang="en-US" sz="6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5" name="Google Shape;855;g2a9c23ad250_0_6"/>
            <p:cNvCxnSpPr/>
            <p:nvPr/>
          </p:nvCxnSpPr>
          <p:spPr>
            <a:xfrm>
              <a:off x="0" y="1419027"/>
              <a:ext cx="3278700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56" name="Google Shape;856;g2a9c23ad250_0_6"/>
            <p:cNvSpPr/>
            <p:nvPr/>
          </p:nvSpPr>
          <p:spPr>
            <a:xfrm>
              <a:off x="0" y="1419027"/>
              <a:ext cx="3278700" cy="14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g2a9c23ad250_0_6"/>
            <p:cNvSpPr txBox="1"/>
            <p:nvPr/>
          </p:nvSpPr>
          <p:spPr>
            <a:xfrm>
              <a:off x="0" y="1419027"/>
              <a:ext cx="3278700" cy="14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6200" tIns="236200" rIns="236200" bIns="23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200"/>
                <a:buFont typeface="Calibri"/>
                <a:buNone/>
              </a:pPr>
              <a:r>
                <a:rPr lang="en-US" sz="6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while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8" name="Google Shape;858;g2a9c23ad250_0_6"/>
            <p:cNvCxnSpPr/>
            <p:nvPr/>
          </p:nvCxnSpPr>
          <p:spPr>
            <a:xfrm>
              <a:off x="0" y="2838055"/>
              <a:ext cx="3278700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59" name="Google Shape;859;g2a9c23ad250_0_6"/>
            <p:cNvSpPr/>
            <p:nvPr/>
          </p:nvSpPr>
          <p:spPr>
            <a:xfrm>
              <a:off x="0" y="2838055"/>
              <a:ext cx="3278700" cy="14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g2a9c23ad250_0_6"/>
            <p:cNvSpPr txBox="1"/>
            <p:nvPr/>
          </p:nvSpPr>
          <p:spPr>
            <a:xfrm>
              <a:off x="0" y="2838055"/>
              <a:ext cx="3278700" cy="14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6200" tIns="236200" rIns="236200" bIns="23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200"/>
                <a:buFont typeface="Calibri"/>
                <a:buNone/>
              </a:pPr>
              <a:r>
                <a:rPr lang="en-US" sz="6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do-while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1" name="Google Shape;861;g2a9c23ad250_0_6"/>
            <p:cNvCxnSpPr/>
            <p:nvPr/>
          </p:nvCxnSpPr>
          <p:spPr>
            <a:xfrm>
              <a:off x="0" y="4257082"/>
              <a:ext cx="3278700" cy="0"/>
            </a:xfrm>
            <a:prstGeom prst="straightConnector1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62" name="Google Shape;862;g2a9c23ad250_0_6"/>
            <p:cNvSpPr/>
            <p:nvPr/>
          </p:nvSpPr>
          <p:spPr>
            <a:xfrm>
              <a:off x="0" y="4257082"/>
              <a:ext cx="3278700" cy="14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2a9c23ad250_0_6"/>
            <p:cNvSpPr txBox="1"/>
            <p:nvPr/>
          </p:nvSpPr>
          <p:spPr>
            <a:xfrm>
              <a:off x="0" y="4257082"/>
              <a:ext cx="3278700" cy="14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6200" tIns="236200" rIns="236200" bIns="236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200"/>
                <a:buFont typeface="Calibri"/>
                <a:buNone/>
              </a:pPr>
              <a:r>
                <a:rPr lang="en-US" sz="6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each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2"/>
          <p:cNvSpPr txBox="1"/>
          <p:nvPr/>
        </p:nvSpPr>
        <p:spPr>
          <a:xfrm>
            <a:off x="5595900" y="114100"/>
            <a:ext cx="1000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9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39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12"/>
          <p:cNvSpPr txBox="1"/>
          <p:nvPr/>
        </p:nvSpPr>
        <p:spPr>
          <a:xfrm>
            <a:off x="817000" y="845800"/>
            <a:ext cx="5627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(int i = 1; i &lt;= 10; i++)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{Console.WriteLine(i);}</a:t>
            </a:r>
            <a:endParaRPr sz="25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2"/>
          <p:cNvSpPr txBox="1"/>
          <p:nvPr/>
        </p:nvSpPr>
        <p:spPr>
          <a:xfrm>
            <a:off x="8091400" y="977275"/>
            <a:ext cx="2687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= 1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12"/>
          <p:cNvSpPr txBox="1"/>
          <p:nvPr/>
        </p:nvSpPr>
        <p:spPr>
          <a:xfrm>
            <a:off x="8028875" y="1498950"/>
            <a:ext cx="316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i &lt;= 10 // true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12"/>
          <p:cNvSpPr txBox="1"/>
          <p:nvPr/>
        </p:nvSpPr>
        <p:spPr>
          <a:xfrm>
            <a:off x="8015200" y="2020350"/>
            <a:ext cx="211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print (1)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12"/>
          <p:cNvSpPr txBox="1"/>
          <p:nvPr/>
        </p:nvSpPr>
        <p:spPr>
          <a:xfrm>
            <a:off x="8015200" y="2530050"/>
            <a:ext cx="3087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i ++ // i = 2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12"/>
          <p:cNvSpPr txBox="1"/>
          <p:nvPr/>
        </p:nvSpPr>
        <p:spPr>
          <a:xfrm>
            <a:off x="8015200" y="3051475"/>
            <a:ext cx="3087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2 &lt;= 10 // true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12"/>
          <p:cNvSpPr txBox="1"/>
          <p:nvPr/>
        </p:nvSpPr>
        <p:spPr>
          <a:xfrm>
            <a:off x="8015200" y="3599250"/>
            <a:ext cx="211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print (2)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12"/>
          <p:cNvSpPr txBox="1"/>
          <p:nvPr/>
        </p:nvSpPr>
        <p:spPr>
          <a:xfrm>
            <a:off x="8091400" y="3930200"/>
            <a:ext cx="211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……..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12"/>
          <p:cNvSpPr txBox="1"/>
          <p:nvPr/>
        </p:nvSpPr>
        <p:spPr>
          <a:xfrm>
            <a:off x="8091400" y="4218000"/>
            <a:ext cx="211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……..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12"/>
          <p:cNvSpPr txBox="1"/>
          <p:nvPr/>
        </p:nvSpPr>
        <p:spPr>
          <a:xfrm>
            <a:off x="8091400" y="4516050"/>
            <a:ext cx="211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……..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12"/>
          <p:cNvSpPr txBox="1"/>
          <p:nvPr/>
        </p:nvSpPr>
        <p:spPr>
          <a:xfrm>
            <a:off x="7827250" y="4982350"/>
            <a:ext cx="3087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32. i ++ // i = 11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12"/>
          <p:cNvSpPr txBox="1"/>
          <p:nvPr/>
        </p:nvSpPr>
        <p:spPr>
          <a:xfrm>
            <a:off x="7862800" y="5566750"/>
            <a:ext cx="3684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33. 11 &lt;= 10 // False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12"/>
          <p:cNvSpPr txBox="1"/>
          <p:nvPr/>
        </p:nvSpPr>
        <p:spPr>
          <a:xfrm>
            <a:off x="1272025" y="3984050"/>
            <a:ext cx="936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32 Statements [32 step ]</a:t>
            </a:r>
            <a:endParaRPr sz="2500" b="1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12"/>
          <p:cNvSpPr/>
          <p:nvPr/>
        </p:nvSpPr>
        <p:spPr>
          <a:xfrm>
            <a:off x="7870000" y="1081450"/>
            <a:ext cx="3477600" cy="161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344" y="1179233"/>
            <a:ext cx="10315646" cy="5413348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15"/>
          <p:cNvSpPr/>
          <p:nvPr/>
        </p:nvSpPr>
        <p:spPr>
          <a:xfrm>
            <a:off x="1189443" y="1179233"/>
            <a:ext cx="4488000" cy="923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Erica One"/>
                <a:ea typeface="Erica One"/>
                <a:cs typeface="Erica One"/>
                <a:sym typeface="Erica One"/>
              </a:rPr>
              <a:t>Arrays</a:t>
            </a:r>
            <a:endParaRPr sz="4800" b="0" i="0" u="none" strike="noStrike" cap="none">
              <a:solidFill>
                <a:schemeClr val="lt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16"/>
          <p:cNvGrpSpPr/>
          <p:nvPr/>
        </p:nvGrpSpPr>
        <p:grpSpPr>
          <a:xfrm>
            <a:off x="2004709" y="2137881"/>
            <a:ext cx="1038600" cy="3943199"/>
            <a:chOff x="0" y="39790"/>
            <a:chExt cx="1038600" cy="3943199"/>
          </a:xfrm>
        </p:grpSpPr>
        <p:sp>
          <p:nvSpPr>
            <p:cNvPr id="941" name="Google Shape;941;p16"/>
            <p:cNvSpPr/>
            <p:nvPr/>
          </p:nvSpPr>
          <p:spPr>
            <a:xfrm>
              <a:off x="0" y="39790"/>
              <a:ext cx="1038600" cy="719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6"/>
            <p:cNvSpPr txBox="1"/>
            <p:nvPr/>
          </p:nvSpPr>
          <p:spPr>
            <a:xfrm>
              <a:off x="35125" y="74915"/>
              <a:ext cx="96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0" y="845739"/>
              <a:ext cx="1038600" cy="719400"/>
            </a:xfrm>
            <a:prstGeom prst="roundRect">
              <a:avLst>
                <a:gd name="adj" fmla="val 16667"/>
              </a:avLst>
            </a:prstGeom>
            <a:solidFill>
              <a:srgbClr val="D7785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6"/>
            <p:cNvSpPr txBox="1"/>
            <p:nvPr/>
          </p:nvSpPr>
          <p:spPr>
            <a:xfrm>
              <a:off x="35125" y="880864"/>
              <a:ext cx="96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0" y="1651689"/>
              <a:ext cx="1038600" cy="719400"/>
            </a:xfrm>
            <a:prstGeom prst="roundRect">
              <a:avLst>
                <a:gd name="adj" fmla="val 16667"/>
              </a:avLst>
            </a:prstGeom>
            <a:solidFill>
              <a:srgbClr val="C47F6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6"/>
            <p:cNvSpPr txBox="1"/>
            <p:nvPr/>
          </p:nvSpPr>
          <p:spPr>
            <a:xfrm>
              <a:off x="35125" y="1686814"/>
              <a:ext cx="96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0" y="2457640"/>
              <a:ext cx="1038600" cy="719400"/>
            </a:xfrm>
            <a:prstGeom prst="roundRect">
              <a:avLst>
                <a:gd name="adj" fmla="val 16667"/>
              </a:avLst>
            </a:prstGeom>
            <a:solidFill>
              <a:srgbClr val="B38E8A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6"/>
            <p:cNvSpPr txBox="1"/>
            <p:nvPr/>
          </p:nvSpPr>
          <p:spPr>
            <a:xfrm>
              <a:off x="35125" y="2492765"/>
              <a:ext cx="96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0" y="3263589"/>
              <a:ext cx="1038600" cy="719400"/>
            </a:xfrm>
            <a:prstGeom prst="roundRect">
              <a:avLst>
                <a:gd name="adj" fmla="val 16667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6"/>
            <p:cNvSpPr txBox="1"/>
            <p:nvPr/>
          </p:nvSpPr>
          <p:spPr>
            <a:xfrm>
              <a:off x="35125" y="3298714"/>
              <a:ext cx="9684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16"/>
          <p:cNvGrpSpPr/>
          <p:nvPr/>
        </p:nvGrpSpPr>
        <p:grpSpPr>
          <a:xfrm>
            <a:off x="3508237" y="3699955"/>
            <a:ext cx="1183500" cy="2409030"/>
            <a:chOff x="0" y="11900"/>
            <a:chExt cx="1183500" cy="2409030"/>
          </a:xfrm>
        </p:grpSpPr>
        <p:sp>
          <p:nvSpPr>
            <p:cNvPr id="952" name="Google Shape;952;p16"/>
            <p:cNvSpPr/>
            <p:nvPr/>
          </p:nvSpPr>
          <p:spPr>
            <a:xfrm>
              <a:off x="0" y="11900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6"/>
            <p:cNvSpPr txBox="1"/>
            <p:nvPr/>
          </p:nvSpPr>
          <p:spPr>
            <a:xfrm>
              <a:off x="36296" y="48196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0" y="844715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rgbClr val="21E1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6"/>
            <p:cNvSpPr txBox="1"/>
            <p:nvPr/>
          </p:nvSpPr>
          <p:spPr>
            <a:xfrm>
              <a:off x="36296" y="881011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0" y="1677530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rgbClr val="4371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6"/>
            <p:cNvSpPr txBox="1"/>
            <p:nvPr/>
          </p:nvSpPr>
          <p:spPr>
            <a:xfrm>
              <a:off x="36296" y="1713826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8" name="Google Shape;958;p16"/>
          <p:cNvGrpSpPr/>
          <p:nvPr/>
        </p:nvGrpSpPr>
        <p:grpSpPr>
          <a:xfrm>
            <a:off x="4717580" y="3699955"/>
            <a:ext cx="1183500" cy="2409030"/>
            <a:chOff x="0" y="11900"/>
            <a:chExt cx="1183500" cy="2409030"/>
          </a:xfrm>
        </p:grpSpPr>
        <p:sp>
          <p:nvSpPr>
            <p:cNvPr id="959" name="Google Shape;959;p16"/>
            <p:cNvSpPr/>
            <p:nvPr/>
          </p:nvSpPr>
          <p:spPr>
            <a:xfrm>
              <a:off x="0" y="11900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6"/>
            <p:cNvSpPr txBox="1"/>
            <p:nvPr/>
          </p:nvSpPr>
          <p:spPr>
            <a:xfrm>
              <a:off x="36296" y="48196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0" y="844715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rgbClr val="21E1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6"/>
            <p:cNvSpPr txBox="1"/>
            <p:nvPr/>
          </p:nvSpPr>
          <p:spPr>
            <a:xfrm>
              <a:off x="36296" y="881011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0" y="1677530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rgbClr val="4371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6"/>
            <p:cNvSpPr txBox="1"/>
            <p:nvPr/>
          </p:nvSpPr>
          <p:spPr>
            <a:xfrm>
              <a:off x="36296" y="1713826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5" name="Google Shape;965;p16"/>
          <p:cNvGrpSpPr/>
          <p:nvPr/>
        </p:nvGrpSpPr>
        <p:grpSpPr>
          <a:xfrm>
            <a:off x="5926923" y="3699955"/>
            <a:ext cx="1183500" cy="2409030"/>
            <a:chOff x="0" y="11900"/>
            <a:chExt cx="1183500" cy="2409030"/>
          </a:xfrm>
        </p:grpSpPr>
        <p:sp>
          <p:nvSpPr>
            <p:cNvPr id="966" name="Google Shape;966;p16"/>
            <p:cNvSpPr/>
            <p:nvPr/>
          </p:nvSpPr>
          <p:spPr>
            <a:xfrm>
              <a:off x="0" y="11900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6"/>
            <p:cNvSpPr txBox="1"/>
            <p:nvPr/>
          </p:nvSpPr>
          <p:spPr>
            <a:xfrm>
              <a:off x="36296" y="48196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0" y="844715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rgbClr val="21E14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6"/>
            <p:cNvSpPr txBox="1"/>
            <p:nvPr/>
          </p:nvSpPr>
          <p:spPr>
            <a:xfrm>
              <a:off x="36296" y="881011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0" y="1677530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rgbClr val="4371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6"/>
            <p:cNvSpPr txBox="1"/>
            <p:nvPr/>
          </p:nvSpPr>
          <p:spPr>
            <a:xfrm>
              <a:off x="36296" y="1713826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Google Shape;972;p16"/>
          <p:cNvGrpSpPr/>
          <p:nvPr/>
        </p:nvGrpSpPr>
        <p:grpSpPr>
          <a:xfrm>
            <a:off x="7536601" y="3699955"/>
            <a:ext cx="1183500" cy="2409030"/>
            <a:chOff x="0" y="11900"/>
            <a:chExt cx="1183500" cy="2409030"/>
          </a:xfrm>
        </p:grpSpPr>
        <p:sp>
          <p:nvSpPr>
            <p:cNvPr id="973" name="Google Shape;973;p16"/>
            <p:cNvSpPr/>
            <p:nvPr/>
          </p:nvSpPr>
          <p:spPr>
            <a:xfrm>
              <a:off x="0" y="11900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6"/>
            <p:cNvSpPr txBox="1"/>
            <p:nvPr/>
          </p:nvSpPr>
          <p:spPr>
            <a:xfrm>
              <a:off x="36296" y="48196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0" y="844715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rgbClr val="44B78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6"/>
            <p:cNvSpPr txBox="1"/>
            <p:nvPr/>
          </p:nvSpPr>
          <p:spPr>
            <a:xfrm>
              <a:off x="36296" y="881011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0" y="1677530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rgbClr val="6FAA47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6"/>
            <p:cNvSpPr txBox="1"/>
            <p:nvPr/>
          </p:nvSpPr>
          <p:spPr>
            <a:xfrm>
              <a:off x="36296" y="1713826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9" name="Google Shape;979;p16"/>
          <p:cNvGrpSpPr/>
          <p:nvPr/>
        </p:nvGrpSpPr>
        <p:grpSpPr>
          <a:xfrm>
            <a:off x="8745944" y="3700106"/>
            <a:ext cx="1183500" cy="1576215"/>
            <a:chOff x="0" y="12051"/>
            <a:chExt cx="1183500" cy="1576215"/>
          </a:xfrm>
        </p:grpSpPr>
        <p:sp>
          <p:nvSpPr>
            <p:cNvPr id="980" name="Google Shape;980;p16"/>
            <p:cNvSpPr/>
            <p:nvPr/>
          </p:nvSpPr>
          <p:spPr>
            <a:xfrm>
              <a:off x="0" y="12051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6"/>
            <p:cNvSpPr txBox="1"/>
            <p:nvPr/>
          </p:nvSpPr>
          <p:spPr>
            <a:xfrm>
              <a:off x="36296" y="48347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0" y="844866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6"/>
            <p:cNvSpPr txBox="1"/>
            <p:nvPr/>
          </p:nvSpPr>
          <p:spPr>
            <a:xfrm>
              <a:off x="36296" y="881162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4" name="Google Shape;984;p16"/>
          <p:cNvGrpSpPr/>
          <p:nvPr/>
        </p:nvGrpSpPr>
        <p:grpSpPr>
          <a:xfrm>
            <a:off x="9955287" y="3693433"/>
            <a:ext cx="1183500" cy="743400"/>
            <a:chOff x="0" y="5378"/>
            <a:chExt cx="1183500" cy="743400"/>
          </a:xfrm>
        </p:grpSpPr>
        <p:sp>
          <p:nvSpPr>
            <p:cNvPr id="985" name="Google Shape;985;p16"/>
            <p:cNvSpPr/>
            <p:nvPr/>
          </p:nvSpPr>
          <p:spPr>
            <a:xfrm>
              <a:off x="0" y="5378"/>
              <a:ext cx="1183500" cy="743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6"/>
            <p:cNvSpPr txBox="1"/>
            <p:nvPr/>
          </p:nvSpPr>
          <p:spPr>
            <a:xfrm>
              <a:off x="36296" y="41674"/>
              <a:ext cx="11109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7" name="Google Shape;987;p16"/>
          <p:cNvSpPr/>
          <p:nvPr/>
        </p:nvSpPr>
        <p:spPr>
          <a:xfrm>
            <a:off x="1244889" y="766579"/>
            <a:ext cx="9894000" cy="923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Erica One"/>
                <a:ea typeface="Erica One"/>
                <a:cs typeface="Erica One"/>
                <a:sym typeface="Erica One"/>
              </a:rPr>
              <a:t>Arrays</a:t>
            </a:r>
            <a:endParaRPr sz="4800" b="0" i="0" u="none" strike="noStrike" cap="none">
              <a:solidFill>
                <a:schemeClr val="lt1"/>
              </a:solidFill>
              <a:latin typeface="Erica One"/>
              <a:ea typeface="Erica One"/>
              <a:cs typeface="Erica One"/>
              <a:sym typeface="Erica One"/>
            </a:endParaRPr>
          </a:p>
        </p:txBody>
      </p:sp>
      <p:sp>
        <p:nvSpPr>
          <p:cNvPr id="988" name="Google Shape;988;p16"/>
          <p:cNvSpPr/>
          <p:nvPr/>
        </p:nvSpPr>
        <p:spPr>
          <a:xfrm>
            <a:off x="3488902" y="2944253"/>
            <a:ext cx="3602400" cy="52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Rectangular Array</a:t>
            </a:r>
            <a:endParaRPr sz="2400" b="0" i="0" u="none" strike="noStrike" cap="non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89" name="Google Shape;989;p16"/>
          <p:cNvSpPr/>
          <p:nvPr/>
        </p:nvSpPr>
        <p:spPr>
          <a:xfrm>
            <a:off x="7536600" y="2944253"/>
            <a:ext cx="3602400" cy="5232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Judged Array</a:t>
            </a:r>
            <a:endParaRPr sz="2400" b="0" i="0" u="none" strike="noStrike" cap="non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90" name="Google Shape;990;p16"/>
          <p:cNvSpPr/>
          <p:nvPr/>
        </p:nvSpPr>
        <p:spPr>
          <a:xfrm rot="-5400000">
            <a:off x="-399164" y="3814375"/>
            <a:ext cx="3955500" cy="52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One Dimensional Array</a:t>
            </a:r>
            <a:endParaRPr sz="2400" b="0" i="0" u="none" strike="noStrike" cap="non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91" name="Google Shape;991;p16"/>
          <p:cNvSpPr/>
          <p:nvPr/>
        </p:nvSpPr>
        <p:spPr>
          <a:xfrm>
            <a:off x="3488901" y="2200451"/>
            <a:ext cx="7650000" cy="523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Two Dimensional Array</a:t>
            </a:r>
            <a:endParaRPr sz="2400" b="0" i="0" u="none" strike="noStrike" cap="non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7"/>
          <p:cNvSpPr txBox="1"/>
          <p:nvPr/>
        </p:nvSpPr>
        <p:spPr>
          <a:xfrm>
            <a:off x="1320775" y="935175"/>
            <a:ext cx="560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[] Numbers = {1,2,3};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17"/>
          <p:cNvSpPr txBox="1"/>
          <p:nvPr/>
        </p:nvSpPr>
        <p:spPr>
          <a:xfrm>
            <a:off x="1320775" y="1427775"/>
            <a:ext cx="302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Numbers[2] ; // 3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17"/>
          <p:cNvSpPr txBox="1"/>
          <p:nvPr/>
        </p:nvSpPr>
        <p:spPr>
          <a:xfrm>
            <a:off x="1320775" y="1920375"/>
            <a:ext cx="445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* 4 = 8 + Base Address =&gt; 0X0008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17"/>
          <p:cNvSpPr/>
          <p:nvPr/>
        </p:nvSpPr>
        <p:spPr>
          <a:xfrm>
            <a:off x="6503825" y="3228950"/>
            <a:ext cx="1898700" cy="2630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7"/>
          <p:cNvSpPr txBox="1"/>
          <p:nvPr/>
        </p:nvSpPr>
        <p:spPr>
          <a:xfrm>
            <a:off x="6998225" y="5859350"/>
            <a:ext cx="909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17"/>
          <p:cNvSpPr/>
          <p:nvPr/>
        </p:nvSpPr>
        <p:spPr>
          <a:xfrm>
            <a:off x="8648825" y="2255575"/>
            <a:ext cx="2910300" cy="3603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7"/>
          <p:cNvSpPr txBox="1"/>
          <p:nvPr/>
        </p:nvSpPr>
        <p:spPr>
          <a:xfrm>
            <a:off x="9649025" y="5859350"/>
            <a:ext cx="909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2500" b="0" i="0" u="none" strike="noStrike" cap="none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17"/>
          <p:cNvSpPr/>
          <p:nvPr/>
        </p:nvSpPr>
        <p:spPr>
          <a:xfrm>
            <a:off x="6634925" y="4900475"/>
            <a:ext cx="1544400" cy="492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endParaRPr sz="2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5" name="Google Shape;1005;p17"/>
          <p:cNvCxnSpPr>
            <a:stCxn id="1004" idx="3"/>
          </p:cNvCxnSpPr>
          <p:nvPr/>
        </p:nvCxnSpPr>
        <p:spPr>
          <a:xfrm rot="10800000" flipH="1">
            <a:off x="8179325" y="5046575"/>
            <a:ext cx="665700" cy="1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6" name="Google Shape;1006;p17"/>
          <p:cNvSpPr txBox="1"/>
          <p:nvPr/>
        </p:nvSpPr>
        <p:spPr>
          <a:xfrm>
            <a:off x="5222825" y="276900"/>
            <a:ext cx="31797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D Array</a:t>
            </a:r>
            <a:endParaRPr sz="3500" b="1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7" name="Google Shape;1007;p17"/>
          <p:cNvGrpSpPr/>
          <p:nvPr/>
        </p:nvGrpSpPr>
        <p:grpSpPr>
          <a:xfrm>
            <a:off x="8847575" y="3730375"/>
            <a:ext cx="1348800" cy="1662600"/>
            <a:chOff x="8923775" y="3730375"/>
            <a:chExt cx="1348800" cy="1662600"/>
          </a:xfrm>
        </p:grpSpPr>
        <p:sp>
          <p:nvSpPr>
            <p:cNvPr id="1008" name="Google Shape;1008;p17"/>
            <p:cNvSpPr/>
            <p:nvPr/>
          </p:nvSpPr>
          <p:spPr>
            <a:xfrm>
              <a:off x="8923775" y="3730375"/>
              <a:ext cx="1348800" cy="1662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9" name="Google Shape;1009;p17"/>
            <p:cNvCxnSpPr/>
            <p:nvPr/>
          </p:nvCxnSpPr>
          <p:spPr>
            <a:xfrm>
              <a:off x="8926325" y="4185425"/>
              <a:ext cx="1332600" cy="1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17"/>
            <p:cNvCxnSpPr/>
            <p:nvPr/>
          </p:nvCxnSpPr>
          <p:spPr>
            <a:xfrm>
              <a:off x="8926325" y="4718825"/>
              <a:ext cx="1332600" cy="1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11" name="Google Shape;1011;p17"/>
          <p:cNvSpPr txBox="1"/>
          <p:nvPr/>
        </p:nvSpPr>
        <p:spPr>
          <a:xfrm>
            <a:off x="9095825" y="3330175"/>
            <a:ext cx="171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 Bytes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17"/>
          <p:cNvSpPr txBox="1"/>
          <p:nvPr/>
        </p:nvSpPr>
        <p:spPr>
          <a:xfrm>
            <a:off x="10272575" y="3884675"/>
            <a:ext cx="1848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0x0008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0X0004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514</Words>
  <Application>Microsoft Office PowerPoint</Application>
  <PresentationFormat>Widescreen</PresentationFormat>
  <Paragraphs>154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Impact</vt:lpstr>
      <vt:lpstr>Calibri Light</vt:lpstr>
      <vt:lpstr>Arial</vt:lpstr>
      <vt:lpstr>Calibri</vt:lpstr>
      <vt:lpstr>Erica One</vt:lpstr>
      <vt:lpstr>Times New Roman</vt:lpstr>
      <vt:lpstr>Retrospect</vt:lpstr>
      <vt:lpstr>        Day02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Mostafa Helal</cp:lastModifiedBy>
  <cp:revision>11</cp:revision>
  <dcterms:modified xsi:type="dcterms:W3CDTF">2025-08-11T08:20:22Z</dcterms:modified>
</cp:coreProperties>
</file>