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Gulfs Display" panose="020B0604020202020204" charset="0"/>
      <p:regular r:id="rId20"/>
    </p:embeddedFont>
    <p:embeddedFont>
      <p:font typeface="Futura Display" panose="020B0604020202020204" charset="0"/>
      <p:regular r:id="rId21"/>
    </p:embeddedFont>
    <p:embeddedFont>
      <p:font typeface="Muli Semi-Bold" panose="020B0604020202020204" charset="0"/>
      <p:regular r:id="rId22"/>
    </p:embeddedFont>
    <p:embeddedFont>
      <p:font typeface="Muli Bold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29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16431" y="2895023"/>
            <a:ext cx="1526842" cy="763421"/>
          </a:xfrm>
          <a:custGeom>
            <a:avLst/>
            <a:gdLst/>
            <a:ahLst/>
            <a:cxnLst/>
            <a:rect l="l" t="t" r="r" b="b"/>
            <a:pathLst>
              <a:path w="1526842" h="763421">
                <a:moveTo>
                  <a:pt x="0" y="0"/>
                </a:moveTo>
                <a:lnTo>
                  <a:pt x="1526841" y="0"/>
                </a:lnTo>
                <a:lnTo>
                  <a:pt x="1526841" y="763421"/>
                </a:lnTo>
                <a:lnTo>
                  <a:pt x="0" y="7634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9423868" y="3863855"/>
            <a:ext cx="17685336" cy="8842668"/>
          </a:xfrm>
          <a:custGeom>
            <a:avLst/>
            <a:gdLst/>
            <a:ahLst/>
            <a:cxnLst/>
            <a:rect l="l" t="t" r="r" b="b"/>
            <a:pathLst>
              <a:path w="17685336" h="8842668">
                <a:moveTo>
                  <a:pt x="0" y="0"/>
                </a:moveTo>
                <a:lnTo>
                  <a:pt x="17685336" y="0"/>
                </a:lnTo>
                <a:lnTo>
                  <a:pt x="17685336" y="8842668"/>
                </a:lnTo>
                <a:lnTo>
                  <a:pt x="0" y="88426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408855" y="5409885"/>
            <a:ext cx="4343839" cy="4114800"/>
          </a:xfrm>
          <a:custGeom>
            <a:avLst/>
            <a:gdLst/>
            <a:ahLst/>
            <a:cxnLst/>
            <a:rect l="l" t="t" r="r" b="b"/>
            <a:pathLst>
              <a:path w="4343839" h="4114800">
                <a:moveTo>
                  <a:pt x="0" y="0"/>
                </a:moveTo>
                <a:lnTo>
                  <a:pt x="4343839" y="0"/>
                </a:lnTo>
                <a:lnTo>
                  <a:pt x="43438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86371" y="1526842"/>
            <a:ext cx="12064813" cy="5026625"/>
            <a:chOff x="0" y="0"/>
            <a:chExt cx="16086417" cy="6702167"/>
          </a:xfrm>
        </p:grpSpPr>
        <p:sp>
          <p:nvSpPr>
            <p:cNvPr id="6" name="TextBox 6"/>
            <p:cNvSpPr txBox="1"/>
            <p:nvPr/>
          </p:nvSpPr>
          <p:spPr>
            <a:xfrm>
              <a:off x="0" y="85725"/>
              <a:ext cx="16086417" cy="41899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100"/>
                </a:lnSpc>
              </a:pPr>
              <a:r>
                <a:rPr lang="en-US" sz="11000">
                  <a:solidFill>
                    <a:srgbClr val="BC1823"/>
                  </a:solidFill>
                  <a:latin typeface="Gulfs Display"/>
                  <a:ea typeface="Gulfs Display"/>
                  <a:cs typeface="Gulfs Display"/>
                  <a:sym typeface="Gulfs Display"/>
                </a:rPr>
                <a:t>Rocket Transformation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840982"/>
              <a:ext cx="16086417" cy="1861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9"/>
                </a:lnSpc>
                <a:spcBef>
                  <a:spcPct val="0"/>
                </a:spcBef>
              </a:pPr>
              <a:r>
                <a:rPr lang="en-US" sz="2700" b="1" spc="148">
                  <a:solidFill>
                    <a:srgbClr val="F1EEEE"/>
                  </a:solidFill>
                  <a:latin typeface="Muli Semi-Bold"/>
                  <a:ea typeface="Muli Semi-Bold"/>
                  <a:cs typeface="Muli Semi-Bold"/>
                  <a:sym typeface="Muli Semi-Bold"/>
                </a:rPr>
                <a:t>FASTEN YOUR SEATBELT ON OUR ROCKET AND GET READY FOR A JOURNEY WITH THE DESTINATION: THE BEST VERSION OF YOURSELF.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45502" y="0"/>
            <a:ext cx="5730628" cy="10287000"/>
          </a:xfrm>
          <a:custGeom>
            <a:avLst/>
            <a:gdLst/>
            <a:ahLst/>
            <a:cxnLst/>
            <a:rect l="l" t="t" r="r" b="b"/>
            <a:pathLst>
              <a:path w="5730628" h="10287000">
                <a:moveTo>
                  <a:pt x="0" y="0"/>
                </a:moveTo>
                <a:lnTo>
                  <a:pt x="5730628" y="0"/>
                </a:lnTo>
                <a:lnTo>
                  <a:pt x="5730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06" r="-870" b="-206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78769" y="0"/>
            <a:ext cx="7984561" cy="10287000"/>
          </a:xfrm>
          <a:custGeom>
            <a:avLst/>
            <a:gdLst/>
            <a:ahLst/>
            <a:cxnLst/>
            <a:rect l="l" t="t" r="r" b="b"/>
            <a:pathLst>
              <a:path w="7984561" h="10287000">
                <a:moveTo>
                  <a:pt x="0" y="0"/>
                </a:moveTo>
                <a:lnTo>
                  <a:pt x="7984561" y="0"/>
                </a:lnTo>
                <a:lnTo>
                  <a:pt x="79845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" t="-567" b="-316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84211" y="0"/>
            <a:ext cx="3697456" cy="10287000"/>
          </a:xfrm>
          <a:custGeom>
            <a:avLst/>
            <a:gdLst/>
            <a:ahLst/>
            <a:cxnLst/>
            <a:rect l="l" t="t" r="r" b="b"/>
            <a:pathLst>
              <a:path w="3697456" h="10287000">
                <a:moveTo>
                  <a:pt x="0" y="0"/>
                </a:moveTo>
                <a:lnTo>
                  <a:pt x="3697456" y="0"/>
                </a:lnTo>
                <a:lnTo>
                  <a:pt x="369745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3" r="-73" b="-753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74206" y="0"/>
            <a:ext cx="14339589" cy="10287000"/>
          </a:xfrm>
          <a:custGeom>
            <a:avLst/>
            <a:gdLst/>
            <a:ahLst/>
            <a:cxnLst/>
            <a:rect l="l" t="t" r="r" b="b"/>
            <a:pathLst>
              <a:path w="14339589" h="10287000">
                <a:moveTo>
                  <a:pt x="0" y="0"/>
                </a:moveTo>
                <a:lnTo>
                  <a:pt x="14339588" y="0"/>
                </a:lnTo>
                <a:lnTo>
                  <a:pt x="143395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60" b="-460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02701" y="0"/>
            <a:ext cx="5816230" cy="10287000"/>
          </a:xfrm>
          <a:custGeom>
            <a:avLst/>
            <a:gdLst/>
            <a:ahLst/>
            <a:cxnLst/>
            <a:rect l="l" t="t" r="r" b="b"/>
            <a:pathLst>
              <a:path w="5816230" h="10287000">
                <a:moveTo>
                  <a:pt x="0" y="0"/>
                </a:moveTo>
                <a:lnTo>
                  <a:pt x="5816230" y="0"/>
                </a:lnTo>
                <a:lnTo>
                  <a:pt x="581623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11" t="-166" b="-166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03056" y="0"/>
            <a:ext cx="11880992" cy="10287000"/>
          </a:xfrm>
          <a:custGeom>
            <a:avLst/>
            <a:gdLst/>
            <a:ahLst/>
            <a:cxnLst/>
            <a:rect l="l" t="t" r="r" b="b"/>
            <a:pathLst>
              <a:path w="11880992" h="10287000">
                <a:moveTo>
                  <a:pt x="0" y="0"/>
                </a:moveTo>
                <a:lnTo>
                  <a:pt x="11880992" y="0"/>
                </a:lnTo>
                <a:lnTo>
                  <a:pt x="1188099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0" t="-335" b="-335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05040" y="0"/>
            <a:ext cx="10145184" cy="10287000"/>
          </a:xfrm>
          <a:custGeom>
            <a:avLst/>
            <a:gdLst/>
            <a:ahLst/>
            <a:cxnLst/>
            <a:rect l="l" t="t" r="r" b="b"/>
            <a:pathLst>
              <a:path w="10145184" h="10287000">
                <a:moveTo>
                  <a:pt x="0" y="0"/>
                </a:moveTo>
                <a:lnTo>
                  <a:pt x="10145184" y="0"/>
                </a:lnTo>
                <a:lnTo>
                  <a:pt x="101451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4" r="-847" b="-384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22430" y="0"/>
            <a:ext cx="12454438" cy="10287000"/>
          </a:xfrm>
          <a:custGeom>
            <a:avLst/>
            <a:gdLst/>
            <a:ahLst/>
            <a:cxnLst/>
            <a:rect l="l" t="t" r="r" b="b"/>
            <a:pathLst>
              <a:path w="12454438" h="10287000">
                <a:moveTo>
                  <a:pt x="0" y="0"/>
                </a:moveTo>
                <a:lnTo>
                  <a:pt x="12454438" y="0"/>
                </a:lnTo>
                <a:lnTo>
                  <a:pt x="1245443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21" t="-1028" r="-214" b="-1028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425805">
            <a:off x="3534023" y="-2154049"/>
            <a:ext cx="18288000" cy="9144000"/>
          </a:xfrm>
          <a:custGeom>
            <a:avLst/>
            <a:gdLst/>
            <a:ahLst/>
            <a:cxnLst/>
            <a:rect l="l" t="t" r="r" b="b"/>
            <a:pathLst>
              <a:path w="18288000" h="9144000">
                <a:moveTo>
                  <a:pt x="0" y="0"/>
                </a:moveTo>
                <a:lnTo>
                  <a:pt x="18288000" y="0"/>
                </a:lnTo>
                <a:lnTo>
                  <a:pt x="18288000" y="9144000"/>
                </a:lnTo>
                <a:lnTo>
                  <a:pt x="0" y="914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750406" y="8423419"/>
            <a:ext cx="1113174" cy="556587"/>
          </a:xfrm>
          <a:custGeom>
            <a:avLst/>
            <a:gdLst/>
            <a:ahLst/>
            <a:cxnLst/>
            <a:rect l="l" t="t" r="r" b="b"/>
            <a:pathLst>
              <a:path w="1113174" h="556587">
                <a:moveTo>
                  <a:pt x="0" y="0"/>
                </a:moveTo>
                <a:lnTo>
                  <a:pt x="1113175" y="0"/>
                </a:lnTo>
                <a:lnTo>
                  <a:pt x="1113175" y="556587"/>
                </a:lnTo>
                <a:lnTo>
                  <a:pt x="0" y="556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94078" y="2881161"/>
            <a:ext cx="14419541" cy="3435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0"/>
              </a:lnSpc>
              <a:spcBef>
                <a:spcPct val="0"/>
              </a:spcBef>
            </a:pPr>
            <a:r>
              <a:rPr lang="en-US" sz="20000">
                <a:solidFill>
                  <a:srgbClr val="FFFFFF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THANK        YOU</a:t>
            </a:r>
          </a:p>
        </p:txBody>
      </p:sp>
      <p:sp>
        <p:nvSpPr>
          <p:cNvPr id="5" name="Freeform 5"/>
          <p:cNvSpPr/>
          <p:nvPr/>
        </p:nvSpPr>
        <p:spPr>
          <a:xfrm>
            <a:off x="6268696" y="2268196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799980" y="1381033"/>
            <a:ext cx="914880" cy="457440"/>
          </a:xfrm>
          <a:custGeom>
            <a:avLst/>
            <a:gdLst/>
            <a:ahLst/>
            <a:cxnLst/>
            <a:rect l="l" t="t" r="r" b="b"/>
            <a:pathLst>
              <a:path w="914880" h="457440">
                <a:moveTo>
                  <a:pt x="0" y="0"/>
                </a:moveTo>
                <a:lnTo>
                  <a:pt x="914880" y="0"/>
                </a:lnTo>
                <a:lnTo>
                  <a:pt x="914880" y="457440"/>
                </a:lnTo>
                <a:lnTo>
                  <a:pt x="0" y="457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622333" y="3166320"/>
            <a:ext cx="5028518" cy="4580142"/>
          </a:xfrm>
          <a:custGeom>
            <a:avLst/>
            <a:gdLst/>
            <a:ahLst/>
            <a:cxnLst/>
            <a:rect l="l" t="t" r="r" b="b"/>
            <a:pathLst>
              <a:path w="5028518" h="4580142">
                <a:moveTo>
                  <a:pt x="0" y="0"/>
                </a:moveTo>
                <a:lnTo>
                  <a:pt x="5028518" y="0"/>
                </a:lnTo>
                <a:lnTo>
                  <a:pt x="5028518" y="4580141"/>
                </a:lnTo>
                <a:lnTo>
                  <a:pt x="0" y="45801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46521" y="1019175"/>
            <a:ext cx="6860308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FF3131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AGENDA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706829" y="2651278"/>
            <a:ext cx="7316669" cy="5514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F1EEEE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1 -  ABOUT US</a:t>
            </a:r>
          </a:p>
          <a:p>
            <a:pPr algn="l">
              <a:lnSpc>
                <a:spcPts val="6299"/>
              </a:lnSpc>
            </a:pPr>
            <a:endParaRPr lang="en-US" sz="4499">
              <a:solidFill>
                <a:srgbClr val="F1EEEE"/>
              </a:solidFill>
              <a:latin typeface="Futura Display"/>
              <a:ea typeface="Futura Display"/>
              <a:cs typeface="Futura Display"/>
              <a:sym typeface="Futura Display"/>
            </a:endParaRPr>
          </a:p>
          <a:p>
            <a:pPr algn="l">
              <a:lnSpc>
                <a:spcPts val="6299"/>
              </a:lnSpc>
            </a:pPr>
            <a:r>
              <a:rPr lang="en-US" sz="4499">
                <a:solidFill>
                  <a:srgbClr val="F1EEEE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2 - PROBLEM </a:t>
            </a:r>
          </a:p>
          <a:p>
            <a:pPr algn="l">
              <a:lnSpc>
                <a:spcPts val="6299"/>
              </a:lnSpc>
            </a:pPr>
            <a:endParaRPr lang="en-US" sz="4499">
              <a:solidFill>
                <a:srgbClr val="F1EEEE"/>
              </a:solidFill>
              <a:latin typeface="Futura Display"/>
              <a:ea typeface="Futura Display"/>
              <a:cs typeface="Futura Display"/>
              <a:sym typeface="Futura Display"/>
            </a:endParaRP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F1EEEE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3- SOLUTION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endParaRPr lang="en-US" sz="4499">
              <a:solidFill>
                <a:srgbClr val="F1EEEE"/>
              </a:solidFill>
              <a:latin typeface="Futura Display"/>
              <a:ea typeface="Futura Display"/>
              <a:cs typeface="Futura Display"/>
              <a:sym typeface="Futura Display"/>
            </a:endParaRP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499">
                <a:solidFill>
                  <a:srgbClr val="F1EEEE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4- DIAGRAMS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2303377" y="3896126"/>
            <a:ext cx="7059313" cy="2494747"/>
          </a:xfrm>
          <a:custGeom>
            <a:avLst/>
            <a:gdLst/>
            <a:ahLst/>
            <a:cxnLst/>
            <a:rect l="l" t="t" r="r" b="b"/>
            <a:pathLst>
              <a:path w="7059313" h="2494747">
                <a:moveTo>
                  <a:pt x="0" y="0"/>
                </a:moveTo>
                <a:lnTo>
                  <a:pt x="7059312" y="0"/>
                </a:lnTo>
                <a:lnTo>
                  <a:pt x="7059312" y="2494748"/>
                </a:lnTo>
                <a:lnTo>
                  <a:pt x="0" y="2494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41581" r="-68"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3510970" y="3896126"/>
            <a:ext cx="7059313" cy="2494747"/>
          </a:xfrm>
          <a:custGeom>
            <a:avLst/>
            <a:gdLst/>
            <a:ahLst/>
            <a:cxnLst/>
            <a:rect l="l" t="t" r="r" b="b"/>
            <a:pathLst>
              <a:path w="7059313" h="2494747">
                <a:moveTo>
                  <a:pt x="0" y="0"/>
                </a:moveTo>
                <a:lnTo>
                  <a:pt x="7059313" y="0"/>
                </a:lnTo>
                <a:lnTo>
                  <a:pt x="7059313" y="2494748"/>
                </a:lnTo>
                <a:lnTo>
                  <a:pt x="0" y="2494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41581" r="-6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268696" y="5143500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622193" y="420044"/>
            <a:ext cx="1104361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u="sng">
                <a:solidFill>
                  <a:srgbClr val="F1EEEE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About 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197174" y="1782198"/>
            <a:ext cx="9893651" cy="42328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43"/>
              </a:lnSpc>
              <a:spcBef>
                <a:spcPct val="0"/>
              </a:spcBef>
            </a:pPr>
            <a:r>
              <a:rPr lang="en-US" sz="4031">
                <a:solidFill>
                  <a:srgbClr val="F1EEEE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ROCKET TRANSFORMATION IS AN ONLINE COACHING APPLICATION THAT HELPS ATHELETE TO ACHIEVE HIS GOAL BY PROVIDING ONLINE COACHING SERVICE AND A PLAN DESIGNED SPECIFICALLY FOR THEM TO REACH THEIR GOAL IN THE FASTEST TIME AND IN A HEALTHY WAY.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586203" y="3705942"/>
            <a:ext cx="884994" cy="442497"/>
          </a:xfrm>
          <a:custGeom>
            <a:avLst/>
            <a:gdLst/>
            <a:ahLst/>
            <a:cxnLst/>
            <a:rect l="l" t="t" r="r" b="b"/>
            <a:pathLst>
              <a:path w="884994" h="442497">
                <a:moveTo>
                  <a:pt x="0" y="0"/>
                </a:moveTo>
                <a:lnTo>
                  <a:pt x="884994" y="0"/>
                </a:lnTo>
                <a:lnTo>
                  <a:pt x="884994" y="442497"/>
                </a:lnTo>
                <a:lnTo>
                  <a:pt x="0" y="442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586203" y="7021268"/>
            <a:ext cx="884994" cy="442497"/>
          </a:xfrm>
          <a:custGeom>
            <a:avLst/>
            <a:gdLst/>
            <a:ahLst/>
            <a:cxnLst/>
            <a:rect l="l" t="t" r="r" b="b"/>
            <a:pathLst>
              <a:path w="884994" h="442497">
                <a:moveTo>
                  <a:pt x="0" y="0"/>
                </a:moveTo>
                <a:lnTo>
                  <a:pt x="884994" y="0"/>
                </a:lnTo>
                <a:lnTo>
                  <a:pt x="884994" y="442497"/>
                </a:lnTo>
                <a:lnTo>
                  <a:pt x="0" y="442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586203" y="5364749"/>
            <a:ext cx="884994" cy="442497"/>
          </a:xfrm>
          <a:custGeom>
            <a:avLst/>
            <a:gdLst/>
            <a:ahLst/>
            <a:cxnLst/>
            <a:rect l="l" t="t" r="r" b="b"/>
            <a:pathLst>
              <a:path w="884994" h="442497">
                <a:moveTo>
                  <a:pt x="0" y="0"/>
                </a:moveTo>
                <a:lnTo>
                  <a:pt x="884994" y="0"/>
                </a:lnTo>
                <a:lnTo>
                  <a:pt x="884994" y="442497"/>
                </a:lnTo>
                <a:lnTo>
                  <a:pt x="0" y="442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2065430" y="2391107"/>
            <a:ext cx="11009571" cy="5504786"/>
          </a:xfrm>
          <a:custGeom>
            <a:avLst/>
            <a:gdLst/>
            <a:ahLst/>
            <a:cxnLst/>
            <a:rect l="l" t="t" r="r" b="b"/>
            <a:pathLst>
              <a:path w="11009571" h="5504786">
                <a:moveTo>
                  <a:pt x="0" y="0"/>
                </a:moveTo>
                <a:lnTo>
                  <a:pt x="11009571" y="0"/>
                </a:lnTo>
                <a:lnTo>
                  <a:pt x="11009571" y="5504786"/>
                </a:lnTo>
                <a:lnTo>
                  <a:pt x="0" y="5504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031273"/>
            <a:ext cx="1296528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u="sng">
                <a:solidFill>
                  <a:srgbClr val="902124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Problem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71197" y="2663173"/>
            <a:ext cx="13409981" cy="7623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IN THE CURRENT FITNESS AND LIFESTYLE COACHING INDUSTRY, SEVERAL CHALLENGES EXIST: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MANY INDIVIDUALS STRUGGLE TO FIND RELIABLE AND PERSONALIZED ONLINE COACHING SOLUTIONS.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COACHES FACE DIFFICULTIES IN MANAGING CLIENTS REMOTELY, INCLUDING TRACKING PROGRESS AND MAINTAINING COMMUNICATION.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FREE ONLINE CONTENT IS OFTEN FRAGMENTED AND LACKS STRUCTURE, FAILING TO CONVERT USERS INTO LOYAL CLIENTS.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MANY INDIVIDUALS STRUGGLE WITH ACHIEVING THEIR FITNESS GOALS DUE TO LACK OF ACCESS TO: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PERSONALIZED WORKOUT AND DIET PLANS.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CONTINUOUS MOTIVATION AND PROFESSIONAL FOLLOW-UP.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A CENTRALIZED PLATFORM INTEGRATING ALL ASPECTS OF FITNESS GUIDANCE.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TRUSTWORTHY COACHING RESOURCES WITH TRACKABLE PROGRESS.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IN ADDITION, FITNESS PROFESSIONALS FACE DIFFICULTY MANAGING CLIENTS, OFFERING VIDEO TUTORIALS, AND MAINTAINING COMMUNICATION IN A STREAMLINED WAY.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MOST EXISTING APPS ARE EITHER TOO GENERALIZED OR OVERLY COMPLEX, CREATING A POOR USER EXPERIENCE FOR BOTH COACHES AND CLIENTS.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ADMINISTRATIVE TASKS SUCH AS USER APPROVAL, SERVICE MANAGEMENT, AND SECURITY ARE OFTEN MANUAL OR INEFFICIENT.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THESE ISSUES LIMIT THE EFFECTIVENESS, REACH, AND IMPACT OF COACHING SERVICES IN A GROWING DIGITAL ENVIRONMENT.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 </a:t>
            </a:r>
          </a:p>
          <a:p>
            <a:pPr algn="ctr">
              <a:lnSpc>
                <a:spcPts val="3365"/>
              </a:lnSpc>
              <a:spcBef>
                <a:spcPct val="0"/>
              </a:spcBef>
            </a:pPr>
            <a:r>
              <a:rPr lang="en-US" sz="2404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2065430" y="2391107"/>
            <a:ext cx="11009571" cy="5504786"/>
          </a:xfrm>
          <a:custGeom>
            <a:avLst/>
            <a:gdLst/>
            <a:ahLst/>
            <a:cxnLst/>
            <a:rect l="l" t="t" r="r" b="b"/>
            <a:pathLst>
              <a:path w="11009571" h="5504786">
                <a:moveTo>
                  <a:pt x="0" y="0"/>
                </a:moveTo>
                <a:lnTo>
                  <a:pt x="11009571" y="0"/>
                </a:lnTo>
                <a:lnTo>
                  <a:pt x="11009571" y="5504786"/>
                </a:lnTo>
                <a:lnTo>
                  <a:pt x="0" y="5504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95350"/>
            <a:ext cx="12965286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u="sng">
                <a:solidFill>
                  <a:srgbClr val="902124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Solution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220210" y="2755020"/>
            <a:ext cx="15971929" cy="7254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ROCKET TRANSFORMATION OFFERS A CENTRALIZED PLATFORM WITH THE FOLLOWING BENEFITS: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FOR CLIENTS: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EASY ONBOARDING (REGISTER, LOGIN, SUBSCRIBE).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PERSONALIZED COACHING PLANS INCLUDING DIET, WORKOUTS, AND FOLLOW-UPS.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ACCESS TO FOOD RECIPES, VIDEO ILLUSTRATIONS, AND EXPERT GUIDELINES.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BUILT-IN CALCULATORS FOR CALORIES, BMI, STEPS, AND NUTRIENT TRACKING.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DIRECT COMMUNICATION VIA CHAT AND FEEDBACK SYSTEMS.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FOR COACHES: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TOOLS FOR CLIENT ASSESSMENT, PLANNING, AND FOLLOW-UP.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UPLOAD AND REVISE VIDEO CONTENT (TRAINING AND NUTRITION).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ANSWER CUSTOMER QUERIES THROUGH CHAT AND SYSTEM RESPONSES.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FOR ADMINS: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MANAGE USERS, ROLES, AND CLIENT ACCOUNTS.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CONTROL ACCESS, VIEW PAYMENT DETAILS, AND MANAGE FEEDBACK.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r>
              <a:rPr lang="en-US" sz="2411">
                <a:solidFill>
                  <a:srgbClr val="F2EFEB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BY INTEGRATING ALL THE NECESSARY COMPONENTS INTO ONE SYSTEM, ROCKET TRANSFORMATION ENHANCES THE FITNESS JOURNEY WITH PROFESSIONAL SUPPORT AND USER-FRIENDLY FEATURES.</a:t>
            </a:r>
          </a:p>
          <a:p>
            <a:pPr algn="ctr">
              <a:lnSpc>
                <a:spcPts val="3376"/>
              </a:lnSpc>
              <a:spcBef>
                <a:spcPct val="0"/>
              </a:spcBef>
            </a:pPr>
            <a:endParaRPr lang="en-US" sz="2411">
              <a:solidFill>
                <a:srgbClr val="F2EFEB"/>
              </a:solidFill>
              <a:latin typeface="Futura Display"/>
              <a:ea typeface="Futura Display"/>
              <a:cs typeface="Futura Display"/>
              <a:sym typeface="Futura Display"/>
            </a:endParaRPr>
          </a:p>
        </p:txBody>
      </p:sp>
      <p:sp>
        <p:nvSpPr>
          <p:cNvPr id="5" name="Freeform 5"/>
          <p:cNvSpPr/>
          <p:nvPr/>
        </p:nvSpPr>
        <p:spPr>
          <a:xfrm rot="-5400000">
            <a:off x="586203" y="3705942"/>
            <a:ext cx="884994" cy="442497"/>
          </a:xfrm>
          <a:custGeom>
            <a:avLst/>
            <a:gdLst/>
            <a:ahLst/>
            <a:cxnLst/>
            <a:rect l="l" t="t" r="r" b="b"/>
            <a:pathLst>
              <a:path w="884994" h="442497">
                <a:moveTo>
                  <a:pt x="0" y="0"/>
                </a:moveTo>
                <a:lnTo>
                  <a:pt x="884994" y="0"/>
                </a:lnTo>
                <a:lnTo>
                  <a:pt x="884994" y="442497"/>
                </a:lnTo>
                <a:lnTo>
                  <a:pt x="0" y="442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5400000">
            <a:off x="586203" y="7021268"/>
            <a:ext cx="884994" cy="442497"/>
          </a:xfrm>
          <a:custGeom>
            <a:avLst/>
            <a:gdLst/>
            <a:ahLst/>
            <a:cxnLst/>
            <a:rect l="l" t="t" r="r" b="b"/>
            <a:pathLst>
              <a:path w="884994" h="442497">
                <a:moveTo>
                  <a:pt x="0" y="0"/>
                </a:moveTo>
                <a:lnTo>
                  <a:pt x="884994" y="0"/>
                </a:lnTo>
                <a:lnTo>
                  <a:pt x="884994" y="442497"/>
                </a:lnTo>
                <a:lnTo>
                  <a:pt x="0" y="442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586203" y="5364749"/>
            <a:ext cx="884994" cy="442497"/>
          </a:xfrm>
          <a:custGeom>
            <a:avLst/>
            <a:gdLst/>
            <a:ahLst/>
            <a:cxnLst/>
            <a:rect l="l" t="t" r="r" b="b"/>
            <a:pathLst>
              <a:path w="884994" h="442497">
                <a:moveTo>
                  <a:pt x="0" y="0"/>
                </a:moveTo>
                <a:lnTo>
                  <a:pt x="884994" y="0"/>
                </a:lnTo>
                <a:lnTo>
                  <a:pt x="884994" y="442497"/>
                </a:lnTo>
                <a:lnTo>
                  <a:pt x="0" y="442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3952294" y="6662447"/>
            <a:ext cx="10383412" cy="5191706"/>
          </a:xfrm>
          <a:custGeom>
            <a:avLst/>
            <a:gdLst/>
            <a:ahLst/>
            <a:cxnLst/>
            <a:rect l="l" t="t" r="r" b="b"/>
            <a:pathLst>
              <a:path w="10383412" h="5191706">
                <a:moveTo>
                  <a:pt x="0" y="0"/>
                </a:moveTo>
                <a:lnTo>
                  <a:pt x="10383412" y="0"/>
                </a:lnTo>
                <a:lnTo>
                  <a:pt x="10383412" y="5191706"/>
                </a:lnTo>
                <a:lnTo>
                  <a:pt x="0" y="5191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2152287" y="1145070"/>
            <a:ext cx="4049502" cy="8229600"/>
            <a:chOff x="0" y="0"/>
            <a:chExt cx="5001260" cy="101638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4"/>
              <a:stretch>
                <a:fillRect l="-45" r="-4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5"/>
              <a:stretch>
                <a:fillRect l="-31376" r="-31376"/>
              </a:stretch>
            </a:blipFill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1920993" y="1145070"/>
            <a:ext cx="4049502" cy="8229600"/>
            <a:chOff x="0" y="0"/>
            <a:chExt cx="5001260" cy="101638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00993" cy="10163632"/>
            </a:xfrm>
            <a:custGeom>
              <a:avLst/>
              <a:gdLst/>
              <a:ahLst/>
              <a:cxnLst/>
              <a:rect l="l" t="t" r="r" b="b"/>
              <a:pathLst>
                <a:path w="5000993" h="10163632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>
              <a:blip r:embed="rId4"/>
              <a:stretch>
                <a:fillRect l="-45" r="-45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338760" y="288798"/>
              <a:ext cx="4330776" cy="9398000"/>
            </a:xfrm>
            <a:custGeom>
              <a:avLst/>
              <a:gdLst/>
              <a:ahLst/>
              <a:cxnLst/>
              <a:rect l="l" t="t" r="r" b="b"/>
              <a:pathLst>
                <a:path w="4330776" h="9398000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>
              <a:blip r:embed="rId6"/>
              <a:stretch>
                <a:fillRect l="-58490" t="-8675" r="-19559" b="-723"/>
              </a:stretch>
            </a:blipFill>
          </p:spPr>
        </p:sp>
      </p:grpSp>
      <p:sp>
        <p:nvSpPr>
          <p:cNvPr id="9" name="Freeform 9"/>
          <p:cNvSpPr/>
          <p:nvPr/>
        </p:nvSpPr>
        <p:spPr>
          <a:xfrm>
            <a:off x="6170385" y="3507692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-1344769" y="-165100"/>
            <a:ext cx="1104361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u="sng">
                <a:solidFill>
                  <a:srgbClr val="F1EEEE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BEFORE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423937" y="-133350"/>
            <a:ext cx="11043614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 u="sng">
                <a:solidFill>
                  <a:srgbClr val="F1EEEE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68635" y="871458"/>
            <a:ext cx="5125824" cy="884994"/>
            <a:chOff x="0" y="0"/>
            <a:chExt cx="6834432" cy="1179992"/>
          </a:xfrm>
        </p:grpSpPr>
        <p:sp>
          <p:nvSpPr>
            <p:cNvPr id="3" name="TextBox 3"/>
            <p:cNvSpPr txBox="1"/>
            <p:nvPr/>
          </p:nvSpPr>
          <p:spPr>
            <a:xfrm>
              <a:off x="1186119" y="179362"/>
              <a:ext cx="5648312" cy="764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>
                  <a:solidFill>
                    <a:srgbClr val="F2EFEB"/>
                  </a:solidFill>
                  <a:latin typeface="Muli Bold"/>
                  <a:ea typeface="Muli Bold"/>
                  <a:cs typeface="Muli Bold"/>
                  <a:sym typeface="Muli Bold"/>
                </a:rPr>
                <a:t>Certified Coaches</a:t>
              </a:r>
            </a:p>
          </p:txBody>
        </p:sp>
        <p:sp>
          <p:nvSpPr>
            <p:cNvPr id="4" name="Freeform 4"/>
            <p:cNvSpPr/>
            <p:nvPr/>
          </p:nvSpPr>
          <p:spPr>
            <a:xfrm rot="-5400000">
              <a:off x="-294998" y="294998"/>
              <a:ext cx="1179992" cy="589996"/>
            </a:xfrm>
            <a:custGeom>
              <a:avLst/>
              <a:gdLst/>
              <a:ahLst/>
              <a:cxnLst/>
              <a:rect l="l" t="t" r="r" b="b"/>
              <a:pathLst>
                <a:path w="1179992" h="589996">
                  <a:moveTo>
                    <a:pt x="0" y="0"/>
                  </a:moveTo>
                  <a:lnTo>
                    <a:pt x="1179992" y="0"/>
                  </a:lnTo>
                  <a:lnTo>
                    <a:pt x="1179992" y="589996"/>
                  </a:lnTo>
                  <a:lnTo>
                    <a:pt x="0" y="5899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068635" y="2754206"/>
            <a:ext cx="5125824" cy="884994"/>
            <a:chOff x="0" y="0"/>
            <a:chExt cx="6834432" cy="1179992"/>
          </a:xfrm>
        </p:grpSpPr>
        <p:sp>
          <p:nvSpPr>
            <p:cNvPr id="6" name="TextBox 6"/>
            <p:cNvSpPr txBox="1"/>
            <p:nvPr/>
          </p:nvSpPr>
          <p:spPr>
            <a:xfrm>
              <a:off x="1186119" y="179362"/>
              <a:ext cx="5648312" cy="764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>
                  <a:solidFill>
                    <a:srgbClr val="F2EFEB"/>
                  </a:solidFill>
                  <a:latin typeface="Muli Bold"/>
                  <a:ea typeface="Muli Bold"/>
                  <a:cs typeface="Muli Bold"/>
                  <a:sym typeface="Muli Bold"/>
                </a:rPr>
                <a:t>Customized Plans</a:t>
              </a:r>
            </a:p>
          </p:txBody>
        </p:sp>
        <p:sp>
          <p:nvSpPr>
            <p:cNvPr id="7" name="Freeform 7"/>
            <p:cNvSpPr/>
            <p:nvPr/>
          </p:nvSpPr>
          <p:spPr>
            <a:xfrm rot="-5400000">
              <a:off x="-294998" y="294998"/>
              <a:ext cx="1179992" cy="589996"/>
            </a:xfrm>
            <a:custGeom>
              <a:avLst/>
              <a:gdLst/>
              <a:ahLst/>
              <a:cxnLst/>
              <a:rect l="l" t="t" r="r" b="b"/>
              <a:pathLst>
                <a:path w="1179992" h="589996">
                  <a:moveTo>
                    <a:pt x="0" y="0"/>
                  </a:moveTo>
                  <a:lnTo>
                    <a:pt x="1179992" y="0"/>
                  </a:lnTo>
                  <a:lnTo>
                    <a:pt x="1179992" y="589996"/>
                  </a:lnTo>
                  <a:lnTo>
                    <a:pt x="0" y="5899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1068635" y="4639325"/>
            <a:ext cx="5125824" cy="884994"/>
            <a:chOff x="0" y="0"/>
            <a:chExt cx="6834432" cy="1179992"/>
          </a:xfrm>
        </p:grpSpPr>
        <p:sp>
          <p:nvSpPr>
            <p:cNvPr id="9" name="TextBox 9"/>
            <p:cNvSpPr txBox="1"/>
            <p:nvPr/>
          </p:nvSpPr>
          <p:spPr>
            <a:xfrm>
              <a:off x="1186119" y="179362"/>
              <a:ext cx="5648312" cy="764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>
                  <a:solidFill>
                    <a:srgbClr val="F2EFEB"/>
                  </a:solidFill>
                  <a:latin typeface="Muli Bold"/>
                  <a:ea typeface="Muli Bold"/>
                  <a:cs typeface="Muli Bold"/>
                  <a:sym typeface="Muli Bold"/>
                </a:rPr>
                <a:t>Flexability</a:t>
              </a:r>
            </a:p>
          </p:txBody>
        </p:sp>
        <p:sp>
          <p:nvSpPr>
            <p:cNvPr id="10" name="Freeform 10"/>
            <p:cNvSpPr/>
            <p:nvPr/>
          </p:nvSpPr>
          <p:spPr>
            <a:xfrm rot="-5400000">
              <a:off x="-294998" y="294998"/>
              <a:ext cx="1179992" cy="589996"/>
            </a:xfrm>
            <a:custGeom>
              <a:avLst/>
              <a:gdLst/>
              <a:ahLst/>
              <a:cxnLst/>
              <a:rect l="l" t="t" r="r" b="b"/>
              <a:pathLst>
                <a:path w="1179992" h="589996">
                  <a:moveTo>
                    <a:pt x="0" y="0"/>
                  </a:moveTo>
                  <a:lnTo>
                    <a:pt x="1179992" y="0"/>
                  </a:lnTo>
                  <a:lnTo>
                    <a:pt x="1179992" y="589996"/>
                  </a:lnTo>
                  <a:lnTo>
                    <a:pt x="0" y="5899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AutoShape 11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rgbClr val="902124"/>
          </a:solidFill>
        </p:spPr>
      </p:sp>
      <p:sp>
        <p:nvSpPr>
          <p:cNvPr id="12" name="TextBox 12"/>
          <p:cNvSpPr txBox="1"/>
          <p:nvPr/>
        </p:nvSpPr>
        <p:spPr>
          <a:xfrm>
            <a:off x="1059308" y="3860800"/>
            <a:ext cx="7025383" cy="2432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u="sng">
                <a:solidFill>
                  <a:srgbClr val="000000"/>
                </a:solidFill>
                <a:latin typeface="Futura Display"/>
                <a:ea typeface="Futura Display"/>
                <a:cs typeface="Futura Display"/>
                <a:sym typeface="Futura Display"/>
              </a:rPr>
              <a:t>Why Rocket Transformation?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1068635" y="6524444"/>
            <a:ext cx="5125824" cy="1768476"/>
            <a:chOff x="0" y="0"/>
            <a:chExt cx="6834432" cy="2357968"/>
          </a:xfrm>
        </p:grpSpPr>
        <p:sp>
          <p:nvSpPr>
            <p:cNvPr id="14" name="TextBox 14"/>
            <p:cNvSpPr txBox="1"/>
            <p:nvPr/>
          </p:nvSpPr>
          <p:spPr>
            <a:xfrm>
              <a:off x="1186119" y="-57150"/>
              <a:ext cx="5648312" cy="2415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>
                  <a:solidFill>
                    <a:srgbClr val="F2EFEB"/>
                  </a:solidFill>
                  <a:latin typeface="Muli Bold"/>
                  <a:ea typeface="Muli Bold"/>
                  <a:cs typeface="Muli Bold"/>
                  <a:sym typeface="Muli Bold"/>
                </a:rPr>
                <a:t>Experience with more than 10000+ Clients</a:t>
              </a:r>
            </a:p>
          </p:txBody>
        </p:sp>
        <p:sp>
          <p:nvSpPr>
            <p:cNvPr id="15" name="Freeform 15"/>
            <p:cNvSpPr/>
            <p:nvPr/>
          </p:nvSpPr>
          <p:spPr>
            <a:xfrm rot="-5400000">
              <a:off x="-294998" y="883986"/>
              <a:ext cx="1179992" cy="589996"/>
            </a:xfrm>
            <a:custGeom>
              <a:avLst/>
              <a:gdLst/>
              <a:ahLst/>
              <a:cxnLst/>
              <a:rect l="l" t="t" r="r" b="b"/>
              <a:pathLst>
                <a:path w="1179992" h="589996">
                  <a:moveTo>
                    <a:pt x="0" y="0"/>
                  </a:moveTo>
                  <a:lnTo>
                    <a:pt x="1179992" y="0"/>
                  </a:lnTo>
                  <a:lnTo>
                    <a:pt x="1179992" y="589996"/>
                  </a:lnTo>
                  <a:lnTo>
                    <a:pt x="0" y="5899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15724" y="0"/>
            <a:ext cx="5056551" cy="10729454"/>
          </a:xfrm>
          <a:custGeom>
            <a:avLst/>
            <a:gdLst/>
            <a:ahLst/>
            <a:cxnLst/>
            <a:rect l="l" t="t" r="r" b="b"/>
            <a:pathLst>
              <a:path w="5056551" h="10729454">
                <a:moveTo>
                  <a:pt x="0" y="0"/>
                </a:moveTo>
                <a:lnTo>
                  <a:pt x="5056552" y="0"/>
                </a:lnTo>
                <a:lnTo>
                  <a:pt x="5056552" y="10729454"/>
                </a:lnTo>
                <a:lnTo>
                  <a:pt x="0" y="10729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0" r="-240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4613" y="0"/>
            <a:ext cx="6972406" cy="10287000"/>
          </a:xfrm>
          <a:custGeom>
            <a:avLst/>
            <a:gdLst/>
            <a:ahLst/>
            <a:cxnLst/>
            <a:rect l="l" t="t" r="r" b="b"/>
            <a:pathLst>
              <a:path w="6972406" h="10287000">
                <a:moveTo>
                  <a:pt x="0" y="0"/>
                </a:moveTo>
                <a:lnTo>
                  <a:pt x="6972406" y="0"/>
                </a:lnTo>
                <a:lnTo>
                  <a:pt x="697240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44" b="-744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430</Words>
  <Application>Microsoft Office PowerPoint</Application>
  <PresentationFormat>Custom</PresentationFormat>
  <Paragraphs>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Gulfs Display</vt:lpstr>
      <vt:lpstr>Futura Display</vt:lpstr>
      <vt:lpstr>Arial</vt:lpstr>
      <vt:lpstr>Muli Semi-Bold</vt:lpstr>
      <vt:lpstr>Muli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Rocket</dc:title>
  <cp:lastModifiedBy>NEW TOP</cp:lastModifiedBy>
  <cp:revision>2</cp:revision>
  <dcterms:created xsi:type="dcterms:W3CDTF">2006-08-16T00:00:00Z</dcterms:created>
  <dcterms:modified xsi:type="dcterms:W3CDTF">2025-05-12T01:44:42Z</dcterms:modified>
  <dc:identifier>DAGnJW1z_OE</dc:identifier>
</cp:coreProperties>
</file>