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ssistant" pitchFamily="2" charset="-79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c93de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c93de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ec93de1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1ec93de1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1ec93de1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1ec93de1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ec93de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ec93de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ec93de1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ec93de19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56d26471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56d26471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 hasCustomPrompt="1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4" hasCustomPrompt="1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5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21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hVh-qRZPA&amp;list=PL-osiE80TeTsWmV9i9c58mdDCSskIFdD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UO98lJQ3QGI&amp;list=PL-osiE80TeTvipOqomVEeZ1HRrcEvtZB_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zeybus/Book_Recommendation_Project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 Recommendation </a:t>
            </a:r>
            <a:r>
              <a:rPr lang="tr-TR" dirty="0" err="1"/>
              <a:t>App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Intermediate - Zeynep B. SAHIN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Why Book Recommendation </a:t>
            </a:r>
            <a:r>
              <a:rPr lang="tr-TR" dirty="0" err="1">
                <a:solidFill>
                  <a:schemeClr val="accent1"/>
                </a:solidFill>
              </a:rPr>
              <a:t>App</a:t>
            </a:r>
            <a:r>
              <a:rPr lang="en" dirty="0">
                <a:solidFill>
                  <a:schemeClr val="accent1"/>
                </a:solidFill>
              </a:rPr>
              <a:t> and the Process: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like reading books.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like to see similar books that I have read previously.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like when an app gives me recommendations for my next book.</a:t>
            </a: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Used 2019 dataset created by Goodreads API.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It’s been updated in 2022 with genre information.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Found the datasel through</a:t>
            </a:r>
            <a:r>
              <a:rPr lang="en" b="1" dirty="0">
                <a:solidFill>
                  <a:schemeClr val="accent5"/>
                </a:solidFill>
              </a:rPr>
              <a:t> Kaggle.</a:t>
            </a:r>
            <a:endParaRPr b="1" dirty="0">
              <a:solidFill>
                <a:schemeClr val="accent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The dataset includes </a:t>
            </a:r>
            <a:r>
              <a:rPr lang="en" b="1" i="1" dirty="0"/>
              <a:t>11030 non-null </a:t>
            </a:r>
            <a:r>
              <a:rPr lang="tr-TR" dirty="0" err="1"/>
              <a:t>rows</a:t>
            </a:r>
            <a:r>
              <a:rPr lang="en" dirty="0"/>
              <a:t> and 13 columns</a:t>
            </a:r>
            <a:r>
              <a:rPr lang="tr-TR" dirty="0"/>
              <a:t>/</a:t>
            </a:r>
            <a:r>
              <a:rPr lang="tr-TR" dirty="0" err="1"/>
              <a:t>variables</a:t>
            </a:r>
            <a:r>
              <a:rPr lang="en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Columns include informations about: Book ID,</a:t>
            </a:r>
            <a:r>
              <a:rPr lang="en" b="1" dirty="0"/>
              <a:t> title, author, average rating</a:t>
            </a:r>
            <a:r>
              <a:rPr lang="en" dirty="0"/>
              <a:t>, isbn, isbn13, </a:t>
            </a:r>
            <a:r>
              <a:rPr lang="en" b="1" dirty="0"/>
              <a:t>language of books, number of pages, ratings count, text reviews count</a:t>
            </a:r>
            <a:r>
              <a:rPr lang="en" dirty="0"/>
              <a:t>, publication data, publisher, </a:t>
            </a:r>
            <a:r>
              <a:rPr lang="en" b="1" dirty="0"/>
              <a:t>genres.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In this project;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en" b="1" dirty="0">
                <a:solidFill>
                  <a:schemeClr val="accent4"/>
                </a:solidFill>
              </a:rPr>
              <a:t>Pandas</a:t>
            </a:r>
            <a:endParaRPr b="1" dirty="0">
              <a:solidFill>
                <a:schemeClr val="accent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en" b="1" dirty="0">
                <a:solidFill>
                  <a:schemeClr val="accent4"/>
                </a:solidFill>
              </a:rPr>
              <a:t>Matplotlib</a:t>
            </a:r>
            <a:endParaRPr b="1" dirty="0">
              <a:solidFill>
                <a:schemeClr val="accent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en" b="1" dirty="0">
                <a:solidFill>
                  <a:schemeClr val="accent4"/>
                </a:solidFill>
              </a:rPr>
              <a:t>Wordcloud</a:t>
            </a:r>
            <a:endParaRPr b="1" dirty="0">
              <a:solidFill>
                <a:schemeClr val="accent4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050"/>
            <a:ext cx="3999901" cy="2231724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45" name="Google Shape;145;p22"/>
          <p:cNvGrpSpPr/>
          <p:nvPr/>
        </p:nvGrpSpPr>
        <p:grpSpPr>
          <a:xfrm rot="-2973079">
            <a:off x="7884988" y="3862933"/>
            <a:ext cx="839162" cy="671482"/>
            <a:chOff x="919500" y="1916075"/>
            <a:chExt cx="1067700" cy="867900"/>
          </a:xfrm>
        </p:grpSpPr>
        <p:sp>
          <p:nvSpPr>
            <p:cNvPr id="146" name="Google Shape;146;p2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Difficulties During the Process: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clean </a:t>
            </a:r>
            <a:r>
              <a:rPr lang="en" b="1"/>
              <a:t>BUT: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Genres 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Deciding to use which variable for measurement.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Modules: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Pandas: Coray Schafer Python Pandas Youtube Playlist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Matplotlib: Coray Schafer Python Matplotlib Youtube Playlist</a:t>
            </a:r>
            <a:endParaRPr>
              <a:solidFill>
                <a:schemeClr val="accent5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Wordcloud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9675" y="829949"/>
            <a:ext cx="1627125" cy="1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9675" y="1963046"/>
            <a:ext cx="1627125" cy="121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938" y="3394600"/>
            <a:ext cx="7720124" cy="12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6202975" y="692400"/>
            <a:ext cx="2667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rPr>
              <a:t>average rating</a:t>
            </a:r>
            <a:r>
              <a:rPr lang="en" sz="700"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7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numbe</a:t>
            </a:r>
            <a:endParaRPr sz="700">
              <a:solidFill>
                <a:schemeClr val="accen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r of page</a:t>
            </a:r>
            <a:endParaRPr sz="700">
              <a:solidFill>
                <a:schemeClr val="accen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300">
              <a:solidFill>
                <a:schemeClr val="accen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99750" y="3390625"/>
            <a:ext cx="266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rPr>
              <a:t>genres</a:t>
            </a:r>
            <a:endParaRPr sz="1100">
              <a:solidFill>
                <a:schemeClr val="accent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339606" y="292241"/>
            <a:ext cx="30009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Exploring the Data: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1732" y="657868"/>
            <a:ext cx="4754714" cy="206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6" r="436"/>
          <a:stretch/>
        </p:blipFill>
        <p:spPr>
          <a:xfrm>
            <a:off x="311731" y="2810171"/>
            <a:ext cx="4754715" cy="22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563" y="888375"/>
            <a:ext cx="3000900" cy="22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9606" y="3155075"/>
            <a:ext cx="1626014" cy="1724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2123" y="3148657"/>
            <a:ext cx="1905175" cy="157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 The Product &amp; The Outcome: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40101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main aim of this project is to ask users/readers </a:t>
            </a:r>
            <a:r>
              <a:rPr lang="en" sz="1400" b="1" i="1">
                <a:solidFill>
                  <a:schemeClr val="accent1"/>
                </a:solidFill>
              </a:rPr>
              <a:t>to recommend their next book based on genres they choose.</a:t>
            </a:r>
            <a:r>
              <a:rPr lang="en" sz="1400" b="1">
                <a:solidFill>
                  <a:schemeClr val="accent1"/>
                </a:solidFill>
              </a:rPr>
              <a:t> </a:t>
            </a:r>
            <a:endParaRPr sz="1400"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Users can</a:t>
            </a:r>
            <a:r>
              <a:rPr lang="en" sz="1400" i="1">
                <a:solidFill>
                  <a:schemeClr val="accent1"/>
                </a:solidFill>
              </a:rPr>
              <a:t> </a:t>
            </a:r>
            <a:r>
              <a:rPr lang="en" sz="1400" i="1">
                <a:solidFill>
                  <a:srgbClr val="6AA84F"/>
                </a:solidFill>
              </a:rPr>
              <a:t>decide how many genres they want</a:t>
            </a:r>
            <a:r>
              <a:rPr lang="en" sz="1400">
                <a:solidFill>
                  <a:srgbClr val="6AA84F"/>
                </a:solidFill>
              </a:rPr>
              <a:t> </a:t>
            </a:r>
            <a:r>
              <a:rPr lang="en" sz="1400"/>
              <a:t>to write. Program raises an error if genre is not found or with a typing error.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 had </a:t>
            </a:r>
            <a:r>
              <a:rPr lang="en" sz="1400" i="1">
                <a:solidFill>
                  <a:srgbClr val="C27BA0"/>
                </a:solidFill>
              </a:rPr>
              <a:t>3 trials for each genre selection.</a:t>
            </a:r>
            <a:endParaRPr sz="1400" i="1">
              <a:solidFill>
                <a:srgbClr val="C27BA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>
                <a:solidFill>
                  <a:schemeClr val="accent4"/>
                </a:solidFill>
              </a:rPr>
              <a:t>848 </a:t>
            </a:r>
            <a:r>
              <a:rPr lang="en" sz="1400"/>
              <a:t>unique genres.</a:t>
            </a:r>
            <a:endParaRPr sz="1400"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12" y="3014275"/>
            <a:ext cx="3062675" cy="15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188" y="1750663"/>
            <a:ext cx="4411376" cy="7404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r="35383"/>
          <a:stretch/>
        </p:blipFill>
        <p:spPr>
          <a:xfrm>
            <a:off x="4391188" y="2522700"/>
            <a:ext cx="4411376" cy="1999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6">
            <a:alphaModFix/>
          </a:blip>
          <a:srcRect l="1078" t="4525"/>
          <a:stretch/>
        </p:blipFill>
        <p:spPr>
          <a:xfrm>
            <a:off x="4391200" y="1012200"/>
            <a:ext cx="4411375" cy="706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82" name="Google Shape;182;p25"/>
          <p:cNvCxnSpPr/>
          <p:nvPr/>
        </p:nvCxnSpPr>
        <p:spPr>
          <a:xfrm>
            <a:off x="4382850" y="1002925"/>
            <a:ext cx="300" cy="353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Future Steps: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1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 can be part of a website, such as goodreads, 1000kitap, or any online bookshop.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Recommendation system can be based on random book selection instead of genres.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Extensive, culturally varied, and current data is needed.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Recommendation can be extended for language.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305" y="2979040"/>
            <a:ext cx="748807" cy="78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429" y="2979040"/>
            <a:ext cx="748807" cy="783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3020100" y="3139875"/>
            <a:ext cx="27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rPr>
              <a:t>Your inputs or questions?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2958193-16C6-9893-1001-3F4AD87E77C4}"/>
              </a:ext>
            </a:extLst>
          </p:cNvPr>
          <p:cNvSpPr txBox="1"/>
          <p:nvPr/>
        </p:nvSpPr>
        <p:spPr>
          <a:xfrm>
            <a:off x="1222744" y="4300092"/>
            <a:ext cx="808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Assistant" pitchFamily="2" charset="-79"/>
                <a:cs typeface="Assistant" pitchFamily="2" charset="-79"/>
              </a:rPr>
              <a:t>Original</a:t>
            </a:r>
            <a:r>
              <a:rPr lang="tr-TR" dirty="0">
                <a:latin typeface="Assistant" pitchFamily="2" charset="-79"/>
                <a:cs typeface="Assistant" pitchFamily="2" charset="-79"/>
              </a:rPr>
              <a:t> </a:t>
            </a:r>
            <a:r>
              <a:rPr lang="tr-TR" dirty="0" err="1">
                <a:latin typeface="Assistant" pitchFamily="2" charset="-79"/>
                <a:cs typeface="Assistant" pitchFamily="2" charset="-79"/>
              </a:rPr>
              <a:t>code</a:t>
            </a:r>
            <a:r>
              <a:rPr lang="tr-TR" dirty="0">
                <a:latin typeface="Assistant" pitchFamily="2" charset="-79"/>
                <a:cs typeface="Assistant" pitchFamily="2" charset="-79"/>
              </a:rPr>
              <a:t> </a:t>
            </a:r>
            <a:r>
              <a:rPr lang="tr-TR" dirty="0" err="1">
                <a:latin typeface="Assistant" pitchFamily="2" charset="-79"/>
                <a:cs typeface="Assistant" pitchFamily="2" charset="-79"/>
              </a:rPr>
              <a:t>source</a:t>
            </a:r>
            <a:r>
              <a:rPr lang="tr-TR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dirty="0">
                <a:latin typeface="Assistant" pitchFamily="2" charset="-79"/>
                <a:cs typeface="Assistant" pitchFamily="2" charset="-79"/>
                <a:hlinkClick r:id="rId5"/>
              </a:rPr>
              <a:t>https://github.com/zeybus/Book_Recommendation_Projec</a:t>
            </a:r>
            <a:r>
              <a:rPr lang="tr-TR" dirty="0">
                <a:latin typeface="Assistant" pitchFamily="2" charset="-79"/>
                <a:cs typeface="Assistant" pitchFamily="2" charset="-79"/>
                <a:hlinkClick r:id="rId5"/>
              </a:rPr>
              <a:t>t</a:t>
            </a:r>
            <a:endParaRPr lang="tr-TR" dirty="0">
              <a:latin typeface="Assistant" pitchFamily="2" charset="-79"/>
              <a:cs typeface="Assistant" pitchFamily="2" charset="-79"/>
            </a:endParaRPr>
          </a:p>
          <a:p>
            <a:endParaRPr lang="tr-TR" dirty="0">
              <a:latin typeface="Assistant" pitchFamily="2" charset="-79"/>
              <a:cs typeface="Assistant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339</Words>
  <Application>Microsoft Office PowerPoint</Application>
  <PresentationFormat>Ekran Gösterisi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Assistant</vt:lpstr>
      <vt:lpstr>Simple Light</vt:lpstr>
      <vt:lpstr>Book Recommendation App</vt:lpstr>
      <vt:lpstr>Why Book Recommendation App and the Process:</vt:lpstr>
      <vt:lpstr>Difficulties During the Process:</vt:lpstr>
      <vt:lpstr>Exploring the Data:</vt:lpstr>
      <vt:lpstr>  The Product &amp; The Outcome:</vt:lpstr>
      <vt:lpstr>Future Steps: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Project</dc:title>
  <cp:lastModifiedBy>mehmet akif şahin</cp:lastModifiedBy>
  <cp:revision>5</cp:revision>
  <dcterms:modified xsi:type="dcterms:W3CDTF">2023-06-13T18:40:00Z</dcterms:modified>
</cp:coreProperties>
</file>