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3" r:id="rId3"/>
    <p:sldId id="274" r:id="rId4"/>
    <p:sldId id="275" r:id="rId5"/>
    <p:sldId id="276" r:id="rId6"/>
    <p:sldId id="277" r:id="rId7"/>
    <p:sldId id="279" r:id="rId8"/>
    <p:sldId id="281" r:id="rId9"/>
    <p:sldId id="282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1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5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0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3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6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1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6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4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730B-5D83-4DEE-A74C-D6644E05576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oryPython/Bootcam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user/quickstart.html" TargetMode="External"/><Relationship Id="rId2" Type="http://schemas.openxmlformats.org/officeDocument/2006/relationships/hyperlink" Target="https://matplotlib.org/tutorials/introductory/pyplo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das.pydata.org/pandas-docs/stable/tutorial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76" y="2315208"/>
            <a:ext cx="5579792" cy="2898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Lab – Code Download and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044" y="1950333"/>
            <a:ext cx="6068204" cy="420739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your browser, open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github.com/EmoryPython/Bootcamp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green ‘Clone or Download’ button and ‘Download ZIP’: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directory ‘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PythonLab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and extract the downloaded files into this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create your repository if you don’t already have 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9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Graphing/Plotting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1964"/>
            <a:ext cx="10515600" cy="170465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matplotlib.org/tutorials/introductory/pyplot.html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docs.scipy.org/doc/numpy/user/quickstart.html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pandas.pydata.org/pandas-docs/stable/tutorials.html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32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/>
              <a:t>and Remote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Repository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72" y="1311170"/>
            <a:ext cx="10986656" cy="4819466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Windows, open 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prompt window, change directories to the folder ‘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PythonLab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you just created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local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remote add origin &lt;your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pull origin master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 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add all files in the current directory to the local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enter a commit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push –u origin master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push your files to your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remote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changes to files in this folder can be pushed to the remote repo by repeating steps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5-7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59" y="2260566"/>
            <a:ext cx="6127348" cy="37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0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and Plotting/Graphing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140349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We’ll use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plot sample data sets – A simple line graph (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SimplePlot.py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read in, data can be transformed in multiple ways: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MedDataColumnTransforms.py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of columns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Group, filter and sort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Min, max, median of columns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transformed data can be plotted – (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MedDataPlotGrouping.py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bar graph or any other plot that fits the data representation needs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Alternately, binned data can be plotted as a histogram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MedDataPlotHistogram.py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50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and Plotting/Graphing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1438"/>
            <a:ext cx="10515600" cy="457517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Pandas: Python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Library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(https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://pandas.pydata.org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library specifically tailored to data structuring and analysis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input can be CSV or a SQL Database, and output is a Python object with rows and columns – a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saved as a CSV, Excel, JSON or SQL table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read in, data can be transformed in multiple ways: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ean of columns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Group, filter and sort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Min, max, median of columns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73" y="3797108"/>
            <a:ext cx="9313785" cy="88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3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985" y="1506527"/>
            <a:ext cx="8562975" cy="37147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5330142"/>
            <a:ext cx="10515600" cy="1082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Resample is a convenience method for resampling of a time series, and accepts an argument to indicate the periodicity – ‘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being annual, which computes the sum of submissions per year.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50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88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data is ready, we can plot it using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57" y="1987273"/>
            <a:ext cx="7532146" cy="13346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630" y="2965142"/>
            <a:ext cx="6794154" cy="334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8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885"/>
            <a:ext cx="10515600" cy="435133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92" y="1443885"/>
            <a:ext cx="9842977" cy="172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778" y="3093278"/>
            <a:ext cx="4654885" cy="304112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94657" y="3531605"/>
            <a:ext cx="5301343" cy="2033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Binned data such as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is best represented using a Histogram.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to automatically bin continuous data and display the distribution using a Histogram.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02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885"/>
            <a:ext cx="10515600" cy="435133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82" y="1511411"/>
            <a:ext cx="8185225" cy="18550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603" y="2642040"/>
            <a:ext cx="6241847" cy="387593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96260" y="3436013"/>
            <a:ext cx="5301343" cy="2359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is the number of items per bin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bins is the left edge of each bin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patches are the rectangles that are displayed on the histogram, and can be used to control their properties, such as color, border etc.</a:t>
            </a:r>
          </a:p>
        </p:txBody>
      </p:sp>
    </p:spTree>
    <p:extLst>
      <p:ext uri="{BB962C8B-B14F-4D97-AF65-F5344CB8AC3E}">
        <p14:creationId xmlns:p14="http://schemas.microsoft.com/office/powerpoint/2010/main" val="355829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882"/>
            <a:ext cx="10515600" cy="480440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rows with High Resting BP (&gt;120 mm Hg) using apply and a lambda function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rows in 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a condition(s)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column level stats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054" y="2097455"/>
            <a:ext cx="7030290" cy="510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54" y="2964796"/>
            <a:ext cx="6259445" cy="13581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354" y="4489692"/>
            <a:ext cx="6677446" cy="179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3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11097</TotalTime>
  <Words>531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Python Lab – Code Download and Setup</vt:lpstr>
      <vt:lpstr>Local and Remote Git Repository Setup</vt:lpstr>
      <vt:lpstr>Python and Plotting/Graphing</vt:lpstr>
      <vt:lpstr>Python and Plotting/Graphing</vt:lpstr>
      <vt:lpstr>Python and Plotting/Graphing</vt:lpstr>
      <vt:lpstr>Python and Plotting/Graphing</vt:lpstr>
      <vt:lpstr>Python and Plotting/Graphing</vt:lpstr>
      <vt:lpstr>Python and Plotting/Graphing</vt:lpstr>
      <vt:lpstr>Python and Plotting/Graphing</vt:lpstr>
      <vt:lpstr>Python Graphing/Plotting Resources</vt:lpstr>
    </vt:vector>
  </TitlesOfParts>
  <Company>Emory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Nita Deshpande</dc:creator>
  <cp:lastModifiedBy>Nita Deshpande</cp:lastModifiedBy>
  <cp:revision>101</cp:revision>
  <dcterms:created xsi:type="dcterms:W3CDTF">2018-08-22T18:03:13Z</dcterms:created>
  <dcterms:modified xsi:type="dcterms:W3CDTF">2018-09-14T12:30:51Z</dcterms:modified>
</cp:coreProperties>
</file>