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9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8280F6C-3E79-466D-84BE-B318EF3F5C57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CD73C3A-9B89-454F-B066-D7B237392E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720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0F6C-3E79-466D-84BE-B318EF3F5C57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C3A-9B89-454F-B066-D7B237392E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216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0F6C-3E79-466D-84BE-B318EF3F5C57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C3A-9B89-454F-B066-D7B237392E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37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0F6C-3E79-466D-84BE-B318EF3F5C57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C3A-9B89-454F-B066-D7B237392EDA}" type="slidenum">
              <a:rPr lang="tr-TR" smtClean="0"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706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0F6C-3E79-466D-84BE-B318EF3F5C57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C3A-9B89-454F-B066-D7B237392E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405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0F6C-3E79-466D-84BE-B318EF3F5C57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C3A-9B89-454F-B066-D7B237392E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09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0F6C-3E79-466D-84BE-B318EF3F5C57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C3A-9B89-454F-B066-D7B237392E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3072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0F6C-3E79-466D-84BE-B318EF3F5C57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C3A-9B89-454F-B066-D7B237392E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826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0F6C-3E79-466D-84BE-B318EF3F5C57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C3A-9B89-454F-B066-D7B237392E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34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0F6C-3E79-466D-84BE-B318EF3F5C57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C3A-9B89-454F-B066-D7B237392E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54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0F6C-3E79-466D-84BE-B318EF3F5C57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C3A-9B89-454F-B066-D7B237392E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181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0F6C-3E79-466D-84BE-B318EF3F5C57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C3A-9B89-454F-B066-D7B237392E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350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0F6C-3E79-466D-84BE-B318EF3F5C57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C3A-9B89-454F-B066-D7B237392E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82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0F6C-3E79-466D-84BE-B318EF3F5C57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C3A-9B89-454F-B066-D7B237392E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872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0F6C-3E79-466D-84BE-B318EF3F5C57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C3A-9B89-454F-B066-D7B237392E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877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0F6C-3E79-466D-84BE-B318EF3F5C57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C3A-9B89-454F-B066-D7B237392E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893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0F6C-3E79-466D-84BE-B318EF3F5C57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C3A-9B89-454F-B066-D7B237392E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80F6C-3E79-466D-84BE-B318EF3F5C57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3C3A-9B89-454F-B066-D7B237392E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9613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CE3129-BE5B-439C-8A3F-A80966E9E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/>
              <a:t>Banka Yönetim Sistemi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1B8D4F4-C2B0-4B6F-8F4B-1624E574387E}"/>
              </a:ext>
            </a:extLst>
          </p:cNvPr>
          <p:cNvSpPr txBox="1"/>
          <p:nvPr/>
        </p:nvSpPr>
        <p:spPr>
          <a:xfrm>
            <a:off x="9368117" y="6211646"/>
            <a:ext cx="397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Hazırlayan: Zeynep Ecevit</a:t>
            </a:r>
          </a:p>
        </p:txBody>
      </p:sp>
    </p:spTree>
    <p:extLst>
      <p:ext uri="{BB962C8B-B14F-4D97-AF65-F5344CB8AC3E}">
        <p14:creationId xmlns:p14="http://schemas.microsoft.com/office/powerpoint/2010/main" val="66539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2801F0-A1D1-46E5-A294-DB069D22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Ana Menü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FF6389-5017-445D-BD4B-8C7AB982F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702706" cy="3541714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Giriş yaptıktan sonra kullanıcı şu işlemleri yapabilir:</a:t>
            </a:r>
          </a:p>
          <a:p>
            <a:r>
              <a:rPr lang="tr-TR" dirty="0"/>
              <a:t>Bakiye Görüntüle: Hesap bakiyesini gösterir.</a:t>
            </a:r>
          </a:p>
          <a:p>
            <a:r>
              <a:rPr lang="tr-TR" dirty="0"/>
              <a:t>Para Yatır: Hesaba para ekler.</a:t>
            </a:r>
          </a:p>
          <a:p>
            <a:r>
              <a:rPr lang="tr-TR" dirty="0"/>
              <a:t>Para Çek: Hesaptan para çeker.</a:t>
            </a:r>
          </a:p>
          <a:p>
            <a:r>
              <a:rPr lang="tr-TR" dirty="0"/>
              <a:t>Hesap Geçmişi: Tüm işlemleri listeler.</a:t>
            </a:r>
          </a:p>
          <a:p>
            <a:r>
              <a:rPr lang="tr-TR" dirty="0"/>
              <a:t>Havale/EFT: Başka bir hesaba para gönderir.</a:t>
            </a:r>
          </a:p>
          <a:p>
            <a:r>
              <a:rPr lang="tr-TR" dirty="0"/>
              <a:t>Çıkış Yap: Sistemde oturumu kapatır.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CA9561C-EDF4-4B59-B1A8-943C78D69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119" y="2249487"/>
            <a:ext cx="3734321" cy="309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47D9D3B-112E-491E-9279-82F2D0B68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58" y="2956125"/>
            <a:ext cx="6286291" cy="373508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C1A325C-429B-409E-A9F7-8C0132D47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58" y="74098"/>
            <a:ext cx="7693318" cy="27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0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78E674-DEBB-4568-8770-A947AB3D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Bakiye Görüntüle Fonksiyonu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56C3BF9-CE53-4040-B958-6FAFAF455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58" y="4166079"/>
            <a:ext cx="3677163" cy="1171739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0C8C27D-79EA-4B77-8857-14DEF6275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458" y="2171013"/>
            <a:ext cx="8287907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3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113512-D998-40DE-AC97-8F3DEEC4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Para Yatır Fonksiyonu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1C651F-1D18-4C33-82A9-89EF936F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40D97E7-5C5D-48B4-8DA1-090A30328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49488"/>
            <a:ext cx="5047888" cy="354171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98EB689-A7A8-4584-88D3-9569C6E2B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262" y="2675637"/>
            <a:ext cx="4640149" cy="15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3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A58510-C32D-470B-AE82-A4E252F5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Para Çek Fonksiyonu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5D034F-C511-41C7-B33B-D047DFA5A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B8F7313-F504-430D-A95A-A39979779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70" y="3181813"/>
            <a:ext cx="3419952" cy="139084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BE9858D-F9CF-4A4C-98D8-F00A96272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249488"/>
            <a:ext cx="4882870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3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D137AB-5D8B-49E5-805D-C56543D4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Hesap Geçmişi Görüntüleme Fonksiyonu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EC208A-0BEE-4E99-9FE5-DB69C401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2577982-F2B3-42C9-9ED1-DF067541A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81" y="3162201"/>
            <a:ext cx="4717613" cy="128429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3A64B9A-BE74-4EE0-9CF3-E82FDC63E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95" y="2166629"/>
            <a:ext cx="5888505" cy="37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3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7B2D88-67B1-42EB-B6D9-5A6B3B07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893" y="618518"/>
            <a:ext cx="9496517" cy="585697"/>
          </a:xfrm>
        </p:spPr>
        <p:txBody>
          <a:bodyPr/>
          <a:lstStyle/>
          <a:p>
            <a:pPr algn="ctr"/>
            <a:r>
              <a:rPr lang="tr-TR" dirty="0"/>
              <a:t>Havale/EFT Fonksiyonu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96692E-F203-4C79-82D2-95B8E109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E1F2457-A252-4F32-980D-78FA2DF6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697" y="5118848"/>
            <a:ext cx="7122908" cy="147917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8733D31-343E-4FB3-B318-A75CA2057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697" y="1204215"/>
            <a:ext cx="7122908" cy="384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7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4A98B8-72A4-410C-971C-31C5CCDF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Sonuç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19E501-719C-4522-BD86-CC38F58D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68725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Basit </a:t>
            </a:r>
            <a:r>
              <a:rPr lang="tr-TR" dirty="0" err="1"/>
              <a:t>arayüzü</a:t>
            </a:r>
            <a:r>
              <a:rPr lang="tr-TR" dirty="0"/>
              <a:t> ile kullanıcının işini kolaylaştıran kullanıcı dostu bir uygulamadır. </a:t>
            </a:r>
            <a:r>
              <a:rPr lang="tr-TR" dirty="0" err="1"/>
              <a:t>Kullanncılar</a:t>
            </a:r>
            <a:r>
              <a:rPr lang="tr-TR" dirty="0"/>
              <a:t> rahatlıkla hesaplarına giriş yaparak işlem yapabilirler.</a:t>
            </a:r>
          </a:p>
        </p:txBody>
      </p:sp>
    </p:spTree>
    <p:extLst>
      <p:ext uri="{BB962C8B-B14F-4D97-AF65-F5344CB8AC3E}">
        <p14:creationId xmlns:p14="http://schemas.microsoft.com/office/powerpoint/2010/main" val="63858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41A0A8C-AF28-4662-8075-8D680DBED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52" y="833392"/>
            <a:ext cx="6393896" cy="5755667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A1B8BC56-2B6F-4CD6-89A4-E9B61F32050B}"/>
              </a:ext>
            </a:extLst>
          </p:cNvPr>
          <p:cNvSpPr/>
          <p:nvPr/>
        </p:nvSpPr>
        <p:spPr>
          <a:xfrm>
            <a:off x="4396654" y="0"/>
            <a:ext cx="338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Akış Şeması</a:t>
            </a:r>
          </a:p>
        </p:txBody>
      </p:sp>
    </p:spTree>
    <p:extLst>
      <p:ext uri="{BB962C8B-B14F-4D97-AF65-F5344CB8AC3E}">
        <p14:creationId xmlns:p14="http://schemas.microsoft.com/office/powerpoint/2010/main" val="240184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76517A-08E0-425C-BB07-DE3062B3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380565"/>
          </a:xfrm>
        </p:spPr>
        <p:txBody>
          <a:bodyPr/>
          <a:lstStyle/>
          <a:p>
            <a:pPr algn="ctr"/>
            <a:r>
              <a:rPr lang="tr-TR" dirty="0"/>
              <a:t>Program Akışı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A6C2C6-AD40-43CB-9150-6539CF043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600" y="949930"/>
            <a:ext cx="5053200" cy="5370187"/>
          </a:xfrm>
        </p:spPr>
        <p:txBody>
          <a:bodyPr>
            <a:noAutofit/>
          </a:bodyPr>
          <a:lstStyle/>
          <a:p>
            <a:r>
              <a:rPr lang="tr-TR" sz="1800" dirty="0"/>
              <a:t>Program iki ana aşamadan oluşur:</a:t>
            </a:r>
          </a:p>
          <a:p>
            <a:r>
              <a:rPr lang="tr-TR" sz="1800" dirty="0"/>
              <a:t>1. Başlangıç Menüsü</a:t>
            </a:r>
          </a:p>
          <a:p>
            <a:r>
              <a:rPr lang="tr-TR" sz="1800" dirty="0"/>
              <a:t>    Kayıt Ol</a:t>
            </a:r>
          </a:p>
          <a:p>
            <a:r>
              <a:rPr lang="tr-TR" sz="1800" dirty="0"/>
              <a:t>    Giriş Yap</a:t>
            </a:r>
          </a:p>
          <a:p>
            <a:r>
              <a:rPr lang="tr-TR" sz="1800" dirty="0"/>
              <a:t>    Çıkış</a:t>
            </a:r>
          </a:p>
          <a:p>
            <a:r>
              <a:rPr lang="tr-TR" sz="1800" dirty="0"/>
              <a:t>2. Ana Menü</a:t>
            </a:r>
          </a:p>
          <a:p>
            <a:r>
              <a:rPr lang="tr-TR" sz="1800" dirty="0"/>
              <a:t>    Bakiye Görüntüle</a:t>
            </a:r>
          </a:p>
          <a:p>
            <a:r>
              <a:rPr lang="tr-TR" sz="1800" dirty="0"/>
              <a:t>    Para Yatır/Çek</a:t>
            </a:r>
          </a:p>
          <a:p>
            <a:r>
              <a:rPr lang="tr-TR" sz="1800" dirty="0"/>
              <a:t>    Hesap Geçmişi</a:t>
            </a:r>
          </a:p>
          <a:p>
            <a:r>
              <a:rPr lang="tr-TR" sz="1800" dirty="0"/>
              <a:t>    Havale/EFT</a:t>
            </a:r>
          </a:p>
          <a:p>
            <a:r>
              <a:rPr lang="tr-TR" sz="1800" dirty="0"/>
              <a:t>    Çıkış Yap</a:t>
            </a:r>
          </a:p>
        </p:txBody>
      </p:sp>
    </p:spTree>
    <p:extLst>
      <p:ext uri="{BB962C8B-B14F-4D97-AF65-F5344CB8AC3E}">
        <p14:creationId xmlns:p14="http://schemas.microsoft.com/office/powerpoint/2010/main" val="411267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90F584-037B-488A-93E8-112A20C1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Başlangıç Menüsü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598C60-17A3-42AA-BD67-41CDEF130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224" y="2312239"/>
            <a:ext cx="9905999" cy="4070631"/>
          </a:xfrm>
        </p:spPr>
        <p:txBody>
          <a:bodyPr/>
          <a:lstStyle/>
          <a:p>
            <a:r>
              <a:rPr lang="tr-TR" dirty="0"/>
              <a:t>Başlangıç Menüsünde kullanıcı şu işlemleri yapabilir:</a:t>
            </a:r>
          </a:p>
          <a:p>
            <a:r>
              <a:rPr lang="tr-TR" dirty="0"/>
              <a:t>Kayıt Ol : Yeni bir kullanıcı oluşturur.</a:t>
            </a:r>
          </a:p>
          <a:p>
            <a:r>
              <a:rPr lang="tr-TR" dirty="0"/>
              <a:t>Giriş Yap : Mevcut bir kullanıcı sisteme giriş yapar.</a:t>
            </a:r>
          </a:p>
          <a:p>
            <a:r>
              <a:rPr lang="tr-TR" dirty="0"/>
              <a:t>Çıkış : Programdan çıkar.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87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7527E2-B444-4B01-BBC3-BEA233D1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Ana Menü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A7D7F9-E8A0-4E72-A7B6-04A3F686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83760"/>
          </a:xfrm>
        </p:spPr>
        <p:txBody>
          <a:bodyPr>
            <a:normAutofit lnSpcReduction="10000"/>
          </a:bodyPr>
          <a:lstStyle/>
          <a:p>
            <a:r>
              <a:rPr lang="tr-TR" dirty="0"/>
              <a:t>Giriş yaptıktan sonra kullanıcı şu işlemleri yapabilir:</a:t>
            </a:r>
          </a:p>
          <a:p>
            <a:r>
              <a:rPr lang="tr-TR" dirty="0"/>
              <a:t>Bakiye Görüntüle: Hesap bakiyesini gösterir.</a:t>
            </a:r>
          </a:p>
          <a:p>
            <a:r>
              <a:rPr lang="tr-TR" dirty="0"/>
              <a:t>Para Yatır: Hesaba para ekler.</a:t>
            </a:r>
          </a:p>
          <a:p>
            <a:r>
              <a:rPr lang="tr-TR" dirty="0"/>
              <a:t>Para Çek: Hesaptan para çeker.</a:t>
            </a:r>
          </a:p>
          <a:p>
            <a:r>
              <a:rPr lang="tr-TR" dirty="0"/>
              <a:t>Hesap Geçmişi: Tüm işlemleri listeler.</a:t>
            </a:r>
          </a:p>
          <a:p>
            <a:r>
              <a:rPr lang="tr-TR" dirty="0"/>
              <a:t>Havale/EFT: Başka bir hesaba para gönderir.</a:t>
            </a:r>
          </a:p>
          <a:p>
            <a:r>
              <a:rPr lang="tr-TR" dirty="0"/>
              <a:t>Çıkış Yap: Sistemde oturumu kapatır.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669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04FFE4-BB69-409D-A1C1-104E6270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Kayıt Ol Fonksiyonu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735740-A874-40E5-898D-3BD181CBF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198" y="1989511"/>
            <a:ext cx="9905999" cy="1937030"/>
          </a:xfrm>
        </p:spPr>
        <p:txBody>
          <a:bodyPr/>
          <a:lstStyle/>
          <a:p>
            <a:r>
              <a:rPr lang="tr-TR" dirty="0"/>
              <a:t>Kullanıcıdan kullanıcı adı, şifre ve müşteri temsilcisi bilgileri alınır.</a:t>
            </a:r>
          </a:p>
          <a:p>
            <a:r>
              <a:rPr lang="tr-TR" dirty="0"/>
              <a:t>Girişlerin geçerli olduğundan emin olmak için doğrulamalar yapılır.</a:t>
            </a:r>
          </a:p>
          <a:p>
            <a:r>
              <a:rPr lang="tr-TR" dirty="0"/>
              <a:t>Kullanıcı başarılı bir şekilde sisteme kaydedilir.</a:t>
            </a:r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71D19F6-D190-4B16-8B4A-E063A657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272" y="4211532"/>
            <a:ext cx="4467849" cy="21720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5007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3151502-694E-4FEF-9E36-14CB7E74E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90" y="118564"/>
            <a:ext cx="6641716" cy="230190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678E32D-5113-4DE0-B554-BF2FCB0F6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190" y="2524249"/>
            <a:ext cx="6641716" cy="206568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32C8302-C865-4BA4-AE4E-49C83D7C0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90" y="4675779"/>
            <a:ext cx="6641716" cy="195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3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7B8DF0-15CB-4CF0-A76E-9AD600D0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Giriş Yap Fonksiyonu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64E175-8706-4982-B6C5-4F7B58376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01172"/>
          </a:xfrm>
        </p:spPr>
        <p:txBody>
          <a:bodyPr/>
          <a:lstStyle/>
          <a:p>
            <a:r>
              <a:rPr lang="tr-TR" dirty="0"/>
              <a:t>Kullanıcı adı ve şifre istenir.</a:t>
            </a:r>
          </a:p>
          <a:p>
            <a:r>
              <a:rPr lang="tr-TR" dirty="0"/>
              <a:t>Bilgiler kullanıcı listesiyle doğrulanır.</a:t>
            </a:r>
          </a:p>
          <a:p>
            <a:r>
              <a:rPr lang="tr-TR" dirty="0"/>
              <a:t>Bilgiler doğruysa kullanıcı giriş yapar, aksi halde hata mesajı gösterilir.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246F270-3D36-493A-B554-6E7AAE74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350" y="4303058"/>
            <a:ext cx="3944122" cy="196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0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BE8799-D46B-41C5-89E5-08E347F3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E9861C-D253-4C86-B529-1EA4F741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FC3F686-F0DD-4118-BAAC-2FB47698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618518"/>
            <a:ext cx="9992753" cy="555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4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129</TotalTime>
  <Words>286</Words>
  <Application>Microsoft Office PowerPoint</Application>
  <PresentationFormat>Geniş ekran</PresentationFormat>
  <Paragraphs>51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0" baseType="lpstr">
      <vt:lpstr>Arial</vt:lpstr>
      <vt:lpstr>Tw Cen MT</vt:lpstr>
      <vt:lpstr>Devre</vt:lpstr>
      <vt:lpstr>Banka Yönetim Sistemi</vt:lpstr>
      <vt:lpstr>PowerPoint Sunusu</vt:lpstr>
      <vt:lpstr>Program Akışı</vt:lpstr>
      <vt:lpstr>Başlangıç Menüsü</vt:lpstr>
      <vt:lpstr>Ana Menü</vt:lpstr>
      <vt:lpstr>Kayıt Ol Fonksiyonu</vt:lpstr>
      <vt:lpstr>PowerPoint Sunusu</vt:lpstr>
      <vt:lpstr>Giriş Yap Fonksiyonu</vt:lpstr>
      <vt:lpstr>PowerPoint Sunusu</vt:lpstr>
      <vt:lpstr>Ana Menü</vt:lpstr>
      <vt:lpstr>PowerPoint Sunusu</vt:lpstr>
      <vt:lpstr>Bakiye Görüntüle Fonksiyonu</vt:lpstr>
      <vt:lpstr>Para Yatır Fonksiyonu</vt:lpstr>
      <vt:lpstr>Para Çek Fonksiyonu</vt:lpstr>
      <vt:lpstr>Hesap Geçmişi Görüntüleme Fonksiyonu</vt:lpstr>
      <vt:lpstr>Havale/EFT Fonksiyonu</vt:lpstr>
      <vt:lpstr>Sonuç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Banka Yönetim Sistemi</dc:title>
  <dc:creator>Zeynep Ecevit</dc:creator>
  <cp:lastModifiedBy>Zeynep Ecevit</cp:lastModifiedBy>
  <cp:revision>13</cp:revision>
  <dcterms:created xsi:type="dcterms:W3CDTF">2024-12-16T12:43:47Z</dcterms:created>
  <dcterms:modified xsi:type="dcterms:W3CDTF">2024-12-16T17:53:29Z</dcterms:modified>
</cp:coreProperties>
</file>