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02D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56"/>
  </p:normalViewPr>
  <p:slideViewPr>
    <p:cSldViewPr snapToGrid="0" snapToObjects="1">
      <p:cViewPr>
        <p:scale>
          <a:sx n="112" d="100"/>
          <a:sy n="112" d="100"/>
        </p:scale>
        <p:origin x="5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978E-BD1F-F34A-8FA9-18E998D2D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3EA13-C800-B743-888E-2B10E6741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D1D3-0D4F-7943-85DF-405B33B7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C1E9-7D05-2745-B2DC-6515B8FA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0A86-5013-AF4C-A30E-EAB17027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1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1A89-87D6-024E-8B65-3F4931F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7BC01-FAFE-384D-8A84-FD142F94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FFBE-B469-064E-95C6-5B1ED4B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DC44-C770-5A45-8FDA-30403FC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CA67-0E00-3446-A220-74069D57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79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71C65-37BA-6E4E-B3CF-6679493C1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F79D4-0606-824B-9BE4-3D207001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FE4B-1271-1145-9097-375A2471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8FF8-BEDF-454B-B069-E080646B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9F44-C8C4-6447-98C5-7E98C8AE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9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B73A-3D18-2B46-B0E3-F0697699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FC96-4A5F-E345-9020-FD1F1AB3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88E6-A33F-BD40-ABDE-2BE17103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F1D7-5FAD-1C46-8B7E-9DF16211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2045-1F55-2547-87B6-8DC43E8D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87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9486-A3DE-C549-BAC5-A3E9B41F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3652-E3F8-824E-9C08-CFAF429B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3A60-326D-6F49-9D6E-ED35C8C9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AB58-7481-4D4B-8E6F-91D1C5CE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7C1E-7F10-1644-AC89-17AAC4A1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8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A71D-D85E-4941-9657-FC2FB6EE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2E55-F232-9D4A-96F0-A4E22BAA7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A158-00B5-3548-88D9-D7A9BA18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3625E-57F7-BE45-A65A-3D79E8E3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7FCF-0915-AF40-85EA-1825BC4B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7A287-36FB-9746-AFAB-7D263D13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3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3F23-5026-A34B-8BF2-F797E72D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9531-6F7D-5B42-AC3F-C20C0212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13888-A86F-7240-99D4-0DA91670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1E5AA-3575-0445-97E7-C20F272D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DAAAE-D9E8-FE41-99A6-9348EBC11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F2310-BD6B-6045-843A-B4E8BC97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5A02F-309D-514B-AA21-F96E7C8E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95FB6-F1FB-1B40-84F6-36CE4F0D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95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D201-BECF-3E44-8A7F-3BF93EA2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415C-AA8E-244D-964A-495AFD71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E730B-481F-B44C-B659-2B5B3A60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47978-6FAF-354D-9ED2-00BC8E2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923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5409A-7730-9A47-8BF4-DABA230E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CBCF0-65DB-C840-AA34-2089F14D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E86CA-8EA9-A947-8B1F-8C4008EA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62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487-6A3C-E14A-8E0C-80E8462D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2F3A-61D2-304E-919E-414E604A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3EB6-1A51-2E4B-8E65-5FCE4BF7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C1BA-FBBB-1B41-9505-07B2C5B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7F72-D6C5-F841-A45C-9E6BE2E5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43FA-7BC8-2E47-A236-5AEA0CB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323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0243-D423-EF4F-871F-DAF86BA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8505F-D7B9-9540-AD8E-8B2B92527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C1C90-8E4C-614A-82AA-6C7B4C4F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FDE8-4F00-284A-BA02-EB4BDF4F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3509-AC80-3443-B207-67ECC139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BD27-5412-0341-B70F-63AF71E0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6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AD91-8BCD-FB44-84CC-8AF4CDB3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DBB4-75AE-6644-8B72-63F09E22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2BFE-A60B-0C45-BAF3-9D701D305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86B2-DDB6-BA4C-89C9-BF2277596476}" type="datetimeFigureOut">
              <a:rPr lang="tr-TR" smtClean="0"/>
              <a:t>26.02.2021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55D-93E2-7443-967A-3F335697D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938A-EAD8-DE4E-A0CB-AF00D74D8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F288-1709-B54F-8902-F7F9A1FB70B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24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909-4241-5B44-98D2-BB370EB8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5080"/>
            <a:ext cx="6774180" cy="894376"/>
          </a:xfrm>
        </p:spPr>
        <p:txBody>
          <a:bodyPr>
            <a:normAutofit/>
          </a:bodyPr>
          <a:lstStyle/>
          <a:p>
            <a:pPr algn="l"/>
            <a:r>
              <a:rPr lang="tr-TR" sz="4800" dirty="0" err="1"/>
              <a:t>Turkcell</a:t>
            </a:r>
            <a:r>
              <a:rPr lang="tr-TR" sz="4800" dirty="0"/>
              <a:t> İçin Kredi Modülü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1F74-BA2E-8945-AF3F-A8515E63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135" y="3513031"/>
            <a:ext cx="9277350" cy="116216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Zeynep Alıcı</a:t>
            </a:r>
          </a:p>
          <a:p>
            <a:pPr algn="l"/>
            <a:r>
              <a:rPr lang="tr-TR" sz="1600" i="1" dirty="0"/>
              <a:t>Geleceği Yazacak Kadın Mühendisler Java Kampı</a:t>
            </a:r>
          </a:p>
          <a:p>
            <a:pPr algn="l"/>
            <a:r>
              <a:rPr lang="tr-TR" sz="1600" i="1" dirty="0"/>
              <a:t>Marmara Üniversitesi Bilgisayar Mühendisliği </a:t>
            </a:r>
          </a:p>
        </p:txBody>
      </p:sp>
      <p:sp>
        <p:nvSpPr>
          <p:cNvPr id="10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Freeform: Shape 10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0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2A3C-C6A3-CC45-8853-D961A670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Yetkili kendisine gelen talepleri listeleyebilir.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BC7D4-2AF9-CB4D-8652-2C46C263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407920"/>
            <a:ext cx="9867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88A8-0342-B04F-A2BC-E6084CA2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Projeye Genel Bakış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5AF3-0463-C24A-8319-A4603A3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Turkcell</a:t>
            </a:r>
            <a:r>
              <a:rPr lang="tr-TR" dirty="0"/>
              <a:t> Kredi Modülü, katmanlı mimariye uygun bir şekilde geliştirildi.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Programlama dili olarak Java 13 ve bununla birlikte Spring </a:t>
            </a:r>
            <a:r>
              <a:rPr lang="tr-TR" dirty="0" err="1"/>
              <a:t>Boot</a:t>
            </a:r>
            <a:r>
              <a:rPr lang="tr-TR" dirty="0"/>
              <a:t> kullanılarak bağımsız Spring tabanlı bir uygulama olarak geliştirildi.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122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5B150-D534-D449-B047-45637A2C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389" y="0"/>
            <a:ext cx="41812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07DFD-7C4D-3B4D-8ED2-5AD7CE8E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22" y="0"/>
            <a:ext cx="436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8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D574-DC76-BF4A-AAB7-BCC3F94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5D9-FCCE-3148-A6E2-2F724397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Database Management aracı olarak </a:t>
            </a:r>
            <a:r>
              <a:rPr lang="tr-TR" dirty="0" err="1"/>
              <a:t>PostgreSQL</a:t>
            </a:r>
            <a:r>
              <a:rPr lang="tr-TR" dirty="0"/>
              <a:t> kullanıldı.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Database tabloları oluşturulurken </a:t>
            </a:r>
            <a:r>
              <a:rPr lang="tr-TR" dirty="0" err="1"/>
              <a:t>normalizasyon</a:t>
            </a:r>
            <a:r>
              <a:rPr lang="tr-TR" dirty="0"/>
              <a:t> kurallarına dikkat edildi.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59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A4391-8781-7040-9603-E6CD47D9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64" y="0"/>
            <a:ext cx="10569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2406-BBA4-9C42-82EF-29F6B9D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7" y="956766"/>
            <a:ext cx="2902223" cy="725005"/>
          </a:xfrm>
        </p:spPr>
        <p:txBody>
          <a:bodyPr>
            <a:normAutofit/>
          </a:bodyPr>
          <a:lstStyle/>
          <a:p>
            <a:r>
              <a:rPr lang="tr-TR" dirty="0"/>
              <a:t>İş Kuralları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26279F-52E3-4C30-8394-06B6E4B5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24" y="4291103"/>
            <a:ext cx="3527716" cy="1874520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GeneralCreditRequestManager</a:t>
            </a:r>
            <a:r>
              <a:rPr lang="en-US" sz="2000" dirty="0"/>
              <a:t>, </a:t>
            </a:r>
            <a:r>
              <a:rPr lang="en-US" sz="2000" dirty="0" err="1"/>
              <a:t>müşterinin</a:t>
            </a:r>
            <a:r>
              <a:rPr lang="en-US" sz="2000" dirty="0"/>
              <a:t> </a:t>
            </a:r>
            <a:r>
              <a:rPr lang="en-US" sz="2000" dirty="0" err="1"/>
              <a:t>Turkcell</a:t>
            </a:r>
            <a:r>
              <a:rPr lang="en-US" sz="2000" dirty="0"/>
              <a:t> </a:t>
            </a:r>
            <a:r>
              <a:rPr lang="en-US" sz="2000" dirty="0" err="1"/>
              <a:t>abonesi</a:t>
            </a:r>
            <a:r>
              <a:rPr lang="en-US" sz="2000" dirty="0"/>
              <a:t> </a:t>
            </a:r>
            <a:r>
              <a:rPr lang="en-US" sz="2000" dirty="0" err="1"/>
              <a:t>olup</a:t>
            </a:r>
            <a:r>
              <a:rPr lang="en-US" sz="2000" dirty="0"/>
              <a:t> </a:t>
            </a:r>
            <a:r>
              <a:rPr lang="en-US" sz="2000" dirty="0" err="1"/>
              <a:t>olmadığını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ederek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(</a:t>
            </a:r>
            <a:r>
              <a:rPr lang="en-US" sz="2000" dirty="0" err="1"/>
              <a:t>ancak</a:t>
            </a:r>
            <a:r>
              <a:rPr lang="en-US" sz="2000" dirty="0"/>
              <a:t> </a:t>
            </a:r>
            <a:r>
              <a:rPr lang="en-US" sz="2000" dirty="0" err="1"/>
              <a:t>abstraction’ı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) </a:t>
            </a:r>
            <a:r>
              <a:rPr lang="en-US" sz="2000" dirty="0" err="1"/>
              <a:t>servisten</a:t>
            </a:r>
            <a:r>
              <a:rPr lang="en-US" sz="2000" dirty="0"/>
              <a:t> </a:t>
            </a:r>
            <a:r>
              <a:rPr lang="en-US" sz="2000" dirty="0" err="1"/>
              <a:t>hangisinin</a:t>
            </a:r>
            <a:r>
              <a:rPr lang="en-US" sz="2000" dirty="0"/>
              <a:t> </a:t>
            </a:r>
            <a:r>
              <a:rPr lang="en-US" sz="2000" dirty="0" err="1"/>
              <a:t>kullanılacağına</a:t>
            </a:r>
            <a:r>
              <a:rPr lang="en-US" sz="2000" dirty="0"/>
              <a:t> </a:t>
            </a:r>
            <a:r>
              <a:rPr lang="en-US" sz="2000" dirty="0" err="1"/>
              <a:t>karar</a:t>
            </a:r>
            <a:r>
              <a:rPr lang="en-US" sz="2000" dirty="0"/>
              <a:t> </a:t>
            </a:r>
            <a:r>
              <a:rPr lang="en-US" sz="2000" dirty="0" err="1"/>
              <a:t>verir</a:t>
            </a:r>
            <a:r>
              <a:rPr lang="en-US" sz="2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485A5-7555-9D45-BC57-895ABEA5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81771"/>
            <a:ext cx="6019331" cy="3491212"/>
          </a:xfrm>
          <a:prstGeom prst="rect">
            <a:avLst/>
          </a:prstGeom>
          <a:effectLst/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EF3AE3C-C707-0F48-A7B6-94DF565FD466}"/>
              </a:ext>
            </a:extLst>
          </p:cNvPr>
          <p:cNvSpPr txBox="1">
            <a:spLocks/>
          </p:cNvSpPr>
          <p:nvPr/>
        </p:nvSpPr>
        <p:spPr>
          <a:xfrm>
            <a:off x="454060" y="2049177"/>
            <a:ext cx="3527716" cy="187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İş</a:t>
            </a:r>
            <a:r>
              <a:rPr lang="en-US" sz="2000" dirty="0"/>
              <a:t> </a:t>
            </a:r>
            <a:r>
              <a:rPr lang="en-US" sz="2000" dirty="0" err="1"/>
              <a:t>kurallarının</a:t>
            </a:r>
            <a:r>
              <a:rPr lang="en-US" sz="2000" dirty="0"/>
              <a:t> </a:t>
            </a:r>
            <a:r>
              <a:rPr lang="en-US" sz="2000" dirty="0" err="1"/>
              <a:t>tamamı</a:t>
            </a:r>
            <a:r>
              <a:rPr lang="en-US" sz="2000" dirty="0"/>
              <a:t> business </a:t>
            </a:r>
            <a:r>
              <a:rPr lang="en-US" sz="2000" dirty="0" err="1"/>
              <a:t>katmanında</a:t>
            </a:r>
            <a:r>
              <a:rPr lang="en-US" sz="2000" dirty="0"/>
              <a:t> </a:t>
            </a:r>
            <a:r>
              <a:rPr lang="en-US" sz="2000" dirty="0" err="1"/>
              <a:t>bulunmaktadır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8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8CF7-781D-6C42-819C-F604ABDB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5497830"/>
            <a:ext cx="4389120" cy="342900"/>
          </a:xfrm>
        </p:spPr>
        <p:txBody>
          <a:bodyPr>
            <a:normAutofit fontScale="90000"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single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responsibility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principle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5B26-3CCE-414F-902A-4249691C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8C4EE-B24D-A24D-931A-316755DF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77076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3348F93-01C3-D149-9263-BC1361E784D2}"/>
              </a:ext>
            </a:extLst>
          </p:cNvPr>
          <p:cNvSpPr txBox="1">
            <a:spLocks/>
          </p:cNvSpPr>
          <p:nvPr/>
        </p:nvSpPr>
        <p:spPr>
          <a:xfrm>
            <a:off x="605790" y="337012"/>
            <a:ext cx="10515600" cy="113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>
                <a:solidFill>
                  <a:schemeClr val="bg1"/>
                </a:solidFill>
              </a:rPr>
              <a:t>Turkcell</a:t>
            </a:r>
            <a:r>
              <a:rPr lang="tr-TR" sz="3200" dirty="0">
                <a:solidFill>
                  <a:schemeClr val="bg1"/>
                </a:solidFill>
              </a:rPr>
              <a:t> abonesinin kredi talebi eklenirken kara listede olup olmadığı, kredi limitleri ve son bir ayda kredi çekip çekmediği kontrol edilir.</a:t>
            </a:r>
          </a:p>
        </p:txBody>
      </p:sp>
    </p:spTree>
    <p:extLst>
      <p:ext uri="{BB962C8B-B14F-4D97-AF65-F5344CB8AC3E}">
        <p14:creationId xmlns:p14="http://schemas.microsoft.com/office/powerpoint/2010/main" val="164559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BCB-5379-E744-9D1F-73A47842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457200"/>
            <a:ext cx="10715625" cy="1886583"/>
          </a:xfrm>
        </p:spPr>
        <p:txBody>
          <a:bodyPr>
            <a:normAutofit fontScale="90000"/>
          </a:bodyPr>
          <a:lstStyle/>
          <a:p>
            <a:r>
              <a:rPr lang="tr-TR" sz="3600" dirty="0" err="1">
                <a:solidFill>
                  <a:schemeClr val="bg1"/>
                </a:solidFill>
              </a:rPr>
              <a:t>Turkcell</a:t>
            </a:r>
            <a:r>
              <a:rPr lang="tr-TR" sz="3600" dirty="0">
                <a:solidFill>
                  <a:schemeClr val="bg1"/>
                </a:solidFill>
              </a:rPr>
              <a:t> abonesi olmayan bir müşterinin kredi talebi eklenirken yeni tesis işlemi de gerçekleşir. Farklı sınıflara ait operasyonlar </a:t>
            </a:r>
            <a:r>
              <a:rPr lang="tr-TR" sz="3600" dirty="0" err="1">
                <a:solidFill>
                  <a:schemeClr val="bg1"/>
                </a:solidFill>
              </a:rPr>
              <a:t>class</a:t>
            </a:r>
            <a:r>
              <a:rPr lang="tr-TR" sz="3600" dirty="0">
                <a:solidFill>
                  <a:schemeClr val="bg1"/>
                </a:solidFill>
              </a:rPr>
              <a:t> içinde </a:t>
            </a:r>
            <a:r>
              <a:rPr lang="tr-TR" sz="3600" dirty="0" err="1">
                <a:solidFill>
                  <a:schemeClr val="bg1"/>
                </a:solidFill>
              </a:rPr>
              <a:t>injection</a:t>
            </a:r>
            <a:r>
              <a:rPr lang="tr-TR" sz="3600" dirty="0">
                <a:solidFill>
                  <a:schemeClr val="bg1"/>
                </a:solidFill>
              </a:rPr>
              <a:t> aracılığıyla yapılır.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407B2-19A4-0B44-9035-A7F2C9B2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82548"/>
            <a:ext cx="11236960" cy="2149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5B578-31F1-1643-87B6-EBE354DA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0" y="4970785"/>
            <a:ext cx="8623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7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6562D-3EA0-8D42-82F6-79E72D13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1" y="451620"/>
            <a:ext cx="5052059" cy="19029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Yetkili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customerCreditManager’ı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kullanarak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müşterinin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kredi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talebini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onaylayabilir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güncellemesini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isteyebilir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veya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reddedebilir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466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2B351-BAD4-8E4F-81CF-4F5C9D2E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8465"/>
            <a:ext cx="6095987" cy="685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489E5-8293-964C-89A7-5C56E05F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42" y="2882632"/>
            <a:ext cx="6099048" cy="548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D8E39-2920-5142-8E6F-345C3BE7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60" y="4503421"/>
            <a:ext cx="3937879" cy="199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4EE75-A8B2-374F-89DB-DAF96F922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937" y="4843076"/>
            <a:ext cx="6099049" cy="686143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60551FC-B44B-1540-8B20-67CEC765E23A}"/>
              </a:ext>
            </a:extLst>
          </p:cNvPr>
          <p:cNvSpPr txBox="1">
            <a:spLocks/>
          </p:cNvSpPr>
          <p:nvPr/>
        </p:nvSpPr>
        <p:spPr>
          <a:xfrm>
            <a:off x="217171" y="2354580"/>
            <a:ext cx="5052059" cy="190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Update </a:t>
            </a:r>
            <a:r>
              <a:rPr lang="en-US" sz="2800" dirty="0" err="1">
                <a:solidFill>
                  <a:schemeClr val="bg1"/>
                </a:solidFill>
              </a:rPr>
              <a:t>etmesi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durumunda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eğer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müşteri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kredisinin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güncellenmiş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halini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onaylarsa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kredi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talebi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onaylanır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aksi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halde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kredi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istediği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silinir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3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Turkcell İçin Kredi Modülü</vt:lpstr>
      <vt:lpstr>Projeye Genel Bakış</vt:lpstr>
      <vt:lpstr>PowerPoint Presentation</vt:lpstr>
      <vt:lpstr>Database Management</vt:lpstr>
      <vt:lpstr>PowerPoint Presentation</vt:lpstr>
      <vt:lpstr>İş Kuralları</vt:lpstr>
      <vt:lpstr>single responsibility principle</vt:lpstr>
      <vt:lpstr>Turkcell abonesi olmayan bir müşterinin kredi talebi eklenirken yeni tesis işlemi de gerçekleşir. Farklı sınıflara ait operasyonlar class içinde injection aracılığıyla yapılır. </vt:lpstr>
      <vt:lpstr>Yetkili, customerCreditManager’ı kullanarak müşterinin kredi talebini onaylayabilir, güncellemesini isteyebilir veya reddedebilir. </vt:lpstr>
      <vt:lpstr>Yetkili kendisine gelen talepleri listeleyebilir.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Turkcell İçin Kredi Modülü</dc:title>
  <dc:creator>Microsoft Office User</dc:creator>
  <cp:lastModifiedBy>Microsoft Office User</cp:lastModifiedBy>
  <cp:revision>1</cp:revision>
  <dcterms:created xsi:type="dcterms:W3CDTF">2021-02-26T08:06:44Z</dcterms:created>
  <dcterms:modified xsi:type="dcterms:W3CDTF">2021-02-26T08:08:23Z</dcterms:modified>
</cp:coreProperties>
</file>