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564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be4351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be4351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be4351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be4351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be4351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be4351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be4351f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be4351f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be4351f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be4351f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cbe4351f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cbe4351f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38" y="2571750"/>
            <a:ext cx="29514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integration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55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Automating order processing via Odoo and FakeSMTP </a:t>
            </a:r>
            <a:endParaRPr sz="1755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38" y="341685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Zeynep Çaysar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 to company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00" y="1085425"/>
            <a:ext cx="3074725" cy="20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198725" y="3375650"/>
            <a:ext cx="12654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source:https://www.rapiddirect.com/blog/automotive-die-casting/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39000" y="1220625"/>
            <a:ext cx="41973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 	 	 		</a:t>
            </a:r>
            <a:endParaRPr sz="11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mid-sized manufacturer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custom diecast parts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service areas like automotive, electronic communication, work machines, hand tools, pumps and valves.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actual problem  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18950" y="1017450"/>
            <a:ext cx="45549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tr" sz="6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6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manual, or hand-done, work for handling orders 	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mix of spreadsheets for order tracking 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Sales, inventory departments are primarily concerned 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5029200" y="1168450"/>
            <a:ext cx="3803100" cy="17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Efficiency			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Scalability 	 	 	 	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Customer Satisfaction 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Data Silos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5286875" y="391350"/>
            <a:ext cx="3488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challenges</a:t>
            </a:r>
            <a:endParaRPr/>
          </a:p>
        </p:txBody>
      </p:sp>
      <p:cxnSp>
        <p:nvCxnSpPr>
          <p:cNvPr id="77" name="Google Shape;77;p15"/>
          <p:cNvCxnSpPr>
            <a:cxnSpLocks/>
          </p:cNvCxnSpPr>
          <p:nvPr/>
        </p:nvCxnSpPr>
        <p:spPr>
          <a:xfrm rot="16200000" flipH="1">
            <a:off x="2851601" y="1654550"/>
            <a:ext cx="4242475" cy="1716074"/>
          </a:xfrm>
          <a:prstGeom prst="curvedConnector3">
            <a:avLst>
              <a:gd name="adj1" fmla="val 766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51075" y="1129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AS-IS process model</a:t>
            </a:r>
            <a:endParaRPr dirty="0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566E54B-8013-B5E5-C800-1E1AAD27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05319"/>
            <a:ext cx="7772400" cy="431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1150" y="0"/>
            <a:ext cx="13404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dirty="0"/>
              <a:t>proposition/ TO-BE process model</a:t>
            </a:r>
            <a:endParaRPr sz="1600" dirty="0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11FEFEB7-0B0A-2430-934C-775B78D5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63" y="99211"/>
            <a:ext cx="7454519" cy="4945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633900" y="1775600"/>
            <a:ext cx="18762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DEMO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2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24261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deployment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software installation: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dirty="0"/>
              <a:t>python, odoo, smtp, 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dirty="0"/>
              <a:t>tests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057725" y="391350"/>
            <a:ext cx="24261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5072260" y="1058587"/>
            <a:ext cx="32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workability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benefits: efficiency, scalability</a:t>
            </a:r>
          </a:p>
          <a:p>
            <a:pPr>
              <a:buFont typeface="Lato"/>
              <a:buChar char="-"/>
            </a:pPr>
            <a:r>
              <a:rPr lang="en-US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areas for improvement</a:t>
            </a:r>
            <a:endParaRPr dirty="0"/>
          </a:p>
        </p:txBody>
      </p:sp>
      <p:cxnSp>
        <p:nvCxnSpPr>
          <p:cNvPr id="127" name="Google Shape;127;p23"/>
          <p:cNvCxnSpPr/>
          <p:nvPr/>
        </p:nvCxnSpPr>
        <p:spPr>
          <a:xfrm rot="-5400000" flipH="1">
            <a:off x="2170875" y="922100"/>
            <a:ext cx="4238400" cy="285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3"/>
          <p:cNvSpPr txBox="1"/>
          <p:nvPr/>
        </p:nvSpPr>
        <p:spPr>
          <a:xfrm>
            <a:off x="6678525" y="4227075"/>
            <a:ext cx="2199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222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Playfair Display</vt:lpstr>
      <vt:lpstr>Coral</vt:lpstr>
      <vt:lpstr>integration project                        Automating order processing via Odoo and FakeSMTP              </vt:lpstr>
      <vt:lpstr>introduction to company</vt:lpstr>
      <vt:lpstr>actual problem  </vt:lpstr>
      <vt:lpstr>AS-IS process model</vt:lpstr>
      <vt:lpstr>proposition/ TO-BE process model</vt:lpstr>
      <vt:lpstr>DEMO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project                        Automating order processing via Odoo and FakeSMTP              </dc:title>
  <cp:lastModifiedBy>Zeynep Caysar</cp:lastModifiedBy>
  <cp:revision>8</cp:revision>
  <dcterms:modified xsi:type="dcterms:W3CDTF">2024-04-26T13:25:32Z</dcterms:modified>
</cp:coreProperties>
</file>