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2" r:id="rId6"/>
    <p:sldId id="265" r:id="rId7"/>
    <p:sldId id="266" r:id="rId8"/>
  </p:sldIdLst>
  <p:sldSz cx="9144000" cy="5143500" type="screen16x9"/>
  <p:notesSz cx="6858000" cy="9144000"/>
  <p:embeddedFontLst>
    <p:embeddedFont>
      <p:font typeface="Lato" panose="020F0502020204030203" pitchFamily="34" charset="0"/>
      <p:regular r:id="rId10"/>
      <p:bold r:id="rId11"/>
      <p:italic r:id="rId12"/>
      <p:boldItalic r:id="rId13"/>
    </p:embeddedFont>
    <p:embeddedFont>
      <p:font typeface="Playfair Display" pitchFamily="2" charset="77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61"/>
    <p:restoredTop sz="94564"/>
  </p:normalViewPr>
  <p:slideViewPr>
    <p:cSldViewPr snapToGrid="0">
      <p:cViewPr varScale="1">
        <p:scale>
          <a:sx n="142" d="100"/>
          <a:sy n="142" d="100"/>
        </p:scale>
        <p:origin x="648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ccbe4351f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ccbe4351f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ccbe4351f0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ccbe4351f0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ccbe4351f0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ccbe4351f0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ccbe4351f0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ccbe4351f0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ccbe4351f0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ccbe4351f0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ccbe4351f0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ccbe4351f0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coral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3096238" y="2571750"/>
            <a:ext cx="2951400" cy="47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dirty="0"/>
              <a:t>integration project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110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 	 	 		</a:t>
            </a:r>
            <a:endParaRPr sz="110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110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</a:t>
            </a:r>
            <a:endParaRPr sz="110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110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	</a:t>
            </a:r>
            <a:endParaRPr sz="110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1755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	Automating order processing via Odoo and FakeSMTP </a:t>
            </a:r>
            <a:endParaRPr sz="1755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 sz="110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	</a:t>
            </a:r>
            <a:endParaRPr sz="110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110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</a:t>
            </a:r>
            <a:endParaRPr sz="110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110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endParaRPr sz="110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3096238" y="3416855"/>
            <a:ext cx="2951400" cy="70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Zeynep Çaysar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introduction to company</a:t>
            </a:r>
            <a:endParaRPr/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9400" y="1085425"/>
            <a:ext cx="3074725" cy="205180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 txBox="1"/>
          <p:nvPr/>
        </p:nvSpPr>
        <p:spPr>
          <a:xfrm>
            <a:off x="7198725" y="3375650"/>
            <a:ext cx="1265400" cy="26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4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source:https://www.rapiddirect.com/blog/automotive-die-casting/</a:t>
            </a:r>
            <a:endParaRPr sz="4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439000" y="1220625"/>
            <a:ext cx="4197300" cy="33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1100" dirty="0"/>
              <a:t>		 	 	 		</a:t>
            </a:r>
            <a:endParaRPr sz="1100"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❏"/>
            </a:pPr>
            <a:r>
              <a:rPr lang="tr" sz="1700" dirty="0"/>
              <a:t>mid-sized manufacturer </a:t>
            </a:r>
            <a:endParaRPr sz="17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/>
          </a:p>
          <a:p>
            <a:pPr marL="457200" lvl="0" indent="-3365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700"/>
              <a:buChar char="❏"/>
            </a:pPr>
            <a:r>
              <a:rPr lang="tr" sz="1700" dirty="0"/>
              <a:t>custom diecast parts </a:t>
            </a:r>
            <a:endParaRPr sz="1700" dirty="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800" dirty="0"/>
          </a:p>
          <a:p>
            <a:pPr marL="457200" lvl="0" indent="-3365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700"/>
              <a:buChar char="❏"/>
            </a:pPr>
            <a:r>
              <a:rPr lang="tr" sz="1700" dirty="0"/>
              <a:t>service areas like automotive, electronic communication, work machines, hand tools, pumps and valves. </a:t>
            </a:r>
            <a:endParaRPr sz="1700" dirty="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tr" sz="1100" dirty="0"/>
              <a:t>				</a:t>
            </a:r>
            <a:endParaRPr sz="1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1100" dirty="0"/>
              <a:t>			</a:t>
            </a:r>
            <a:endParaRPr sz="1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1100" dirty="0"/>
              <a:t>		</a:t>
            </a:r>
            <a:endParaRPr sz="1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 sz="1100" dirty="0"/>
              <a:t>				</a:t>
            </a:r>
            <a:endParaRPr sz="1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1100" dirty="0"/>
              <a:t>			</a:t>
            </a:r>
            <a:endParaRPr sz="1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1100" dirty="0"/>
              <a:t>		</a:t>
            </a:r>
            <a:endParaRPr sz="1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actual problem  </a:t>
            </a:r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body" idx="1"/>
          </p:nvPr>
        </p:nvSpPr>
        <p:spPr>
          <a:xfrm>
            <a:off x="118950" y="1017450"/>
            <a:ext cx="4554900" cy="370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11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 </a:t>
            </a:r>
            <a:r>
              <a:rPr lang="tr" sz="6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		</a:t>
            </a:r>
            <a:endParaRPr sz="68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❏"/>
            </a:pPr>
            <a:r>
              <a:rPr lang="tr" sz="5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lot of manual, or hand-done, work for handling orders 	</a:t>
            </a:r>
            <a:endParaRPr sz="5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tr" sz="5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	</a:t>
            </a:r>
            <a:endParaRPr sz="5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❏"/>
            </a:pPr>
            <a:r>
              <a:rPr lang="tr" sz="5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uses a mix of spreadsheets for order tracking </a:t>
            </a:r>
            <a:endParaRPr sz="5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5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❏"/>
            </a:pPr>
            <a:r>
              <a:rPr lang="tr" sz="5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Sales, inventory departments are primarily concerned </a:t>
            </a:r>
            <a:endParaRPr sz="5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tr" sz="11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	</a:t>
            </a:r>
            <a:endParaRPr sz="11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11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</a:t>
            </a:r>
            <a:endParaRPr sz="11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tr" sz="11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endParaRPr sz="11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75" name="Google Shape;75;p15"/>
          <p:cNvSpPr txBox="1"/>
          <p:nvPr/>
        </p:nvSpPr>
        <p:spPr>
          <a:xfrm>
            <a:off x="5029200" y="1168450"/>
            <a:ext cx="3803100" cy="17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/>
          </a:p>
          <a:p>
            <a:pPr marL="457200" lvl="0" indent="-3365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tr" sz="1700" dirty="0"/>
              <a:t>Efficiency			</a:t>
            </a:r>
            <a:endParaRPr sz="1700" dirty="0"/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tr" sz="1700" dirty="0"/>
              <a:t>Scalability 	 	 	 	</a:t>
            </a:r>
            <a:endParaRPr sz="1700" dirty="0"/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tr" sz="1700" dirty="0"/>
              <a:t>Customer Satisfaction </a:t>
            </a:r>
            <a:endParaRPr sz="1700" dirty="0"/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tr" sz="1700" dirty="0"/>
              <a:t>Data Silos</a:t>
            </a:r>
            <a:endParaRPr sz="1700" dirty="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tr" sz="1100" dirty="0"/>
              <a:t>				</a:t>
            </a:r>
            <a:endParaRPr sz="1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1100" dirty="0"/>
              <a:t>			</a:t>
            </a:r>
            <a:endParaRPr sz="1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1100" dirty="0"/>
              <a:t>		</a:t>
            </a:r>
            <a:endParaRPr sz="1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1100" dirty="0"/>
              <a:t>		</a:t>
            </a:r>
            <a:endParaRPr sz="1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1100" dirty="0"/>
              <a:t>		</a:t>
            </a:r>
            <a:endParaRPr sz="1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6" name="Google Shape;76;p15"/>
          <p:cNvSpPr txBox="1">
            <a:spLocks noGrp="1"/>
          </p:cNvSpPr>
          <p:nvPr>
            <p:ph type="title"/>
          </p:nvPr>
        </p:nvSpPr>
        <p:spPr>
          <a:xfrm>
            <a:off x="5286875" y="391350"/>
            <a:ext cx="34881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challenges</a:t>
            </a:r>
            <a:endParaRPr/>
          </a:p>
        </p:txBody>
      </p:sp>
      <p:cxnSp>
        <p:nvCxnSpPr>
          <p:cNvPr id="77" name="Google Shape;77;p15"/>
          <p:cNvCxnSpPr>
            <a:cxnSpLocks/>
          </p:cNvCxnSpPr>
          <p:nvPr/>
        </p:nvCxnSpPr>
        <p:spPr>
          <a:xfrm rot="16200000" flipH="1">
            <a:off x="2851601" y="1654550"/>
            <a:ext cx="4242475" cy="1716074"/>
          </a:xfrm>
          <a:prstGeom prst="curvedConnector3">
            <a:avLst>
              <a:gd name="adj1" fmla="val 76625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151075" y="112975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dirty="0"/>
              <a:t>AS-IS process model</a:t>
            </a:r>
            <a:endParaRPr dirty="0"/>
          </a:p>
        </p:txBody>
      </p:sp>
      <p:pic>
        <p:nvPicPr>
          <p:cNvPr id="3" name="Picture 2" descr="A diagram of a flowchart&#10;&#10;Description automatically generated">
            <a:extLst>
              <a:ext uri="{FF2B5EF4-FFF2-40B4-BE49-F238E27FC236}">
                <a16:creationId xmlns:a16="http://schemas.microsoft.com/office/drawing/2014/main" id="{A566E54B-8013-B5E5-C800-1E1AAD27D8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605319"/>
            <a:ext cx="7772400" cy="431364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>
            <a:spLocks noGrp="1"/>
          </p:cNvSpPr>
          <p:nvPr>
            <p:ph type="title"/>
          </p:nvPr>
        </p:nvSpPr>
        <p:spPr>
          <a:xfrm>
            <a:off x="71150" y="0"/>
            <a:ext cx="1340400" cy="271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1600" dirty="0"/>
              <a:t>proposition/ TO-BE process model</a:t>
            </a:r>
            <a:endParaRPr sz="1600" dirty="0"/>
          </a:p>
        </p:txBody>
      </p:sp>
      <p:pic>
        <p:nvPicPr>
          <p:cNvPr id="3" name="Picture 2" descr="A diagram of a flowchart&#10;&#10;Description automatically generated">
            <a:extLst>
              <a:ext uri="{FF2B5EF4-FFF2-40B4-BE49-F238E27FC236}">
                <a16:creationId xmlns:a16="http://schemas.microsoft.com/office/drawing/2014/main" id="{11FEFEB7-0B0A-2430-934C-775B78D56F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8863" y="99211"/>
            <a:ext cx="7454519" cy="494507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>
            <a:spLocks noGrp="1"/>
          </p:cNvSpPr>
          <p:nvPr>
            <p:ph type="title"/>
          </p:nvPr>
        </p:nvSpPr>
        <p:spPr>
          <a:xfrm>
            <a:off x="3633900" y="1775600"/>
            <a:ext cx="1876200" cy="12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4200"/>
              <a:t>DEMO</a:t>
            </a:r>
            <a:endParaRPr sz="4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22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2426100" cy="62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deployment</a:t>
            </a:r>
            <a:endParaRPr/>
          </a:p>
        </p:txBody>
      </p:sp>
      <p:sp>
        <p:nvSpPr>
          <p:cNvPr id="124" name="Google Shape;124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228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software installation: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tr"/>
              <a:t>python, spacy, odoo, smtp, git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tr"/>
              <a:t>tests</a:t>
            </a:r>
            <a:endParaRPr/>
          </a:p>
        </p:txBody>
      </p:sp>
      <p:sp>
        <p:nvSpPr>
          <p:cNvPr id="125" name="Google Shape;125;p23"/>
          <p:cNvSpPr txBox="1">
            <a:spLocks noGrp="1"/>
          </p:cNvSpPr>
          <p:nvPr>
            <p:ph type="title"/>
          </p:nvPr>
        </p:nvSpPr>
        <p:spPr>
          <a:xfrm>
            <a:off x="5057725" y="391350"/>
            <a:ext cx="2426100" cy="62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conclusion</a:t>
            </a:r>
            <a:endParaRPr/>
          </a:p>
        </p:txBody>
      </p:sp>
      <p:sp>
        <p:nvSpPr>
          <p:cNvPr id="126" name="Google Shape;126;p23"/>
          <p:cNvSpPr txBox="1">
            <a:spLocks noGrp="1"/>
          </p:cNvSpPr>
          <p:nvPr>
            <p:ph type="body" idx="1"/>
          </p:nvPr>
        </p:nvSpPr>
        <p:spPr>
          <a:xfrm>
            <a:off x="5072260" y="1058587"/>
            <a:ext cx="3228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tr" dirty="0"/>
              <a:t>workability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tr" dirty="0"/>
              <a:t>benefits: efficiency, scalability</a:t>
            </a:r>
          </a:p>
          <a:p>
            <a:pPr>
              <a:buFont typeface="Lato"/>
              <a:buChar char="-"/>
            </a:pPr>
            <a:r>
              <a:rPr lang="en-US" dirty="0"/>
              <a:t>challenges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tr" dirty="0"/>
              <a:t>areas for improvement</a:t>
            </a:r>
            <a:endParaRPr dirty="0"/>
          </a:p>
        </p:txBody>
      </p:sp>
      <p:cxnSp>
        <p:nvCxnSpPr>
          <p:cNvPr id="127" name="Google Shape;127;p23"/>
          <p:cNvCxnSpPr/>
          <p:nvPr/>
        </p:nvCxnSpPr>
        <p:spPr>
          <a:xfrm rot="-5400000" flipH="1">
            <a:off x="2170875" y="922100"/>
            <a:ext cx="4238400" cy="28524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8" name="Google Shape;128;p23"/>
          <p:cNvSpPr txBox="1"/>
          <p:nvPr/>
        </p:nvSpPr>
        <p:spPr>
          <a:xfrm>
            <a:off x="6678525" y="4227075"/>
            <a:ext cx="2199600" cy="62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Thank you!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1870</TotalTime>
  <Words>224</Words>
  <Application>Microsoft Macintosh PowerPoint</Application>
  <PresentationFormat>On-screen Show (16:9)</PresentationFormat>
  <Paragraphs>58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Lato</vt:lpstr>
      <vt:lpstr>Playfair Display</vt:lpstr>
      <vt:lpstr>Coral</vt:lpstr>
      <vt:lpstr>integration project                        Automating order processing via Odoo and FakeSMTP              </vt:lpstr>
      <vt:lpstr>introduction to company</vt:lpstr>
      <vt:lpstr>actual problem  </vt:lpstr>
      <vt:lpstr>AS-IS process model</vt:lpstr>
      <vt:lpstr>proposition/ TO-BE process model</vt:lpstr>
      <vt:lpstr>DEMO</vt:lpstr>
      <vt:lpstr>deployment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integration project                        Automating order processing via Odoo and FakeSMTP              </dc:title>
  <cp:lastModifiedBy>Zeynep Caysar</cp:lastModifiedBy>
  <cp:revision>7</cp:revision>
  <dcterms:modified xsi:type="dcterms:W3CDTF">2024-04-25T12:23:22Z</dcterms:modified>
</cp:coreProperties>
</file>