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37269D-FFDE-476B-B4B9-1D58913AF817}" type="datetimeFigureOut">
              <a:rPr lang="tr-TR" smtClean="0"/>
              <a:pPr/>
              <a:t>27.06.2016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21A581-5C05-4835-95DC-D612154C5097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 Satış Otomasyonu</a:t>
            </a:r>
            <a:endParaRPr lang="tr-TR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59632" y="2564904"/>
            <a:ext cx="6512768" cy="2971800"/>
          </a:xfrm>
        </p:spPr>
        <p:txBody>
          <a:bodyPr/>
          <a:lstStyle/>
          <a:p>
            <a:pPr algn="l"/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Projenin çalışması için gerekenler:</a:t>
            </a:r>
          </a:p>
          <a:p>
            <a:pPr algn="l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 yazılımı yüklü olmalıdır.(Proje’de </a:t>
            </a:r>
            <a:r>
              <a:rPr lang="tr-TR" sz="20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kullanılmıştır.</a:t>
            </a:r>
          </a:p>
          <a:p>
            <a:pPr algn="l">
              <a:buFont typeface="Arial" pitchFamily="34" charset="0"/>
              <a:buChar char="•"/>
            </a:pPr>
            <a:r>
              <a:rPr lang="tr-TR" sz="20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yüklü olmalıdır ve servisleri çalışır durumda olmalıdır.</a:t>
            </a:r>
          </a:p>
          <a:p>
            <a:pPr>
              <a:buFont typeface="Arial" pitchFamily="34" charset="0"/>
              <a:buChar char="•"/>
            </a:pPr>
            <a:endParaRPr lang="tr-TR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tr-TR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Hazırlayan: Zeynep Dönmez</a:t>
            </a:r>
          </a:p>
          <a:p>
            <a:r>
              <a:rPr lang="tr-TR" dirty="0" smtClean="0"/>
              <a:t>E-posta:zeynepdonmez12@</a:t>
            </a:r>
            <a:r>
              <a:rPr lang="tr-TR" dirty="0" err="1" smtClean="0"/>
              <a:t>gmail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Projenin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lib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klasöründen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swingx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-1.6.4.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jar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dosyası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tarafında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edilerek hata giderilmelidir. Proje içerisinde bulunan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susatisotomasyonu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dosyası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ysql’e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edilmelidir.</a:t>
            </a:r>
          </a:p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Proje içi kullanımda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susatisotomasyonu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için;</a:t>
            </a:r>
          </a:p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Kullanıcı adı: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root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Şifre:yok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Müşteri, siparişler ve istenilen su </a:t>
            </a:r>
            <a:r>
              <a:rPr lang="tr-TR" sz="2000" dirty="0" err="1" smtClean="0"/>
              <a:t>miktari</a:t>
            </a:r>
            <a:r>
              <a:rPr lang="tr-TR" sz="2000" dirty="0" smtClean="0"/>
              <a:t> için bilgilerin tutulduğu tablolar </a:t>
            </a:r>
            <a:r>
              <a:rPr lang="tr-TR" sz="2000" dirty="0" err="1" smtClean="0"/>
              <a:t>Mysql</a:t>
            </a:r>
            <a:r>
              <a:rPr lang="tr-TR" sz="2000" dirty="0" smtClean="0"/>
              <a:t> tarafında tasarlanmıştır.</a:t>
            </a:r>
            <a:endParaRPr lang="tr-T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980728"/>
            <a:ext cx="8229600" cy="1354162"/>
          </a:xfrm>
        </p:spPr>
        <p:txBody>
          <a:bodyPr>
            <a:normAutofit fontScale="90000"/>
          </a:bodyPr>
          <a:lstStyle/>
          <a:p>
            <a:pPr algn="l"/>
            <a:r>
              <a:rPr lang="tr-T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Giriş ekranı aşağıdaki gibidir.</a:t>
            </a:r>
            <a:br>
              <a:rPr lang="tr-T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Kullanıcı adı:</a:t>
            </a:r>
            <a:r>
              <a:rPr lang="tr-TR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susatis</a:t>
            </a:r>
            <a:r>
              <a:rPr lang="tr-T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Şifre:1234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2" name="11 İçerik Yer Tutucusu" descr="Resi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276872"/>
            <a:ext cx="5840697" cy="296055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5373216"/>
            <a:ext cx="7056784" cy="1143000"/>
          </a:xfrm>
        </p:spPr>
        <p:txBody>
          <a:bodyPr>
            <a:noAutofit/>
          </a:bodyPr>
          <a:lstStyle/>
          <a:p>
            <a:pPr algn="l"/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 Ekran Bölümü</a:t>
            </a:r>
            <a:b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 bölümde Müşteri ekleyebilir</a:t>
            </a:r>
            <a:b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Müşteri Adı,Soyadı, Telefon ve Adres  güncellemesi yapabilirsiniz.</a:t>
            </a:r>
            <a:b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Yeni sipariş verebilir ve bu siparişlerin durumunu görüntüleyebilirsiniz.</a:t>
            </a:r>
            <a:endParaRPr lang="tr-T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6 İçerik Yer Tutucusu" descr="Resim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764704"/>
            <a:ext cx="6696744" cy="35369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Silmek istediğiniz müşteriyi tablodan seçerek kalıcı olarak silebilirsiniz.</a:t>
            </a:r>
            <a:endParaRPr lang="tr-T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İçerik Yer Tutucusu" descr="Resim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060848"/>
            <a:ext cx="6984775" cy="39846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Açılan sipariş sayfasından ana ekranda seçilen müşterilere sipariş verebilirsiniz.</a:t>
            </a:r>
            <a:endParaRPr lang="tr-T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İçerik Yer Tutucusu" descr="Resim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420888"/>
            <a:ext cx="4365751" cy="273630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5013176"/>
            <a:ext cx="8229600" cy="1080120"/>
          </a:xfrm>
        </p:spPr>
        <p:txBody>
          <a:bodyPr>
            <a:normAutofit/>
          </a:bodyPr>
          <a:lstStyle/>
          <a:p>
            <a:pPr algn="l"/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Müşteri Kayıt için ana ekrandaki ekle butonundan yukarıdaki pencere açılmakta ve Müşteri kaydı yapılabilmektedir.</a:t>
            </a:r>
            <a:endParaRPr lang="tr-T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Resim" descr="Resim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3904762" cy="3771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Satışlar kısmından belirtilen tarihler arasındaki siparişleri listeleyebilirsiniz.</a:t>
            </a:r>
            <a:endParaRPr lang="tr-T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İçerik Yer Tutucusu" descr="Resim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6336704" cy="485496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126</Words>
  <Application>Microsoft Office PowerPoint</Application>
  <PresentationFormat>Ekran Gösterisi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Akış</vt:lpstr>
      <vt:lpstr>Su Satış Otomasyonu</vt:lpstr>
      <vt:lpstr>Slayt 2</vt:lpstr>
      <vt:lpstr>Slayt 3</vt:lpstr>
      <vt:lpstr>Giriş ekranı aşağıdaki gibidir. Kullanıcı adı:susatis Şifre:1234 </vt:lpstr>
      <vt:lpstr>Ana Ekran Bölümü  Bu bölümde Müşteri ekleyebilir Müşteri Adı,Soyadı, Telefon ve Adres  güncellemesi yapabilirsiniz.  Yeni sipariş verebilir ve bu siparişlerin durumunu görüntüleyebilirsiniz.</vt:lpstr>
      <vt:lpstr>Silmek istediğiniz müşteriyi tablodan seçerek kalıcı olarak silebilirsiniz.</vt:lpstr>
      <vt:lpstr>Açılan sipariş sayfasından ana ekranda seçilen müşterilere sipariş verebilirsiniz.</vt:lpstr>
      <vt:lpstr>Müşteri Kayıt için ana ekrandaki ekle butonundan yukarıdaki pencere açılmakta ve Müşteri kaydı yapılabilmektedir.</vt:lpstr>
      <vt:lpstr>Satışlar kısmından belirtilen tarihler arasındaki siparişleri listeleyebilirsiniz.</vt:lpstr>
      <vt:lpstr>Slayt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 Satış Otomasyonu</dc:title>
  <dc:creator>zeynep</dc:creator>
  <cp:lastModifiedBy>zeynep</cp:lastModifiedBy>
  <cp:revision>13</cp:revision>
  <dcterms:created xsi:type="dcterms:W3CDTF">2016-06-26T21:58:18Z</dcterms:created>
  <dcterms:modified xsi:type="dcterms:W3CDTF">2016-06-26T23:52:26Z</dcterms:modified>
</cp:coreProperties>
</file>