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9A84FEC-953D-460C-BB8F-FEF5E3F0F1F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46EBE-B629-4ACB-9416-F1F345526423}" v="2083" dt="2024-03-19T14:37:1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nep İnce" userId="207542c26d6effd9" providerId="LiveId" clId="{59546EBE-B629-4ACB-9416-F1F345526423}"/>
    <pc:docChg chg="undo custSel addSld delSld modSld addSection delSection modSection">
      <pc:chgData name="Zeynep İnce" userId="207542c26d6effd9" providerId="LiveId" clId="{59546EBE-B629-4ACB-9416-F1F345526423}" dt="2024-03-19T15:01:45.131" v="8368" actId="20577"/>
      <pc:docMkLst>
        <pc:docMk/>
      </pc:docMkLst>
      <pc:sldChg chg="addSp delSp modSp mod modClrScheme chgLayout">
        <pc:chgData name="Zeynep İnce" userId="207542c26d6effd9" providerId="LiveId" clId="{59546EBE-B629-4ACB-9416-F1F345526423}" dt="2024-03-19T08:20:02.951" v="1571" actId="700"/>
        <pc:sldMkLst>
          <pc:docMk/>
          <pc:sldMk cId="3297475454" sldId="256"/>
        </pc:sldMkLst>
        <pc:spChg chg="mod ord">
          <ac:chgData name="Zeynep İnce" userId="207542c26d6effd9" providerId="LiveId" clId="{59546EBE-B629-4ACB-9416-F1F345526423}" dt="2024-03-19T08:20:02.951" v="1571" actId="700"/>
          <ac:spMkLst>
            <pc:docMk/>
            <pc:sldMk cId="3297475454" sldId="256"/>
            <ac:spMk id="2" creationId="{2D3EBF91-B186-EB5E-E2F5-294FBA74E580}"/>
          </ac:spMkLst>
        </pc:spChg>
        <pc:spChg chg="mod ord">
          <ac:chgData name="Zeynep İnce" userId="207542c26d6effd9" providerId="LiveId" clId="{59546EBE-B629-4ACB-9416-F1F345526423}" dt="2024-03-19T08:20:02.951" v="1571" actId="700"/>
          <ac:spMkLst>
            <pc:docMk/>
            <pc:sldMk cId="3297475454" sldId="256"/>
            <ac:spMk id="3" creationId="{35F3AFE8-34E6-7D76-FD02-2CDB0E7082C0}"/>
          </ac:spMkLst>
        </pc:spChg>
        <pc:spChg chg="add del mod ord">
          <ac:chgData name="Zeynep İnce" userId="207542c26d6effd9" providerId="LiveId" clId="{59546EBE-B629-4ACB-9416-F1F345526423}" dt="2024-03-19T08:20:02.951" v="1571" actId="700"/>
          <ac:spMkLst>
            <pc:docMk/>
            <pc:sldMk cId="3297475454" sldId="256"/>
            <ac:spMk id="4" creationId="{C5E5255D-DF7E-45D2-DC36-740B6241CDE4}"/>
          </ac:spMkLst>
        </pc:spChg>
      </pc:sldChg>
      <pc:sldChg chg="addSp delSp modSp new mod modClrScheme chgLayout">
        <pc:chgData name="Zeynep İnce" userId="207542c26d6effd9" providerId="LiveId" clId="{59546EBE-B629-4ACB-9416-F1F345526423}" dt="2024-03-19T08:30:32.776" v="2129" actId="5793"/>
        <pc:sldMkLst>
          <pc:docMk/>
          <pc:sldMk cId="609882853" sldId="257"/>
        </pc:sldMkLst>
        <pc:spChg chg="mod ord">
          <ac:chgData name="Zeynep İnce" userId="207542c26d6effd9" providerId="LiveId" clId="{59546EBE-B629-4ACB-9416-F1F345526423}" dt="2024-03-19T08:20:02.951" v="1571" actId="700"/>
          <ac:spMkLst>
            <pc:docMk/>
            <pc:sldMk cId="609882853" sldId="257"/>
            <ac:spMk id="2" creationId="{B275C6FD-7109-BF4F-18BE-B4AB93393EEC}"/>
          </ac:spMkLst>
        </pc:spChg>
        <pc:spChg chg="mod ord">
          <ac:chgData name="Zeynep İnce" userId="207542c26d6effd9" providerId="LiveId" clId="{59546EBE-B629-4ACB-9416-F1F345526423}" dt="2024-03-19T08:30:32.776" v="2129" actId="5793"/>
          <ac:spMkLst>
            <pc:docMk/>
            <pc:sldMk cId="609882853" sldId="257"/>
            <ac:spMk id="3" creationId="{01290094-1430-F352-50B2-DA819F5F9659}"/>
          </ac:spMkLst>
        </pc:spChg>
        <pc:spChg chg="add del mod ord">
          <ac:chgData name="Zeynep İnce" userId="207542c26d6effd9" providerId="LiveId" clId="{59546EBE-B629-4ACB-9416-F1F345526423}" dt="2024-03-19T08:20:02.951" v="1571" actId="700"/>
          <ac:spMkLst>
            <pc:docMk/>
            <pc:sldMk cId="609882853" sldId="257"/>
            <ac:spMk id="4" creationId="{52E56647-D2BC-D360-864A-DD4EC3981366}"/>
          </ac:spMkLst>
        </pc:spChg>
      </pc:sldChg>
      <pc:sldChg chg="new del">
        <pc:chgData name="Zeynep İnce" userId="207542c26d6effd9" providerId="LiveId" clId="{59546EBE-B629-4ACB-9416-F1F345526423}" dt="2024-03-19T08:04:11.886" v="173" actId="2696"/>
        <pc:sldMkLst>
          <pc:docMk/>
          <pc:sldMk cId="1465215978" sldId="257"/>
        </pc:sldMkLst>
      </pc:sldChg>
      <pc:sldChg chg="modSp new del mod">
        <pc:chgData name="Zeynep İnce" userId="207542c26d6effd9" providerId="LiveId" clId="{59546EBE-B629-4ACB-9416-F1F345526423}" dt="2024-03-19T08:04:55.861" v="186" actId="2696"/>
        <pc:sldMkLst>
          <pc:docMk/>
          <pc:sldMk cId="3056948633" sldId="257"/>
        </pc:sldMkLst>
        <pc:spChg chg="mod">
          <ac:chgData name="Zeynep İnce" userId="207542c26d6effd9" providerId="LiveId" clId="{59546EBE-B629-4ACB-9416-F1F345526423}" dt="2024-03-19T08:04:31.778" v="184" actId="20577"/>
          <ac:spMkLst>
            <pc:docMk/>
            <pc:sldMk cId="3056948633" sldId="257"/>
            <ac:spMk id="2" creationId="{FEDF689E-873F-4ECC-07CD-9F74E6B9281C}"/>
          </ac:spMkLst>
        </pc:spChg>
      </pc:sldChg>
      <pc:sldChg chg="addSp delSp modSp new mod">
        <pc:chgData name="Zeynep İnce" userId="207542c26d6effd9" providerId="LiveId" clId="{59546EBE-B629-4ACB-9416-F1F345526423}" dt="2024-03-19T08:58:49.330" v="4234" actId="255"/>
        <pc:sldMkLst>
          <pc:docMk/>
          <pc:sldMk cId="289834956" sldId="258"/>
        </pc:sldMkLst>
        <pc:graphicFrameChg chg="add mod modGraphic">
          <ac:chgData name="Zeynep İnce" userId="207542c26d6effd9" providerId="LiveId" clId="{59546EBE-B629-4ACB-9416-F1F345526423}" dt="2024-03-19T08:58:49.330" v="4234" actId="255"/>
          <ac:graphicFrameMkLst>
            <pc:docMk/>
            <pc:sldMk cId="289834956" sldId="258"/>
            <ac:graphicFrameMk id="2" creationId="{60FFD8B2-EE2B-18E5-B4E3-143913A5DFDC}"/>
          </ac:graphicFrameMkLst>
        </pc:graphicFrameChg>
        <pc:graphicFrameChg chg="add del mod modGraphic">
          <ac:chgData name="Zeynep İnce" userId="207542c26d6effd9" providerId="LiveId" clId="{59546EBE-B629-4ACB-9416-F1F345526423}" dt="2024-03-19T08:43:50.248" v="3162" actId="21"/>
          <ac:graphicFrameMkLst>
            <pc:docMk/>
            <pc:sldMk cId="289834956" sldId="258"/>
            <ac:graphicFrameMk id="3" creationId="{CE896326-741B-06AA-B7BF-FEF3727268E9}"/>
          </ac:graphicFrameMkLst>
        </pc:graphicFrameChg>
        <pc:graphicFrameChg chg="add del modGraphic">
          <ac:chgData name="Zeynep İnce" userId="207542c26d6effd9" providerId="LiveId" clId="{59546EBE-B629-4ACB-9416-F1F345526423}" dt="2024-03-19T08:44:14.581" v="3164" actId="1032"/>
          <ac:graphicFrameMkLst>
            <pc:docMk/>
            <pc:sldMk cId="289834956" sldId="258"/>
            <ac:graphicFrameMk id="4" creationId="{1C85F7F6-9704-E162-9B27-B8A31FA16A84}"/>
          </ac:graphicFrameMkLst>
        </pc:graphicFrameChg>
        <pc:graphicFrameChg chg="add del modGraphic">
          <ac:chgData name="Zeynep İnce" userId="207542c26d6effd9" providerId="LiveId" clId="{59546EBE-B629-4ACB-9416-F1F345526423}" dt="2024-03-19T08:44:40.093" v="3166" actId="1032"/>
          <ac:graphicFrameMkLst>
            <pc:docMk/>
            <pc:sldMk cId="289834956" sldId="258"/>
            <ac:graphicFrameMk id="5" creationId="{4F47C218-572E-B10B-0DEB-533C09674D65}"/>
          </ac:graphicFrameMkLst>
        </pc:graphicFrameChg>
        <pc:graphicFrameChg chg="add del modGraphic">
          <ac:chgData name="Zeynep İnce" userId="207542c26d6effd9" providerId="LiveId" clId="{59546EBE-B629-4ACB-9416-F1F345526423}" dt="2024-03-19T08:45:33.715" v="3168" actId="1032"/>
          <ac:graphicFrameMkLst>
            <pc:docMk/>
            <pc:sldMk cId="289834956" sldId="258"/>
            <ac:graphicFrameMk id="6" creationId="{4387FDB6-CF51-0D36-B12A-AD64E49DD25F}"/>
          </ac:graphicFrameMkLst>
        </pc:graphicFrameChg>
        <pc:graphicFrameChg chg="add mod modGraphic">
          <ac:chgData name="Zeynep İnce" userId="207542c26d6effd9" providerId="LiveId" clId="{59546EBE-B629-4ACB-9416-F1F345526423}" dt="2024-03-19T08:58:18.791" v="4231" actId="14100"/>
          <ac:graphicFrameMkLst>
            <pc:docMk/>
            <pc:sldMk cId="289834956" sldId="258"/>
            <ac:graphicFrameMk id="7" creationId="{3B03D74B-B7FE-30AF-9290-3F5EBBF22256}"/>
          </ac:graphicFrameMkLst>
        </pc:graphicFrameChg>
        <pc:graphicFrameChg chg="add mod modGraphic">
          <ac:chgData name="Zeynep İnce" userId="207542c26d6effd9" providerId="LiveId" clId="{59546EBE-B629-4ACB-9416-F1F345526423}" dt="2024-03-19T08:58:11.929" v="4228" actId="1076"/>
          <ac:graphicFrameMkLst>
            <pc:docMk/>
            <pc:sldMk cId="289834956" sldId="258"/>
            <ac:graphicFrameMk id="8" creationId="{99D0E36C-DBAD-7C44-A76D-B157AB9D9D49}"/>
          </ac:graphicFrameMkLst>
        </pc:graphicFrameChg>
      </pc:sldChg>
      <pc:sldChg chg="new del">
        <pc:chgData name="Zeynep İnce" userId="207542c26d6effd9" providerId="LiveId" clId="{59546EBE-B629-4ACB-9416-F1F345526423}" dt="2024-03-19T08:11:34.433" v="1192" actId="2696"/>
        <pc:sldMkLst>
          <pc:docMk/>
          <pc:sldMk cId="492871018" sldId="258"/>
        </pc:sldMkLst>
      </pc:sldChg>
      <pc:sldChg chg="addSp delSp modSp new del mod">
        <pc:chgData name="Zeynep İnce" userId="207542c26d6effd9" providerId="LiveId" clId="{59546EBE-B629-4ACB-9416-F1F345526423}" dt="2024-03-19T08:25:00.826" v="1852" actId="2696"/>
        <pc:sldMkLst>
          <pc:docMk/>
          <pc:sldMk cId="783062302" sldId="258"/>
        </pc:sldMkLst>
        <pc:spChg chg="del mod">
          <ac:chgData name="Zeynep İnce" userId="207542c26d6effd9" providerId="LiveId" clId="{59546EBE-B629-4ACB-9416-F1F345526423}" dt="2024-03-19T08:24:25.091" v="1849" actId="12084"/>
          <ac:spMkLst>
            <pc:docMk/>
            <pc:sldMk cId="783062302" sldId="258"/>
            <ac:spMk id="2" creationId="{97AD47C5-D459-4C79-4B7D-D5C5A135952E}"/>
          </ac:spMkLst>
        </pc:spChg>
        <pc:graphicFrameChg chg="add mod">
          <ac:chgData name="Zeynep İnce" userId="207542c26d6effd9" providerId="LiveId" clId="{59546EBE-B629-4ACB-9416-F1F345526423}" dt="2024-03-19T08:24:56.540" v="1851" actId="1076"/>
          <ac:graphicFrameMkLst>
            <pc:docMk/>
            <pc:sldMk cId="783062302" sldId="258"/>
            <ac:graphicFrameMk id="4" creationId="{6FCEB947-5B49-9BAB-2804-C9614D13EECF}"/>
          </ac:graphicFrameMkLst>
        </pc:graphicFrameChg>
      </pc:sldChg>
      <pc:sldChg chg="addSp delSp modSp add del mod modClrScheme chgLayout">
        <pc:chgData name="Zeynep İnce" userId="207542c26d6effd9" providerId="LiveId" clId="{59546EBE-B629-4ACB-9416-F1F345526423}" dt="2024-03-19T08:27:27.221" v="1892" actId="2696"/>
        <pc:sldMkLst>
          <pc:docMk/>
          <pc:sldMk cId="2275832244" sldId="258"/>
        </pc:sldMkLst>
        <pc:spChg chg="add del mod ord">
          <ac:chgData name="Zeynep İnce" userId="207542c26d6effd9" providerId="LiveId" clId="{59546EBE-B629-4ACB-9416-F1F345526423}" dt="2024-03-19T08:27:22.429" v="1891" actId="700"/>
          <ac:spMkLst>
            <pc:docMk/>
            <pc:sldMk cId="2275832244" sldId="258"/>
            <ac:spMk id="2" creationId="{B275C6FD-7109-BF4F-18BE-B4AB93393EEC}"/>
          </ac:spMkLst>
        </pc:spChg>
        <pc:spChg chg="add del mod ord">
          <ac:chgData name="Zeynep İnce" userId="207542c26d6effd9" providerId="LiveId" clId="{59546EBE-B629-4ACB-9416-F1F345526423}" dt="2024-03-19T08:27:22.429" v="1891" actId="700"/>
          <ac:spMkLst>
            <pc:docMk/>
            <pc:sldMk cId="2275832244" sldId="258"/>
            <ac:spMk id="3" creationId="{01290094-1430-F352-50B2-DA819F5F9659}"/>
          </ac:spMkLst>
        </pc:spChg>
        <pc:spChg chg="add del mod">
          <ac:chgData name="Zeynep İnce" userId="207542c26d6effd9" providerId="LiveId" clId="{59546EBE-B629-4ACB-9416-F1F345526423}" dt="2024-03-19T08:27:15.550" v="1890" actId="6264"/>
          <ac:spMkLst>
            <pc:docMk/>
            <pc:sldMk cId="2275832244" sldId="258"/>
            <ac:spMk id="6" creationId="{A4E8A7C6-66FC-80D9-1006-1020D177394C}"/>
          </ac:spMkLst>
        </pc:spChg>
        <pc:spChg chg="add del mod">
          <ac:chgData name="Zeynep İnce" userId="207542c26d6effd9" providerId="LiveId" clId="{59546EBE-B629-4ACB-9416-F1F345526423}" dt="2024-03-19T08:27:15.550" v="1890" actId="6264"/>
          <ac:spMkLst>
            <pc:docMk/>
            <pc:sldMk cId="2275832244" sldId="258"/>
            <ac:spMk id="7" creationId="{3EDBF990-4030-8282-5124-BC026EC64619}"/>
          </ac:spMkLst>
        </pc:spChg>
        <pc:graphicFrameChg chg="add mod">
          <ac:chgData name="Zeynep İnce" userId="207542c26d6effd9" providerId="LiveId" clId="{59546EBE-B629-4ACB-9416-F1F345526423}" dt="2024-03-19T08:27:05.792" v="1876" actId="1076"/>
          <ac:graphicFrameMkLst>
            <pc:docMk/>
            <pc:sldMk cId="2275832244" sldId="258"/>
            <ac:graphicFrameMk id="4" creationId="{095E5041-04ED-3870-867C-8BB589EA5E74}"/>
          </ac:graphicFrameMkLst>
        </pc:graphicFrameChg>
        <pc:graphicFrameChg chg="add mod">
          <ac:chgData name="Zeynep İnce" userId="207542c26d6effd9" providerId="LiveId" clId="{59546EBE-B629-4ACB-9416-F1F345526423}" dt="2024-03-19T08:27:08.310" v="1884" actId="12084"/>
          <ac:graphicFrameMkLst>
            <pc:docMk/>
            <pc:sldMk cId="2275832244" sldId="258"/>
            <ac:graphicFrameMk id="5" creationId="{96DF2125-4187-3335-DF39-786ABEFB83B4}"/>
          </ac:graphicFrameMkLst>
        </pc:graphicFrameChg>
      </pc:sldChg>
      <pc:sldChg chg="modSp new del mod">
        <pc:chgData name="Zeynep İnce" userId="207542c26d6effd9" providerId="LiveId" clId="{59546EBE-B629-4ACB-9416-F1F345526423}" dt="2024-03-19T08:05:05.940" v="189" actId="2696"/>
        <pc:sldMkLst>
          <pc:docMk/>
          <pc:sldMk cId="2593289066" sldId="258"/>
        </pc:sldMkLst>
        <pc:spChg chg="mod">
          <ac:chgData name="Zeynep İnce" userId="207542c26d6effd9" providerId="LiveId" clId="{59546EBE-B629-4ACB-9416-F1F345526423}" dt="2024-03-19T08:05:01.079" v="188" actId="27636"/>
          <ac:spMkLst>
            <pc:docMk/>
            <pc:sldMk cId="2593289066" sldId="258"/>
            <ac:spMk id="2" creationId="{F2161FAB-C8B7-146C-681D-605AB56817E0}"/>
          </ac:spMkLst>
        </pc:spChg>
      </pc:sldChg>
      <pc:sldChg chg="addSp delSp modSp new del mod modClrScheme chgLayout">
        <pc:chgData name="Zeynep İnce" userId="207542c26d6effd9" providerId="LiveId" clId="{59546EBE-B629-4ACB-9416-F1F345526423}" dt="2024-03-19T08:22:07.744" v="1780" actId="2696"/>
        <pc:sldMkLst>
          <pc:docMk/>
          <pc:sldMk cId="3902351378" sldId="258"/>
        </pc:sldMkLst>
        <pc:spChg chg="mod ord">
          <ac:chgData name="Zeynep İnce" userId="207542c26d6effd9" providerId="LiveId" clId="{59546EBE-B629-4ACB-9416-F1F345526423}" dt="2024-03-19T08:20:43.750" v="1623" actId="14100"/>
          <ac:spMkLst>
            <pc:docMk/>
            <pc:sldMk cId="3902351378" sldId="258"/>
            <ac:spMk id="2" creationId="{0131A5F8-2190-F2A5-AF29-880C7E906E85}"/>
          </ac:spMkLst>
        </pc:spChg>
        <pc:spChg chg="del">
          <ac:chgData name="Zeynep İnce" userId="207542c26d6effd9" providerId="LiveId" clId="{59546EBE-B629-4ACB-9416-F1F345526423}" dt="2024-03-19T08:12:17.674" v="1216" actId="931"/>
          <ac:spMkLst>
            <pc:docMk/>
            <pc:sldMk cId="3902351378" sldId="258"/>
            <ac:spMk id="3" creationId="{092FC1D3-965E-2564-1814-2D29CDFFA656}"/>
          </ac:spMkLst>
        </pc:spChg>
        <pc:spChg chg="mod ord">
          <ac:chgData name="Zeynep İnce" userId="207542c26d6effd9" providerId="LiveId" clId="{59546EBE-B629-4ACB-9416-F1F345526423}" dt="2024-03-19T08:20:10.209" v="1572" actId="700"/>
          <ac:spMkLst>
            <pc:docMk/>
            <pc:sldMk cId="3902351378" sldId="258"/>
            <ac:spMk id="4" creationId="{688392A5-5716-5248-ABAB-5A36069E3EC5}"/>
          </ac:spMkLst>
        </pc:spChg>
        <pc:spChg chg="add del mod">
          <ac:chgData name="Zeynep İnce" userId="207542c26d6effd9" providerId="LiveId" clId="{59546EBE-B629-4ACB-9416-F1F345526423}" dt="2024-03-19T08:18:18.414" v="1555" actId="21"/>
          <ac:spMkLst>
            <pc:docMk/>
            <pc:sldMk cId="3902351378" sldId="258"/>
            <ac:spMk id="8" creationId="{03A3EA76-D035-A756-3A02-A3A905B8769B}"/>
          </ac:spMkLst>
        </pc:spChg>
        <pc:spChg chg="add del mod ord">
          <ac:chgData name="Zeynep İnce" userId="207542c26d6effd9" providerId="LiveId" clId="{59546EBE-B629-4ACB-9416-F1F345526423}" dt="2024-03-19T08:20:02.951" v="1571" actId="700"/>
          <ac:spMkLst>
            <pc:docMk/>
            <pc:sldMk cId="3902351378" sldId="258"/>
            <ac:spMk id="9" creationId="{CAC1C269-7D08-5232-3A3B-F950D528E93C}"/>
          </ac:spMkLst>
        </pc:spChg>
        <pc:spChg chg="add mod ord">
          <ac:chgData name="Zeynep İnce" userId="207542c26d6effd9" providerId="LiveId" clId="{59546EBE-B629-4ACB-9416-F1F345526423}" dt="2024-03-19T08:21:55.724" v="1779" actId="20577"/>
          <ac:spMkLst>
            <pc:docMk/>
            <pc:sldMk cId="3902351378" sldId="258"/>
            <ac:spMk id="10" creationId="{33B29A7B-395F-B305-B4D8-BBC1A309A586}"/>
          </ac:spMkLst>
        </pc:spChg>
        <pc:picChg chg="add del mod">
          <ac:chgData name="Zeynep İnce" userId="207542c26d6effd9" providerId="LiveId" clId="{59546EBE-B629-4ACB-9416-F1F345526423}" dt="2024-03-19T08:18:02.885" v="1554" actId="21"/>
          <ac:picMkLst>
            <pc:docMk/>
            <pc:sldMk cId="3902351378" sldId="258"/>
            <ac:picMk id="6" creationId="{3D2482FD-ED1D-6EAB-145B-B4B244AF104E}"/>
          </ac:picMkLst>
        </pc:picChg>
      </pc:sldChg>
      <pc:sldChg chg="new del">
        <pc:chgData name="Zeynep İnce" userId="207542c26d6effd9" providerId="LiveId" clId="{59546EBE-B629-4ACB-9416-F1F345526423}" dt="2024-03-19T08:11:37.618" v="1193" actId="2696"/>
        <pc:sldMkLst>
          <pc:docMk/>
          <pc:sldMk cId="1197801841" sldId="259"/>
        </pc:sldMkLst>
      </pc:sldChg>
      <pc:sldChg chg="addSp delSp modSp new mod modClrScheme chgLayout">
        <pc:chgData name="Zeynep İnce" userId="207542c26d6effd9" providerId="LiveId" clId="{59546EBE-B629-4ACB-9416-F1F345526423}" dt="2024-03-19T14:40:35.212" v="5566" actId="20577"/>
        <pc:sldMkLst>
          <pc:docMk/>
          <pc:sldMk cId="3051115929" sldId="259"/>
        </pc:sldMkLst>
        <pc:spChg chg="add del mod ord">
          <ac:chgData name="Zeynep İnce" userId="207542c26d6effd9" providerId="LiveId" clId="{59546EBE-B629-4ACB-9416-F1F345526423}" dt="2024-03-19T08:59:31.261" v="4237" actId="700"/>
          <ac:spMkLst>
            <pc:docMk/>
            <pc:sldMk cId="3051115929" sldId="259"/>
            <ac:spMk id="2" creationId="{6A3B3D92-0F95-53CB-A589-0E1586777CD9}"/>
          </ac:spMkLst>
        </pc:spChg>
        <pc:spChg chg="add del mod">
          <ac:chgData name="Zeynep İnce" userId="207542c26d6effd9" providerId="LiveId" clId="{59546EBE-B629-4ACB-9416-F1F345526423}" dt="2024-03-19T14:35:15.925" v="5034" actId="11529"/>
          <ac:spMkLst>
            <pc:docMk/>
            <pc:sldMk cId="3051115929" sldId="259"/>
            <ac:spMk id="2" creationId="{9762BA60-E5A7-4DE3-E1F2-50E5A95F26D9}"/>
          </ac:spMkLst>
        </pc:spChg>
        <pc:spChg chg="add del mod ord">
          <ac:chgData name="Zeynep İnce" userId="207542c26d6effd9" providerId="LiveId" clId="{59546EBE-B629-4ACB-9416-F1F345526423}" dt="2024-03-19T08:59:31.261" v="4237" actId="700"/>
          <ac:spMkLst>
            <pc:docMk/>
            <pc:sldMk cId="3051115929" sldId="259"/>
            <ac:spMk id="3" creationId="{6A9E1E42-52F2-6005-705A-7C80807DA010}"/>
          </ac:spMkLst>
        </pc:spChg>
        <pc:spChg chg="add mod">
          <ac:chgData name="Zeynep İnce" userId="207542c26d6effd9" providerId="LiveId" clId="{59546EBE-B629-4ACB-9416-F1F345526423}" dt="2024-03-19T14:37:05.939" v="5132" actId="1076"/>
          <ac:spMkLst>
            <pc:docMk/>
            <pc:sldMk cId="3051115929" sldId="259"/>
            <ac:spMk id="3" creationId="{D6322C4F-8FFA-265F-B7C9-FD40CB46568F}"/>
          </ac:spMkLst>
        </pc:spChg>
        <pc:spChg chg="add mod ord">
          <ac:chgData name="Zeynep İnce" userId="207542c26d6effd9" providerId="LiveId" clId="{59546EBE-B629-4ACB-9416-F1F345526423}" dt="2024-03-19T09:04:29.179" v="4903" actId="13926"/>
          <ac:spMkLst>
            <pc:docMk/>
            <pc:sldMk cId="3051115929" sldId="259"/>
            <ac:spMk id="4" creationId="{B866A9FE-042D-92AD-35F9-B328B27501B3}"/>
          </ac:spMkLst>
        </pc:spChg>
        <pc:spChg chg="add mod ord">
          <ac:chgData name="Zeynep İnce" userId="207542c26d6effd9" providerId="LiveId" clId="{59546EBE-B629-4ACB-9416-F1F345526423}" dt="2024-03-19T09:04:35.945" v="4904" actId="14100"/>
          <ac:spMkLst>
            <pc:docMk/>
            <pc:sldMk cId="3051115929" sldId="259"/>
            <ac:spMk id="5" creationId="{52FDC186-B12F-D030-BD63-8208AE8DDB3F}"/>
          </ac:spMkLst>
        </pc:spChg>
        <pc:spChg chg="add mod">
          <ac:chgData name="Zeynep İnce" userId="207542c26d6effd9" providerId="LiveId" clId="{59546EBE-B629-4ACB-9416-F1F345526423}" dt="2024-03-19T14:40:35.212" v="5566" actId="20577"/>
          <ac:spMkLst>
            <pc:docMk/>
            <pc:sldMk cId="3051115929" sldId="259"/>
            <ac:spMk id="6" creationId="{D384D575-10F5-773E-0F38-4EB70CFFD220}"/>
          </ac:spMkLst>
        </pc:spChg>
        <pc:spChg chg="add mod">
          <ac:chgData name="Zeynep İnce" userId="207542c26d6effd9" providerId="LiveId" clId="{59546EBE-B629-4ACB-9416-F1F345526423}" dt="2024-03-19T09:07:23.250" v="5014" actId="767"/>
          <ac:spMkLst>
            <pc:docMk/>
            <pc:sldMk cId="3051115929" sldId="259"/>
            <ac:spMk id="8" creationId="{EE11C7EE-EFFB-EB9F-A97B-C75AD948466B}"/>
          </ac:spMkLst>
        </pc:spChg>
        <pc:picChg chg="add del mod">
          <ac:chgData name="Zeynep İnce" userId="207542c26d6effd9" providerId="LiveId" clId="{59546EBE-B629-4ACB-9416-F1F345526423}" dt="2024-03-19T09:04:57.406" v="4907" actId="21"/>
          <ac:picMkLst>
            <pc:docMk/>
            <pc:sldMk cId="3051115929" sldId="259"/>
            <ac:picMk id="7" creationId="{A6ABAEB9-3726-D965-0649-2674F115CD42}"/>
          </ac:picMkLst>
        </pc:picChg>
      </pc:sldChg>
      <pc:sldChg chg="delSp modSp new mod">
        <pc:chgData name="Zeynep İnce" userId="207542c26d6effd9" providerId="LiveId" clId="{59546EBE-B629-4ACB-9416-F1F345526423}" dt="2024-03-19T14:46:54.455" v="6239" actId="14100"/>
        <pc:sldMkLst>
          <pc:docMk/>
          <pc:sldMk cId="1625370390" sldId="260"/>
        </pc:sldMkLst>
        <pc:spChg chg="del mod">
          <ac:chgData name="Zeynep İnce" userId="207542c26d6effd9" providerId="LiveId" clId="{59546EBE-B629-4ACB-9416-F1F345526423}" dt="2024-03-19T14:41:21.880" v="5606" actId="21"/>
          <ac:spMkLst>
            <pc:docMk/>
            <pc:sldMk cId="1625370390" sldId="260"/>
            <ac:spMk id="2" creationId="{B0D7883A-962F-FB7E-1BA6-BE71BCCEE91D}"/>
          </ac:spMkLst>
        </pc:spChg>
        <pc:spChg chg="mod">
          <ac:chgData name="Zeynep İnce" userId="207542c26d6effd9" providerId="LiveId" clId="{59546EBE-B629-4ACB-9416-F1F345526423}" dt="2024-03-19T14:46:54.455" v="6239" actId="14100"/>
          <ac:spMkLst>
            <pc:docMk/>
            <pc:sldMk cId="1625370390" sldId="260"/>
            <ac:spMk id="3" creationId="{7D32AA3C-1DBA-F7EF-53F9-C2ABCAAC2380}"/>
          </ac:spMkLst>
        </pc:spChg>
      </pc:sldChg>
      <pc:sldChg chg="modSp new mod">
        <pc:chgData name="Zeynep İnce" userId="207542c26d6effd9" providerId="LiveId" clId="{59546EBE-B629-4ACB-9416-F1F345526423}" dt="2024-03-19T15:01:45.131" v="8368" actId="20577"/>
        <pc:sldMkLst>
          <pc:docMk/>
          <pc:sldMk cId="1108842513" sldId="261"/>
        </pc:sldMkLst>
        <pc:spChg chg="mod">
          <ac:chgData name="Zeynep İnce" userId="207542c26d6effd9" providerId="LiveId" clId="{59546EBE-B629-4ACB-9416-F1F345526423}" dt="2024-03-19T14:47:33.144" v="6285" actId="14100"/>
          <ac:spMkLst>
            <pc:docMk/>
            <pc:sldMk cId="1108842513" sldId="261"/>
            <ac:spMk id="2" creationId="{BF7B8A23-CB1B-DA3B-700D-37FED13097BA}"/>
          </ac:spMkLst>
        </pc:spChg>
        <pc:spChg chg="mod">
          <ac:chgData name="Zeynep İnce" userId="207542c26d6effd9" providerId="LiveId" clId="{59546EBE-B629-4ACB-9416-F1F345526423}" dt="2024-03-19T15:01:45.131" v="8368" actId="20577"/>
          <ac:spMkLst>
            <pc:docMk/>
            <pc:sldMk cId="1108842513" sldId="261"/>
            <ac:spMk id="3" creationId="{9E8052CA-B28D-5386-32FA-D30FD4F9443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E8C6F-0A5D-4DB1-A130-480DF10441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6215172-6023-4378-99F8-3471A2CB6E92}">
      <dgm:prSet phldrT="[Metin]" custT="1"/>
      <dgm:spPr/>
      <dgm:t>
        <a:bodyPr/>
        <a:lstStyle/>
        <a:p>
          <a:r>
            <a:rPr lang="tr-TR" sz="1700" dirty="0"/>
            <a:t>Çoklu ortam veri modeli</a:t>
          </a:r>
        </a:p>
      </dgm:t>
    </dgm:pt>
    <dgm:pt modelId="{DBE3B216-2596-4A5C-872A-5554A3192741}" type="parTrans" cxnId="{57B99A4B-9365-41DC-9D3F-F70310C0EDD7}">
      <dgm:prSet/>
      <dgm:spPr/>
      <dgm:t>
        <a:bodyPr/>
        <a:lstStyle/>
        <a:p>
          <a:endParaRPr lang="tr-TR"/>
        </a:p>
      </dgm:t>
    </dgm:pt>
    <dgm:pt modelId="{9787CB6F-FBC1-4D4B-929C-E53F73353DBF}" type="sibTrans" cxnId="{57B99A4B-9365-41DC-9D3F-F70310C0EDD7}">
      <dgm:prSet/>
      <dgm:spPr/>
      <dgm:t>
        <a:bodyPr/>
        <a:lstStyle/>
        <a:p>
          <a:endParaRPr lang="tr-TR"/>
        </a:p>
      </dgm:t>
    </dgm:pt>
    <dgm:pt modelId="{06ABAFDF-26B3-4E3A-83B4-1921BFA1B9EC}">
      <dgm:prSet phldrT="[Metin]" custT="1"/>
      <dgm:spPr/>
      <dgm:t>
        <a:bodyPr/>
        <a:lstStyle/>
        <a:p>
          <a:r>
            <a:rPr lang="tr-TR" sz="1400" dirty="0"/>
            <a:t>Büyük verilerin işlenmesi </a:t>
          </a:r>
          <a:r>
            <a:rPr lang="tr-TR" sz="1400" dirty="0" err="1"/>
            <a:t>sıradındaki</a:t>
          </a:r>
          <a:r>
            <a:rPr lang="tr-TR" sz="1400" dirty="0"/>
            <a:t> ara adımların kullanıcıya gösterilmediği modeldir.</a:t>
          </a:r>
        </a:p>
      </dgm:t>
    </dgm:pt>
    <dgm:pt modelId="{A6553206-06EB-44F6-9717-036CB8DA592B}" type="parTrans" cxnId="{F8C37D0C-7BCF-47F9-8C84-58DF293BE5C4}">
      <dgm:prSet/>
      <dgm:spPr/>
      <dgm:t>
        <a:bodyPr/>
        <a:lstStyle/>
        <a:p>
          <a:endParaRPr lang="tr-TR"/>
        </a:p>
      </dgm:t>
    </dgm:pt>
    <dgm:pt modelId="{6CD21111-6B7E-41F0-99A7-C51A9DB07443}" type="sibTrans" cxnId="{F8C37D0C-7BCF-47F9-8C84-58DF293BE5C4}">
      <dgm:prSet/>
      <dgm:spPr/>
      <dgm:t>
        <a:bodyPr/>
        <a:lstStyle/>
        <a:p>
          <a:endParaRPr lang="tr-TR"/>
        </a:p>
      </dgm:t>
    </dgm:pt>
    <dgm:pt modelId="{D38109E5-1493-4669-830C-6707A073A846}">
      <dgm:prSet phldrT="[Metin]" custT="1"/>
      <dgm:spPr/>
      <dgm:t>
        <a:bodyPr/>
        <a:lstStyle/>
        <a:p>
          <a:r>
            <a:rPr lang="tr-TR" sz="1700" dirty="0"/>
            <a:t>Dağıtık veri modeli</a:t>
          </a:r>
        </a:p>
      </dgm:t>
    </dgm:pt>
    <dgm:pt modelId="{70FAD5C4-5107-4126-9DD2-DEEA815DA28D}" type="parTrans" cxnId="{4FEA40BA-2069-452D-A946-DE30FEFD1C59}">
      <dgm:prSet/>
      <dgm:spPr/>
      <dgm:t>
        <a:bodyPr/>
        <a:lstStyle/>
        <a:p>
          <a:endParaRPr lang="tr-TR"/>
        </a:p>
      </dgm:t>
    </dgm:pt>
    <dgm:pt modelId="{F5D7FDB3-8950-4427-B59B-257D94F4F324}" type="sibTrans" cxnId="{4FEA40BA-2069-452D-A946-DE30FEFD1C59}">
      <dgm:prSet/>
      <dgm:spPr/>
      <dgm:t>
        <a:bodyPr/>
        <a:lstStyle/>
        <a:p>
          <a:endParaRPr lang="tr-TR"/>
        </a:p>
      </dgm:t>
    </dgm:pt>
    <dgm:pt modelId="{5A2F1388-E860-417D-8421-093E3EAAC133}">
      <dgm:prSet phldrT="[Metin]" custT="1"/>
      <dgm:spPr/>
      <dgm:t>
        <a:bodyPr/>
        <a:lstStyle/>
        <a:p>
          <a:r>
            <a:rPr lang="tr-TR" sz="1400" dirty="0"/>
            <a:t>Birbirinden ayrı iki veri tabanının bilgisayar ağı ile birbirine bağlanması sonucu oluşan yapıdır</a:t>
          </a:r>
          <a:r>
            <a:rPr lang="tr-TR" sz="1600" dirty="0"/>
            <a:t>.</a:t>
          </a:r>
        </a:p>
      </dgm:t>
    </dgm:pt>
    <dgm:pt modelId="{48BE8732-7B92-45D8-A66E-A2160CB96236}" type="parTrans" cxnId="{16721D4A-88A6-4719-86F3-D22599618430}">
      <dgm:prSet/>
      <dgm:spPr/>
      <dgm:t>
        <a:bodyPr/>
        <a:lstStyle/>
        <a:p>
          <a:endParaRPr lang="tr-TR"/>
        </a:p>
      </dgm:t>
    </dgm:pt>
    <dgm:pt modelId="{DE10920B-343E-4587-9315-E1F09F46E0B8}" type="sibTrans" cxnId="{16721D4A-88A6-4719-86F3-D22599618430}">
      <dgm:prSet/>
      <dgm:spPr/>
      <dgm:t>
        <a:bodyPr/>
        <a:lstStyle/>
        <a:p>
          <a:endParaRPr lang="tr-TR"/>
        </a:p>
      </dgm:t>
    </dgm:pt>
    <dgm:pt modelId="{F30544DA-CF4D-4E63-B85E-6DA22060E607}" type="pres">
      <dgm:prSet presAssocID="{190E8C6F-0A5D-4DB1-A130-480DF1044108}" presName="Name0" presStyleCnt="0">
        <dgm:presLayoutVars>
          <dgm:dir/>
          <dgm:animLvl val="lvl"/>
          <dgm:resizeHandles val="exact"/>
        </dgm:presLayoutVars>
      </dgm:prSet>
      <dgm:spPr/>
    </dgm:pt>
    <dgm:pt modelId="{7583353B-24DA-425D-A188-07D39DB22739}" type="pres">
      <dgm:prSet presAssocID="{76215172-6023-4378-99F8-3471A2CB6E92}" presName="composite" presStyleCnt="0"/>
      <dgm:spPr/>
    </dgm:pt>
    <dgm:pt modelId="{480AF38D-89D3-441B-A83F-40D0F7BA0DC4}" type="pres">
      <dgm:prSet presAssocID="{76215172-6023-4378-99F8-3471A2CB6E9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34C9AB8-BC6E-4ADE-A87A-9CAD099513B4}" type="pres">
      <dgm:prSet presAssocID="{76215172-6023-4378-99F8-3471A2CB6E92}" presName="desTx" presStyleLbl="alignAccFollowNode1" presStyleIdx="0" presStyleCnt="2">
        <dgm:presLayoutVars>
          <dgm:bulletEnabled val="1"/>
        </dgm:presLayoutVars>
      </dgm:prSet>
      <dgm:spPr/>
    </dgm:pt>
    <dgm:pt modelId="{949F5092-B0C3-4D21-9632-FE52A8FF8C91}" type="pres">
      <dgm:prSet presAssocID="{9787CB6F-FBC1-4D4B-929C-E53F73353DBF}" presName="space" presStyleCnt="0"/>
      <dgm:spPr/>
    </dgm:pt>
    <dgm:pt modelId="{8083E2BE-5429-4CCC-9809-F1EAF5F82438}" type="pres">
      <dgm:prSet presAssocID="{D38109E5-1493-4669-830C-6707A073A846}" presName="composite" presStyleCnt="0"/>
      <dgm:spPr/>
    </dgm:pt>
    <dgm:pt modelId="{7DE5070A-8DD8-4D27-9DDC-8100A6097E31}" type="pres">
      <dgm:prSet presAssocID="{D38109E5-1493-4669-830C-6707A073A84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0ABC5F-ED77-4295-98CF-FABD7CE4E4F7}" type="pres">
      <dgm:prSet presAssocID="{D38109E5-1493-4669-830C-6707A073A84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C37D0C-7BCF-47F9-8C84-58DF293BE5C4}" srcId="{76215172-6023-4378-99F8-3471A2CB6E92}" destId="{06ABAFDF-26B3-4E3A-83B4-1921BFA1B9EC}" srcOrd="0" destOrd="0" parTransId="{A6553206-06EB-44F6-9717-036CB8DA592B}" sibTransId="{6CD21111-6B7E-41F0-99A7-C51A9DB07443}"/>
    <dgm:cxn modelId="{16721D4A-88A6-4719-86F3-D22599618430}" srcId="{D38109E5-1493-4669-830C-6707A073A846}" destId="{5A2F1388-E860-417D-8421-093E3EAAC133}" srcOrd="0" destOrd="0" parTransId="{48BE8732-7B92-45D8-A66E-A2160CB96236}" sibTransId="{DE10920B-343E-4587-9315-E1F09F46E0B8}"/>
    <dgm:cxn modelId="{F151444B-B919-461D-A0C5-01EAC43C12B8}" type="presOf" srcId="{5A2F1388-E860-417D-8421-093E3EAAC133}" destId="{A00ABC5F-ED77-4295-98CF-FABD7CE4E4F7}" srcOrd="0" destOrd="0" presId="urn:microsoft.com/office/officeart/2005/8/layout/hList1"/>
    <dgm:cxn modelId="{57B99A4B-9365-41DC-9D3F-F70310C0EDD7}" srcId="{190E8C6F-0A5D-4DB1-A130-480DF1044108}" destId="{76215172-6023-4378-99F8-3471A2CB6E92}" srcOrd="0" destOrd="0" parTransId="{DBE3B216-2596-4A5C-872A-5554A3192741}" sibTransId="{9787CB6F-FBC1-4D4B-929C-E53F73353DBF}"/>
    <dgm:cxn modelId="{28CBAF7E-5388-4FBC-B8BF-59A87B20C21B}" type="presOf" srcId="{D38109E5-1493-4669-830C-6707A073A846}" destId="{7DE5070A-8DD8-4D27-9DDC-8100A6097E31}" srcOrd="0" destOrd="0" presId="urn:microsoft.com/office/officeart/2005/8/layout/hList1"/>
    <dgm:cxn modelId="{4FEA40BA-2069-452D-A946-DE30FEFD1C59}" srcId="{190E8C6F-0A5D-4DB1-A130-480DF1044108}" destId="{D38109E5-1493-4669-830C-6707A073A846}" srcOrd="1" destOrd="0" parTransId="{70FAD5C4-5107-4126-9DD2-DEEA815DA28D}" sibTransId="{F5D7FDB3-8950-4427-B59B-257D94F4F324}"/>
    <dgm:cxn modelId="{4304BFC5-7268-41C1-B39A-B97F5B14C505}" type="presOf" srcId="{190E8C6F-0A5D-4DB1-A130-480DF1044108}" destId="{F30544DA-CF4D-4E63-B85E-6DA22060E607}" srcOrd="0" destOrd="0" presId="urn:microsoft.com/office/officeart/2005/8/layout/hList1"/>
    <dgm:cxn modelId="{C52537DE-3494-4EC7-BDD3-9789D9CC4F6B}" type="presOf" srcId="{06ABAFDF-26B3-4E3A-83B4-1921BFA1B9EC}" destId="{034C9AB8-BC6E-4ADE-A87A-9CAD099513B4}" srcOrd="0" destOrd="0" presId="urn:microsoft.com/office/officeart/2005/8/layout/hList1"/>
    <dgm:cxn modelId="{8676F1EF-9E4E-43FC-852B-3B3901629352}" type="presOf" srcId="{76215172-6023-4378-99F8-3471A2CB6E92}" destId="{480AF38D-89D3-441B-A83F-40D0F7BA0DC4}" srcOrd="0" destOrd="0" presId="urn:microsoft.com/office/officeart/2005/8/layout/hList1"/>
    <dgm:cxn modelId="{F337F3EA-8742-48AA-B101-0DAD635A2920}" type="presParOf" srcId="{F30544DA-CF4D-4E63-B85E-6DA22060E607}" destId="{7583353B-24DA-425D-A188-07D39DB22739}" srcOrd="0" destOrd="0" presId="urn:microsoft.com/office/officeart/2005/8/layout/hList1"/>
    <dgm:cxn modelId="{62C47797-C0CC-40B1-A297-BBAEB52B1346}" type="presParOf" srcId="{7583353B-24DA-425D-A188-07D39DB22739}" destId="{480AF38D-89D3-441B-A83F-40D0F7BA0DC4}" srcOrd="0" destOrd="0" presId="urn:microsoft.com/office/officeart/2005/8/layout/hList1"/>
    <dgm:cxn modelId="{9047584B-20E8-4612-8096-09E7D01AF725}" type="presParOf" srcId="{7583353B-24DA-425D-A188-07D39DB22739}" destId="{034C9AB8-BC6E-4ADE-A87A-9CAD099513B4}" srcOrd="1" destOrd="0" presId="urn:microsoft.com/office/officeart/2005/8/layout/hList1"/>
    <dgm:cxn modelId="{65DF8C64-8BFC-4A2A-A2DE-99F5F65EADB3}" type="presParOf" srcId="{F30544DA-CF4D-4E63-B85E-6DA22060E607}" destId="{949F5092-B0C3-4D21-9632-FE52A8FF8C91}" srcOrd="1" destOrd="0" presId="urn:microsoft.com/office/officeart/2005/8/layout/hList1"/>
    <dgm:cxn modelId="{9DD5DFCA-D003-4928-95A7-2DA98617B57B}" type="presParOf" srcId="{F30544DA-CF4D-4E63-B85E-6DA22060E607}" destId="{8083E2BE-5429-4CCC-9809-F1EAF5F82438}" srcOrd="2" destOrd="0" presId="urn:microsoft.com/office/officeart/2005/8/layout/hList1"/>
    <dgm:cxn modelId="{54B11676-A732-4E7E-B6D4-DAC0FCDE227A}" type="presParOf" srcId="{8083E2BE-5429-4CCC-9809-F1EAF5F82438}" destId="{7DE5070A-8DD8-4D27-9DDC-8100A6097E31}" srcOrd="0" destOrd="0" presId="urn:microsoft.com/office/officeart/2005/8/layout/hList1"/>
    <dgm:cxn modelId="{17E40FCD-C0A3-4E87-A65D-C2B28404A51F}" type="presParOf" srcId="{8083E2BE-5429-4CCC-9809-F1EAF5F82438}" destId="{A00ABC5F-ED77-4295-98CF-FABD7CE4E4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0CCD3-61E5-4D8A-81D5-C5E520F9C9A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6CA16AB-85EE-4446-974D-84BF12A9E7E9}">
      <dgm:prSet phldrT="[Metin]" custT="1"/>
      <dgm:spPr/>
      <dgm:t>
        <a:bodyPr/>
        <a:lstStyle/>
        <a:p>
          <a:r>
            <a:rPr lang="tr-TR" sz="1700" dirty="0"/>
            <a:t>Düz tablo modeli</a:t>
          </a:r>
        </a:p>
      </dgm:t>
    </dgm:pt>
    <dgm:pt modelId="{FE8D4BD9-E6CD-4EAF-94CC-6F228F185A90}" type="parTrans" cxnId="{3A6E1192-C0BB-4604-8F09-FD3C7AF32C50}">
      <dgm:prSet/>
      <dgm:spPr/>
      <dgm:t>
        <a:bodyPr/>
        <a:lstStyle/>
        <a:p>
          <a:endParaRPr lang="tr-TR"/>
        </a:p>
      </dgm:t>
    </dgm:pt>
    <dgm:pt modelId="{C65709EF-0719-4B07-B022-81F3779F2B12}" type="sibTrans" cxnId="{3A6E1192-C0BB-4604-8F09-FD3C7AF32C50}">
      <dgm:prSet/>
      <dgm:spPr/>
      <dgm:t>
        <a:bodyPr/>
        <a:lstStyle/>
        <a:p>
          <a:endParaRPr lang="tr-TR"/>
        </a:p>
      </dgm:t>
    </dgm:pt>
    <dgm:pt modelId="{CCAF46EC-C0AC-4BC6-89EA-DA8C14B65BBF}">
      <dgm:prSet phldrT="[Metin]"/>
      <dgm:spPr/>
      <dgm:t>
        <a:bodyPr/>
        <a:lstStyle/>
        <a:p>
          <a:r>
            <a:rPr lang="tr-TR" dirty="0"/>
            <a:t>Verilerin tek bir tabloda tutulduğu iki boyutlu veri grubundan oluşan </a:t>
          </a:r>
          <a:r>
            <a:rPr lang="tr-TR" dirty="0" err="1"/>
            <a:t>modeldir.Sütunlarda</a:t>
          </a:r>
          <a:r>
            <a:rPr lang="tr-TR" dirty="0"/>
            <a:t> benzer </a:t>
          </a:r>
          <a:r>
            <a:rPr lang="tr-TR" dirty="0" err="1"/>
            <a:t>özellikler,satırlarda</a:t>
          </a:r>
          <a:r>
            <a:rPr lang="tr-TR" dirty="0"/>
            <a:t> veri grupları yer alır.</a:t>
          </a:r>
        </a:p>
      </dgm:t>
    </dgm:pt>
    <dgm:pt modelId="{FD79F993-2436-4F33-8832-E81BE62AED04}" type="parTrans" cxnId="{FE9B43C4-65B6-4D2C-ADDC-ACD81DD168E1}">
      <dgm:prSet/>
      <dgm:spPr/>
      <dgm:t>
        <a:bodyPr/>
        <a:lstStyle/>
        <a:p>
          <a:endParaRPr lang="tr-TR"/>
        </a:p>
      </dgm:t>
    </dgm:pt>
    <dgm:pt modelId="{D9A31E0C-C76C-490D-BA03-7D61660322E4}" type="sibTrans" cxnId="{FE9B43C4-65B6-4D2C-ADDC-ACD81DD168E1}">
      <dgm:prSet/>
      <dgm:spPr/>
      <dgm:t>
        <a:bodyPr/>
        <a:lstStyle/>
        <a:p>
          <a:endParaRPr lang="tr-TR"/>
        </a:p>
      </dgm:t>
    </dgm:pt>
    <dgm:pt modelId="{6E0AE4EE-F1E4-47E7-8102-BFC4ABD4DFE5}">
      <dgm:prSet phldrT="[Metin]" custT="1"/>
      <dgm:spPr/>
      <dgm:t>
        <a:bodyPr/>
        <a:lstStyle/>
        <a:p>
          <a:r>
            <a:rPr lang="tr-TR" sz="1700" dirty="0"/>
            <a:t>Hiyerarşik veri modeli</a:t>
          </a:r>
        </a:p>
      </dgm:t>
    </dgm:pt>
    <dgm:pt modelId="{D2557A89-FFE0-4458-94AC-9B1C5CC5E3BF}" type="parTrans" cxnId="{76C0DF85-517B-4304-AAD7-9E605737E558}">
      <dgm:prSet/>
      <dgm:spPr/>
      <dgm:t>
        <a:bodyPr/>
        <a:lstStyle/>
        <a:p>
          <a:endParaRPr lang="tr-TR"/>
        </a:p>
      </dgm:t>
    </dgm:pt>
    <dgm:pt modelId="{AA0DA779-E282-4E49-9537-031131D9A962}" type="sibTrans" cxnId="{76C0DF85-517B-4304-AAD7-9E605737E558}">
      <dgm:prSet/>
      <dgm:spPr/>
      <dgm:t>
        <a:bodyPr/>
        <a:lstStyle/>
        <a:p>
          <a:endParaRPr lang="tr-TR"/>
        </a:p>
      </dgm:t>
    </dgm:pt>
    <dgm:pt modelId="{5977C400-C23F-42AE-A45A-8A23EF96E2CA}">
      <dgm:prSet phldrT="[Metin]"/>
      <dgm:spPr/>
      <dgm:t>
        <a:bodyPr/>
        <a:lstStyle/>
        <a:p>
          <a:r>
            <a:rPr lang="tr-TR" dirty="0"/>
            <a:t>Burada veriler ağaç yapısı baz alınarak depolanır. En baştaki kayıt </a:t>
          </a:r>
          <a:r>
            <a:rPr lang="tr-TR" dirty="0" err="1"/>
            <a:t>kök,ondan</a:t>
          </a:r>
          <a:r>
            <a:rPr lang="tr-TR" dirty="0"/>
            <a:t> </a:t>
          </a:r>
          <a:r>
            <a:rPr lang="tr-TR" dirty="0" err="1"/>
            <a:t>aonra</a:t>
          </a:r>
          <a:r>
            <a:rPr lang="tr-TR" dirty="0"/>
            <a:t> yapılan kayıtlar çocuk olarak isimlendirilir.</a:t>
          </a:r>
        </a:p>
      </dgm:t>
    </dgm:pt>
    <dgm:pt modelId="{214FD110-2B10-43FB-870B-20BA0A5F6501}" type="parTrans" cxnId="{56E5A365-EA38-4E02-9B32-7F082E9502D6}">
      <dgm:prSet/>
      <dgm:spPr/>
      <dgm:t>
        <a:bodyPr/>
        <a:lstStyle/>
        <a:p>
          <a:endParaRPr lang="tr-TR"/>
        </a:p>
      </dgm:t>
    </dgm:pt>
    <dgm:pt modelId="{20E61249-0343-4005-8CBC-F63180D51CCE}" type="sibTrans" cxnId="{56E5A365-EA38-4E02-9B32-7F082E9502D6}">
      <dgm:prSet/>
      <dgm:spPr/>
      <dgm:t>
        <a:bodyPr/>
        <a:lstStyle/>
        <a:p>
          <a:endParaRPr lang="tr-TR"/>
        </a:p>
      </dgm:t>
    </dgm:pt>
    <dgm:pt modelId="{0891177F-BC33-46A9-8D8B-AC906F50354B}">
      <dgm:prSet phldrT="[Metin]" custT="1"/>
      <dgm:spPr/>
      <dgm:t>
        <a:bodyPr/>
        <a:lstStyle/>
        <a:p>
          <a:r>
            <a:rPr lang="tr-TR" sz="1700" dirty="0"/>
            <a:t>Ağ veri modeli</a:t>
          </a:r>
        </a:p>
      </dgm:t>
    </dgm:pt>
    <dgm:pt modelId="{B79EB085-2F3A-4878-B7A5-0E84066222E2}" type="parTrans" cxnId="{7D84FEE5-52AC-44BF-B7AA-16E2208C5034}">
      <dgm:prSet/>
      <dgm:spPr/>
      <dgm:t>
        <a:bodyPr/>
        <a:lstStyle/>
        <a:p>
          <a:endParaRPr lang="tr-TR"/>
        </a:p>
      </dgm:t>
    </dgm:pt>
    <dgm:pt modelId="{AA14301F-7CE7-4CF3-9977-D7EF5F0F80EA}" type="sibTrans" cxnId="{7D84FEE5-52AC-44BF-B7AA-16E2208C5034}">
      <dgm:prSet/>
      <dgm:spPr/>
      <dgm:t>
        <a:bodyPr/>
        <a:lstStyle/>
        <a:p>
          <a:endParaRPr lang="tr-TR"/>
        </a:p>
      </dgm:t>
    </dgm:pt>
    <dgm:pt modelId="{25EF60E3-3DF7-436A-A965-902D31094361}">
      <dgm:prSet phldrT="[Metin]"/>
      <dgm:spPr/>
      <dgm:t>
        <a:bodyPr/>
        <a:lstStyle/>
        <a:p>
          <a:r>
            <a:rPr lang="tr-TR" dirty="0"/>
            <a:t>Hiyerarşik veri modeli ile benzer yapıdadır. Aralarındaki en büyük </a:t>
          </a:r>
          <a:r>
            <a:rPr lang="tr-TR" dirty="0" err="1"/>
            <a:t>fark,uç</a:t>
          </a:r>
          <a:r>
            <a:rPr lang="tr-TR" dirty="0"/>
            <a:t> düğüm </a:t>
          </a:r>
          <a:r>
            <a:rPr lang="tr-TR" dirty="0" err="1"/>
            <a:t>verinini</a:t>
          </a:r>
          <a:r>
            <a:rPr lang="tr-TR" dirty="0"/>
            <a:t> iç düğüme işaret edebilmesidir.</a:t>
          </a:r>
        </a:p>
      </dgm:t>
    </dgm:pt>
    <dgm:pt modelId="{78FDF0F9-5F07-4952-AB2E-2F99CEC467C2}" type="parTrans" cxnId="{C3EE8B05-559E-41D9-93B9-CA419133A1AB}">
      <dgm:prSet/>
      <dgm:spPr/>
      <dgm:t>
        <a:bodyPr/>
        <a:lstStyle/>
        <a:p>
          <a:endParaRPr lang="tr-TR"/>
        </a:p>
      </dgm:t>
    </dgm:pt>
    <dgm:pt modelId="{DDA21BA0-B8A0-4750-AA2C-8ADC262AF740}" type="sibTrans" cxnId="{C3EE8B05-559E-41D9-93B9-CA419133A1AB}">
      <dgm:prSet/>
      <dgm:spPr/>
      <dgm:t>
        <a:bodyPr/>
        <a:lstStyle/>
        <a:p>
          <a:endParaRPr lang="tr-TR"/>
        </a:p>
      </dgm:t>
    </dgm:pt>
    <dgm:pt modelId="{1B65834F-8F9D-4BEB-BDDF-8B0001DB34F4}" type="pres">
      <dgm:prSet presAssocID="{BEE0CCD3-61E5-4D8A-81D5-C5E520F9C9AB}" presName="Name0" presStyleCnt="0">
        <dgm:presLayoutVars>
          <dgm:dir/>
          <dgm:animLvl val="lvl"/>
          <dgm:resizeHandles val="exact"/>
        </dgm:presLayoutVars>
      </dgm:prSet>
      <dgm:spPr/>
    </dgm:pt>
    <dgm:pt modelId="{FE71D45D-FCCD-4C94-922B-1E002338FDC9}" type="pres">
      <dgm:prSet presAssocID="{B6CA16AB-85EE-4446-974D-84BF12A9E7E9}" presName="composite" presStyleCnt="0"/>
      <dgm:spPr/>
    </dgm:pt>
    <dgm:pt modelId="{36315B42-364F-41C7-9209-4FFF1B522156}" type="pres">
      <dgm:prSet presAssocID="{B6CA16AB-85EE-4446-974D-84BF12A9E7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8734649-2193-4850-9616-41018B47F6E9}" type="pres">
      <dgm:prSet presAssocID="{B6CA16AB-85EE-4446-974D-84BF12A9E7E9}" presName="desTx" presStyleLbl="alignAccFollowNode1" presStyleIdx="0" presStyleCnt="3">
        <dgm:presLayoutVars>
          <dgm:bulletEnabled val="1"/>
        </dgm:presLayoutVars>
      </dgm:prSet>
      <dgm:spPr/>
    </dgm:pt>
    <dgm:pt modelId="{9F1C1280-C6AE-4567-88CE-D6371FC2A5C7}" type="pres">
      <dgm:prSet presAssocID="{C65709EF-0719-4B07-B022-81F3779F2B12}" presName="space" presStyleCnt="0"/>
      <dgm:spPr/>
    </dgm:pt>
    <dgm:pt modelId="{1F7FCC9E-3190-4CCF-A9A2-BDBAC6F39519}" type="pres">
      <dgm:prSet presAssocID="{6E0AE4EE-F1E4-47E7-8102-BFC4ABD4DFE5}" presName="composite" presStyleCnt="0"/>
      <dgm:spPr/>
    </dgm:pt>
    <dgm:pt modelId="{C07006A9-6C73-475C-A8DB-5DBD3BD99261}" type="pres">
      <dgm:prSet presAssocID="{6E0AE4EE-F1E4-47E7-8102-BFC4ABD4DFE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EC1A6D-1342-43A2-AD8B-4BC01C244AE8}" type="pres">
      <dgm:prSet presAssocID="{6E0AE4EE-F1E4-47E7-8102-BFC4ABD4DFE5}" presName="desTx" presStyleLbl="alignAccFollowNode1" presStyleIdx="1" presStyleCnt="3">
        <dgm:presLayoutVars>
          <dgm:bulletEnabled val="1"/>
        </dgm:presLayoutVars>
      </dgm:prSet>
      <dgm:spPr/>
    </dgm:pt>
    <dgm:pt modelId="{42F105FA-A896-4EB5-A08C-A137121F0CB9}" type="pres">
      <dgm:prSet presAssocID="{AA0DA779-E282-4E49-9537-031131D9A962}" presName="space" presStyleCnt="0"/>
      <dgm:spPr/>
    </dgm:pt>
    <dgm:pt modelId="{857D6867-607B-41C0-8FA7-832E10A8B5BC}" type="pres">
      <dgm:prSet presAssocID="{0891177F-BC33-46A9-8D8B-AC906F50354B}" presName="composite" presStyleCnt="0"/>
      <dgm:spPr/>
    </dgm:pt>
    <dgm:pt modelId="{04482D0C-5338-4250-9FB6-E74E6EFFA978}" type="pres">
      <dgm:prSet presAssocID="{0891177F-BC33-46A9-8D8B-AC906F5035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4EA110C-A6CF-4630-BF16-A5CB41112842}" type="pres">
      <dgm:prSet presAssocID="{0891177F-BC33-46A9-8D8B-AC906F5035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EE8B05-559E-41D9-93B9-CA419133A1AB}" srcId="{0891177F-BC33-46A9-8D8B-AC906F50354B}" destId="{25EF60E3-3DF7-436A-A965-902D31094361}" srcOrd="0" destOrd="0" parTransId="{78FDF0F9-5F07-4952-AB2E-2F99CEC467C2}" sibTransId="{DDA21BA0-B8A0-4750-AA2C-8ADC262AF740}"/>
    <dgm:cxn modelId="{3F86E837-ACAC-445B-A618-D6653994E0C1}" type="presOf" srcId="{BEE0CCD3-61E5-4D8A-81D5-C5E520F9C9AB}" destId="{1B65834F-8F9D-4BEB-BDDF-8B0001DB34F4}" srcOrd="0" destOrd="0" presId="urn:microsoft.com/office/officeart/2005/8/layout/hList1"/>
    <dgm:cxn modelId="{3ED82643-75B2-487C-813F-0847CDDBDC0B}" type="presOf" srcId="{6E0AE4EE-F1E4-47E7-8102-BFC4ABD4DFE5}" destId="{C07006A9-6C73-475C-A8DB-5DBD3BD99261}" srcOrd="0" destOrd="0" presId="urn:microsoft.com/office/officeart/2005/8/layout/hList1"/>
    <dgm:cxn modelId="{56E5A365-EA38-4E02-9B32-7F082E9502D6}" srcId="{6E0AE4EE-F1E4-47E7-8102-BFC4ABD4DFE5}" destId="{5977C400-C23F-42AE-A45A-8A23EF96E2CA}" srcOrd="0" destOrd="0" parTransId="{214FD110-2B10-43FB-870B-20BA0A5F6501}" sibTransId="{20E61249-0343-4005-8CBC-F63180D51CCE}"/>
    <dgm:cxn modelId="{CD782448-4125-4C5B-8CA7-DCC6516F66A8}" type="presOf" srcId="{25EF60E3-3DF7-436A-A965-902D31094361}" destId="{94EA110C-A6CF-4630-BF16-A5CB41112842}" srcOrd="0" destOrd="0" presId="urn:microsoft.com/office/officeart/2005/8/layout/hList1"/>
    <dgm:cxn modelId="{D4BFD449-895E-456C-A4D8-25B0D272B92C}" type="presOf" srcId="{5977C400-C23F-42AE-A45A-8A23EF96E2CA}" destId="{EAEC1A6D-1342-43A2-AD8B-4BC01C244AE8}" srcOrd="0" destOrd="0" presId="urn:microsoft.com/office/officeart/2005/8/layout/hList1"/>
    <dgm:cxn modelId="{22F05F52-E165-4278-97E7-8240B19BE49C}" type="presOf" srcId="{B6CA16AB-85EE-4446-974D-84BF12A9E7E9}" destId="{36315B42-364F-41C7-9209-4FFF1B522156}" srcOrd="0" destOrd="0" presId="urn:microsoft.com/office/officeart/2005/8/layout/hList1"/>
    <dgm:cxn modelId="{76C0DF85-517B-4304-AAD7-9E605737E558}" srcId="{BEE0CCD3-61E5-4D8A-81D5-C5E520F9C9AB}" destId="{6E0AE4EE-F1E4-47E7-8102-BFC4ABD4DFE5}" srcOrd="1" destOrd="0" parTransId="{D2557A89-FFE0-4458-94AC-9B1C5CC5E3BF}" sibTransId="{AA0DA779-E282-4E49-9537-031131D9A962}"/>
    <dgm:cxn modelId="{3A6E1192-C0BB-4604-8F09-FD3C7AF32C50}" srcId="{BEE0CCD3-61E5-4D8A-81D5-C5E520F9C9AB}" destId="{B6CA16AB-85EE-4446-974D-84BF12A9E7E9}" srcOrd="0" destOrd="0" parTransId="{FE8D4BD9-E6CD-4EAF-94CC-6F228F185A90}" sibTransId="{C65709EF-0719-4B07-B022-81F3779F2B12}"/>
    <dgm:cxn modelId="{FE9B43C4-65B6-4D2C-ADDC-ACD81DD168E1}" srcId="{B6CA16AB-85EE-4446-974D-84BF12A9E7E9}" destId="{CCAF46EC-C0AC-4BC6-89EA-DA8C14B65BBF}" srcOrd="0" destOrd="0" parTransId="{FD79F993-2436-4F33-8832-E81BE62AED04}" sibTransId="{D9A31E0C-C76C-490D-BA03-7D61660322E4}"/>
    <dgm:cxn modelId="{EB685EC5-0138-4D9D-BC4D-3E0FD5D35E14}" type="presOf" srcId="{0891177F-BC33-46A9-8D8B-AC906F50354B}" destId="{04482D0C-5338-4250-9FB6-E74E6EFFA978}" srcOrd="0" destOrd="0" presId="urn:microsoft.com/office/officeart/2005/8/layout/hList1"/>
    <dgm:cxn modelId="{9E6F21E5-3CBF-4528-BA73-FB3ED43D433D}" type="presOf" srcId="{CCAF46EC-C0AC-4BC6-89EA-DA8C14B65BBF}" destId="{B8734649-2193-4850-9616-41018B47F6E9}" srcOrd="0" destOrd="0" presId="urn:microsoft.com/office/officeart/2005/8/layout/hList1"/>
    <dgm:cxn modelId="{7D84FEE5-52AC-44BF-B7AA-16E2208C5034}" srcId="{BEE0CCD3-61E5-4D8A-81D5-C5E520F9C9AB}" destId="{0891177F-BC33-46A9-8D8B-AC906F50354B}" srcOrd="2" destOrd="0" parTransId="{B79EB085-2F3A-4878-B7A5-0E84066222E2}" sibTransId="{AA14301F-7CE7-4CF3-9977-D7EF5F0F80EA}"/>
    <dgm:cxn modelId="{E23CD63F-B0DC-490B-B3FA-6A32D3E8B080}" type="presParOf" srcId="{1B65834F-8F9D-4BEB-BDDF-8B0001DB34F4}" destId="{FE71D45D-FCCD-4C94-922B-1E002338FDC9}" srcOrd="0" destOrd="0" presId="urn:microsoft.com/office/officeart/2005/8/layout/hList1"/>
    <dgm:cxn modelId="{5899C56B-B349-4328-8D27-B497A50AA6E0}" type="presParOf" srcId="{FE71D45D-FCCD-4C94-922B-1E002338FDC9}" destId="{36315B42-364F-41C7-9209-4FFF1B522156}" srcOrd="0" destOrd="0" presId="urn:microsoft.com/office/officeart/2005/8/layout/hList1"/>
    <dgm:cxn modelId="{7F6507DB-7DD2-4FE6-8E75-FB917CD5A620}" type="presParOf" srcId="{FE71D45D-FCCD-4C94-922B-1E002338FDC9}" destId="{B8734649-2193-4850-9616-41018B47F6E9}" srcOrd="1" destOrd="0" presId="urn:microsoft.com/office/officeart/2005/8/layout/hList1"/>
    <dgm:cxn modelId="{56A10DBD-6806-4211-A3D3-751A44EA1EEA}" type="presParOf" srcId="{1B65834F-8F9D-4BEB-BDDF-8B0001DB34F4}" destId="{9F1C1280-C6AE-4567-88CE-D6371FC2A5C7}" srcOrd="1" destOrd="0" presId="urn:microsoft.com/office/officeart/2005/8/layout/hList1"/>
    <dgm:cxn modelId="{CBEAB2B7-AB35-4147-9E10-79818A79B6B8}" type="presParOf" srcId="{1B65834F-8F9D-4BEB-BDDF-8B0001DB34F4}" destId="{1F7FCC9E-3190-4CCF-A9A2-BDBAC6F39519}" srcOrd="2" destOrd="0" presId="urn:microsoft.com/office/officeart/2005/8/layout/hList1"/>
    <dgm:cxn modelId="{837A80CE-DFC8-44A6-84FC-B3DE5ADB7268}" type="presParOf" srcId="{1F7FCC9E-3190-4CCF-A9A2-BDBAC6F39519}" destId="{C07006A9-6C73-475C-A8DB-5DBD3BD99261}" srcOrd="0" destOrd="0" presId="urn:microsoft.com/office/officeart/2005/8/layout/hList1"/>
    <dgm:cxn modelId="{19C0787F-9AF6-403D-AF3E-0148F12EB7F6}" type="presParOf" srcId="{1F7FCC9E-3190-4CCF-A9A2-BDBAC6F39519}" destId="{EAEC1A6D-1342-43A2-AD8B-4BC01C244AE8}" srcOrd="1" destOrd="0" presId="urn:microsoft.com/office/officeart/2005/8/layout/hList1"/>
    <dgm:cxn modelId="{A7E6F1C5-7FDC-4D20-A788-20F8BF5C623A}" type="presParOf" srcId="{1B65834F-8F9D-4BEB-BDDF-8B0001DB34F4}" destId="{42F105FA-A896-4EB5-A08C-A137121F0CB9}" srcOrd="3" destOrd="0" presId="urn:microsoft.com/office/officeart/2005/8/layout/hList1"/>
    <dgm:cxn modelId="{B2017DB2-C77D-4E27-8D55-8417420F04E7}" type="presParOf" srcId="{1B65834F-8F9D-4BEB-BDDF-8B0001DB34F4}" destId="{857D6867-607B-41C0-8FA7-832E10A8B5BC}" srcOrd="4" destOrd="0" presId="urn:microsoft.com/office/officeart/2005/8/layout/hList1"/>
    <dgm:cxn modelId="{B5A43652-5B63-4F41-872E-ED333F01C2C8}" type="presParOf" srcId="{857D6867-607B-41C0-8FA7-832E10A8B5BC}" destId="{04482D0C-5338-4250-9FB6-E74E6EFFA978}" srcOrd="0" destOrd="0" presId="urn:microsoft.com/office/officeart/2005/8/layout/hList1"/>
    <dgm:cxn modelId="{5B0EA93D-9123-4AFD-8376-D6D11B673337}" type="presParOf" srcId="{857D6867-607B-41C0-8FA7-832E10A8B5BC}" destId="{94EA110C-A6CF-4630-BF16-A5CB411128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42CB1-2D31-4E32-82BF-B02ED0DB346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0700D11-9671-45BA-8FAF-A3F5D426B43C}">
      <dgm:prSet phldrT="[Metin]" custT="1"/>
      <dgm:spPr/>
      <dgm:t>
        <a:bodyPr/>
        <a:lstStyle/>
        <a:p>
          <a:r>
            <a:rPr lang="tr-TR" sz="1700" dirty="0"/>
            <a:t>İlişkisel veri modeli</a:t>
          </a:r>
        </a:p>
      </dgm:t>
    </dgm:pt>
    <dgm:pt modelId="{77055AA8-6BAB-4EFF-872F-4EF89D02C679}" type="parTrans" cxnId="{41C6C2E8-31B9-464D-B9F8-977927C107CC}">
      <dgm:prSet/>
      <dgm:spPr/>
      <dgm:t>
        <a:bodyPr/>
        <a:lstStyle/>
        <a:p>
          <a:endParaRPr lang="tr-TR"/>
        </a:p>
      </dgm:t>
    </dgm:pt>
    <dgm:pt modelId="{C1682E7D-B067-4361-BAEF-A1D193FDF6A2}" type="sibTrans" cxnId="{41C6C2E8-31B9-464D-B9F8-977927C107CC}">
      <dgm:prSet/>
      <dgm:spPr/>
      <dgm:t>
        <a:bodyPr/>
        <a:lstStyle/>
        <a:p>
          <a:endParaRPr lang="tr-TR"/>
        </a:p>
      </dgm:t>
    </dgm:pt>
    <dgm:pt modelId="{9345D091-C564-4571-AAD7-362B4E221A4D}">
      <dgm:prSet phldrT="[Metin]"/>
      <dgm:spPr/>
      <dgm:t>
        <a:bodyPr/>
        <a:lstStyle/>
        <a:p>
          <a:r>
            <a:rPr lang="tr-TR" dirty="0"/>
            <a:t>Hiyerarşik ve ağ veri modelinin yetersiz kalması durumunda geliştirilen bir </a:t>
          </a:r>
          <a:r>
            <a:rPr lang="tr-TR" dirty="0" err="1"/>
            <a:t>modeldir.Temel</a:t>
          </a:r>
          <a:r>
            <a:rPr lang="tr-TR" dirty="0"/>
            <a:t> olarak verilerin birbiriyle olan bağlantılarını gösterir.</a:t>
          </a:r>
        </a:p>
      </dgm:t>
    </dgm:pt>
    <dgm:pt modelId="{5F7564D8-E90E-4EB7-B71C-E42F2FE468DD}" type="parTrans" cxnId="{B0F89A0C-436C-436E-9065-9484F8DB15B3}">
      <dgm:prSet/>
      <dgm:spPr/>
      <dgm:t>
        <a:bodyPr/>
        <a:lstStyle/>
        <a:p>
          <a:endParaRPr lang="tr-TR"/>
        </a:p>
      </dgm:t>
    </dgm:pt>
    <dgm:pt modelId="{AEF366AC-CDC3-4719-99FE-A99C4A2D3CE2}" type="sibTrans" cxnId="{B0F89A0C-436C-436E-9065-9484F8DB15B3}">
      <dgm:prSet/>
      <dgm:spPr/>
      <dgm:t>
        <a:bodyPr/>
        <a:lstStyle/>
        <a:p>
          <a:endParaRPr lang="tr-TR"/>
        </a:p>
      </dgm:t>
    </dgm:pt>
    <dgm:pt modelId="{04E5FBF0-E9D2-40F7-9614-A2EE96B05A69}">
      <dgm:prSet phldrT="[Metin]" custT="1"/>
      <dgm:spPr/>
      <dgm:t>
        <a:bodyPr/>
        <a:lstStyle/>
        <a:p>
          <a:r>
            <a:rPr lang="tr-TR" sz="1700" dirty="0"/>
            <a:t>Nesne yönelimli veri modeli</a:t>
          </a:r>
        </a:p>
      </dgm:t>
    </dgm:pt>
    <dgm:pt modelId="{9DA70952-1EFE-4B6D-83C0-5EB1DA1ED098}" type="parTrans" cxnId="{F764F275-AA62-4D60-865C-D89364E7EA30}">
      <dgm:prSet/>
      <dgm:spPr/>
      <dgm:t>
        <a:bodyPr/>
        <a:lstStyle/>
        <a:p>
          <a:endParaRPr lang="tr-TR"/>
        </a:p>
      </dgm:t>
    </dgm:pt>
    <dgm:pt modelId="{19F12298-48B7-4919-A512-CB9FF017EDFA}" type="sibTrans" cxnId="{F764F275-AA62-4D60-865C-D89364E7EA30}">
      <dgm:prSet/>
      <dgm:spPr/>
      <dgm:t>
        <a:bodyPr/>
        <a:lstStyle/>
        <a:p>
          <a:endParaRPr lang="tr-TR"/>
        </a:p>
      </dgm:t>
    </dgm:pt>
    <dgm:pt modelId="{BC01DD20-C3D8-4005-BA1D-1D7936136FF9}">
      <dgm:prSet phldrT="[Metin]"/>
      <dgm:spPr/>
      <dgm:t>
        <a:bodyPr/>
        <a:lstStyle/>
        <a:p>
          <a:r>
            <a:rPr lang="tr-TR" dirty="0"/>
            <a:t>Temelinde nesne yönelimli programlama olan bir </a:t>
          </a:r>
          <a:r>
            <a:rPr lang="tr-TR" dirty="0" err="1"/>
            <a:t>modeldir.Her</a:t>
          </a:r>
          <a:r>
            <a:rPr lang="tr-TR" dirty="0"/>
            <a:t> bir veriyi bir nesne olarak tanımlar.</a:t>
          </a:r>
        </a:p>
      </dgm:t>
    </dgm:pt>
    <dgm:pt modelId="{C2C65708-4AF5-4054-AB62-9F7F615F52F6}" type="parTrans" cxnId="{B398BC87-2B55-47BA-9E6D-9DB3A3B9A18C}">
      <dgm:prSet/>
      <dgm:spPr/>
      <dgm:t>
        <a:bodyPr/>
        <a:lstStyle/>
        <a:p>
          <a:endParaRPr lang="tr-TR"/>
        </a:p>
      </dgm:t>
    </dgm:pt>
    <dgm:pt modelId="{D9BA55B2-61A5-42E8-A5A6-7C83B38CDE23}" type="sibTrans" cxnId="{B398BC87-2B55-47BA-9E6D-9DB3A3B9A18C}">
      <dgm:prSet/>
      <dgm:spPr/>
      <dgm:t>
        <a:bodyPr/>
        <a:lstStyle/>
        <a:p>
          <a:endParaRPr lang="tr-TR"/>
        </a:p>
      </dgm:t>
    </dgm:pt>
    <dgm:pt modelId="{219A276A-47B8-49BA-B0FD-6EDF075A4F6A}">
      <dgm:prSet phldrT="[Metin]" custT="1"/>
      <dgm:spPr/>
      <dgm:t>
        <a:bodyPr/>
        <a:lstStyle/>
        <a:p>
          <a:r>
            <a:rPr lang="tr-TR" sz="1700" dirty="0"/>
            <a:t>Nesne ilişkisel veri modeli</a:t>
          </a:r>
        </a:p>
      </dgm:t>
    </dgm:pt>
    <dgm:pt modelId="{362DCADF-6F5A-4DEB-8F7E-FC436EE9D7B5}" type="parTrans" cxnId="{EF9F7C67-9595-4C1F-AFCB-0E8A6F265EC7}">
      <dgm:prSet/>
      <dgm:spPr/>
      <dgm:t>
        <a:bodyPr/>
        <a:lstStyle/>
        <a:p>
          <a:endParaRPr lang="tr-TR"/>
        </a:p>
      </dgm:t>
    </dgm:pt>
    <dgm:pt modelId="{156616D4-63AF-4F02-AAE2-B20D907BED3F}" type="sibTrans" cxnId="{EF9F7C67-9595-4C1F-AFCB-0E8A6F265EC7}">
      <dgm:prSet/>
      <dgm:spPr/>
      <dgm:t>
        <a:bodyPr/>
        <a:lstStyle/>
        <a:p>
          <a:endParaRPr lang="tr-TR"/>
        </a:p>
      </dgm:t>
    </dgm:pt>
    <dgm:pt modelId="{D1575CB9-A9AF-40A5-8861-4E4664B7E6E3}">
      <dgm:prSet phldrT="[Metin]"/>
      <dgm:spPr/>
      <dgm:t>
        <a:bodyPr/>
        <a:lstStyle/>
        <a:p>
          <a:r>
            <a:rPr lang="tr-TR" dirty="0"/>
            <a:t>Nesne yönelimli özellikler ile ilişkisel özelliklerin bir arada bulunduğu yapıdır.</a:t>
          </a:r>
        </a:p>
      </dgm:t>
    </dgm:pt>
    <dgm:pt modelId="{7B0CA67C-ABCF-440A-B4CE-8C87992CC4D0}" type="parTrans" cxnId="{4B217B5F-9977-447A-8944-8C5BE8D3C5CC}">
      <dgm:prSet/>
      <dgm:spPr/>
      <dgm:t>
        <a:bodyPr/>
        <a:lstStyle/>
        <a:p>
          <a:endParaRPr lang="tr-TR"/>
        </a:p>
      </dgm:t>
    </dgm:pt>
    <dgm:pt modelId="{94C62FB0-0656-4A32-B36F-BA4C3631FA12}" type="sibTrans" cxnId="{4B217B5F-9977-447A-8944-8C5BE8D3C5CC}">
      <dgm:prSet/>
      <dgm:spPr/>
      <dgm:t>
        <a:bodyPr/>
        <a:lstStyle/>
        <a:p>
          <a:endParaRPr lang="tr-TR"/>
        </a:p>
      </dgm:t>
    </dgm:pt>
    <dgm:pt modelId="{540B74C4-E408-44D2-AF8A-F24AD4698E6A}" type="pres">
      <dgm:prSet presAssocID="{0B542CB1-2D31-4E32-82BF-B02ED0DB346B}" presName="Name0" presStyleCnt="0">
        <dgm:presLayoutVars>
          <dgm:dir/>
          <dgm:animLvl val="lvl"/>
          <dgm:resizeHandles val="exact"/>
        </dgm:presLayoutVars>
      </dgm:prSet>
      <dgm:spPr/>
    </dgm:pt>
    <dgm:pt modelId="{D6A1D405-BBFD-4E78-A3BB-B738E252C310}" type="pres">
      <dgm:prSet presAssocID="{C0700D11-9671-45BA-8FAF-A3F5D426B43C}" presName="composite" presStyleCnt="0"/>
      <dgm:spPr/>
    </dgm:pt>
    <dgm:pt modelId="{290B9D65-5786-4AA3-B276-A96C81050206}" type="pres">
      <dgm:prSet presAssocID="{C0700D11-9671-45BA-8FAF-A3F5D426B4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FEFA850-6709-4C49-BE7C-5811A94E94FB}" type="pres">
      <dgm:prSet presAssocID="{C0700D11-9671-45BA-8FAF-A3F5D426B43C}" presName="desTx" presStyleLbl="alignAccFollowNode1" presStyleIdx="0" presStyleCnt="3">
        <dgm:presLayoutVars>
          <dgm:bulletEnabled val="1"/>
        </dgm:presLayoutVars>
      </dgm:prSet>
      <dgm:spPr/>
    </dgm:pt>
    <dgm:pt modelId="{979024C6-635F-46D9-8AD8-7B32681FC7F4}" type="pres">
      <dgm:prSet presAssocID="{C1682E7D-B067-4361-BAEF-A1D193FDF6A2}" presName="space" presStyleCnt="0"/>
      <dgm:spPr/>
    </dgm:pt>
    <dgm:pt modelId="{9DE78295-7235-4E45-819D-C2E268DB66E7}" type="pres">
      <dgm:prSet presAssocID="{04E5FBF0-E9D2-40F7-9614-A2EE96B05A69}" presName="composite" presStyleCnt="0"/>
      <dgm:spPr/>
    </dgm:pt>
    <dgm:pt modelId="{527BBAF3-1A22-41A7-9261-5015094228DE}" type="pres">
      <dgm:prSet presAssocID="{04E5FBF0-E9D2-40F7-9614-A2EE96B05A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89C7CF0-D90E-4897-9894-95E7DD5AD618}" type="pres">
      <dgm:prSet presAssocID="{04E5FBF0-E9D2-40F7-9614-A2EE96B05A69}" presName="desTx" presStyleLbl="alignAccFollowNode1" presStyleIdx="1" presStyleCnt="3">
        <dgm:presLayoutVars>
          <dgm:bulletEnabled val="1"/>
        </dgm:presLayoutVars>
      </dgm:prSet>
      <dgm:spPr/>
    </dgm:pt>
    <dgm:pt modelId="{8B0B21F3-D096-4621-9A58-5C85032F6BAE}" type="pres">
      <dgm:prSet presAssocID="{19F12298-48B7-4919-A512-CB9FF017EDFA}" presName="space" presStyleCnt="0"/>
      <dgm:spPr/>
    </dgm:pt>
    <dgm:pt modelId="{0DF07A1E-C207-46AB-8A08-A7EFC13C56C7}" type="pres">
      <dgm:prSet presAssocID="{219A276A-47B8-49BA-B0FD-6EDF075A4F6A}" presName="composite" presStyleCnt="0"/>
      <dgm:spPr/>
    </dgm:pt>
    <dgm:pt modelId="{6AB47604-07A4-40C4-BEBB-7251A3E29441}" type="pres">
      <dgm:prSet presAssocID="{219A276A-47B8-49BA-B0FD-6EDF075A4F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9D4AB94-141D-4827-AFEC-103F32DAB1BD}" type="pres">
      <dgm:prSet presAssocID="{219A276A-47B8-49BA-B0FD-6EDF075A4F6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0F89A0C-436C-436E-9065-9484F8DB15B3}" srcId="{C0700D11-9671-45BA-8FAF-A3F5D426B43C}" destId="{9345D091-C564-4571-AAD7-362B4E221A4D}" srcOrd="0" destOrd="0" parTransId="{5F7564D8-E90E-4EB7-B71C-E42F2FE468DD}" sibTransId="{AEF366AC-CDC3-4719-99FE-A99C4A2D3CE2}"/>
    <dgm:cxn modelId="{4B217B5F-9977-447A-8944-8C5BE8D3C5CC}" srcId="{219A276A-47B8-49BA-B0FD-6EDF075A4F6A}" destId="{D1575CB9-A9AF-40A5-8861-4E4664B7E6E3}" srcOrd="0" destOrd="0" parTransId="{7B0CA67C-ABCF-440A-B4CE-8C87992CC4D0}" sibTransId="{94C62FB0-0656-4A32-B36F-BA4C3631FA12}"/>
    <dgm:cxn modelId="{EF9F7C67-9595-4C1F-AFCB-0E8A6F265EC7}" srcId="{0B542CB1-2D31-4E32-82BF-B02ED0DB346B}" destId="{219A276A-47B8-49BA-B0FD-6EDF075A4F6A}" srcOrd="2" destOrd="0" parTransId="{362DCADF-6F5A-4DEB-8F7E-FC436EE9D7B5}" sibTransId="{156616D4-63AF-4F02-AAE2-B20D907BED3F}"/>
    <dgm:cxn modelId="{F764F275-AA62-4D60-865C-D89364E7EA30}" srcId="{0B542CB1-2D31-4E32-82BF-B02ED0DB346B}" destId="{04E5FBF0-E9D2-40F7-9614-A2EE96B05A69}" srcOrd="1" destOrd="0" parTransId="{9DA70952-1EFE-4B6D-83C0-5EB1DA1ED098}" sibTransId="{19F12298-48B7-4919-A512-CB9FF017EDFA}"/>
    <dgm:cxn modelId="{91811D77-87A6-4B45-8413-E66264644EB6}" type="presOf" srcId="{C0700D11-9671-45BA-8FAF-A3F5D426B43C}" destId="{290B9D65-5786-4AA3-B276-A96C81050206}" srcOrd="0" destOrd="0" presId="urn:microsoft.com/office/officeart/2005/8/layout/hList1"/>
    <dgm:cxn modelId="{0D9BDA80-A6B5-43F3-8BF5-B2B6D24DB739}" type="presOf" srcId="{219A276A-47B8-49BA-B0FD-6EDF075A4F6A}" destId="{6AB47604-07A4-40C4-BEBB-7251A3E29441}" srcOrd="0" destOrd="0" presId="urn:microsoft.com/office/officeart/2005/8/layout/hList1"/>
    <dgm:cxn modelId="{A329FF86-30B1-4CBD-9BF8-28E2FDAA3EE9}" type="presOf" srcId="{04E5FBF0-E9D2-40F7-9614-A2EE96B05A69}" destId="{527BBAF3-1A22-41A7-9261-5015094228DE}" srcOrd="0" destOrd="0" presId="urn:microsoft.com/office/officeart/2005/8/layout/hList1"/>
    <dgm:cxn modelId="{B398BC87-2B55-47BA-9E6D-9DB3A3B9A18C}" srcId="{04E5FBF0-E9D2-40F7-9614-A2EE96B05A69}" destId="{BC01DD20-C3D8-4005-BA1D-1D7936136FF9}" srcOrd="0" destOrd="0" parTransId="{C2C65708-4AF5-4054-AB62-9F7F615F52F6}" sibTransId="{D9BA55B2-61A5-42E8-A5A6-7C83B38CDE23}"/>
    <dgm:cxn modelId="{9FE85D90-BC78-4964-9E3D-E683CE6F2EB4}" type="presOf" srcId="{0B542CB1-2D31-4E32-82BF-B02ED0DB346B}" destId="{540B74C4-E408-44D2-AF8A-F24AD4698E6A}" srcOrd="0" destOrd="0" presId="urn:microsoft.com/office/officeart/2005/8/layout/hList1"/>
    <dgm:cxn modelId="{13AAFEBA-9952-4A1E-8548-54F9D2DEF9D6}" type="presOf" srcId="{9345D091-C564-4571-AAD7-362B4E221A4D}" destId="{CFEFA850-6709-4C49-BE7C-5811A94E94FB}" srcOrd="0" destOrd="0" presId="urn:microsoft.com/office/officeart/2005/8/layout/hList1"/>
    <dgm:cxn modelId="{7C6B59CF-A236-4E7B-82C4-6369B65437C8}" type="presOf" srcId="{D1575CB9-A9AF-40A5-8861-4E4664B7E6E3}" destId="{09D4AB94-141D-4827-AFEC-103F32DAB1BD}" srcOrd="0" destOrd="0" presId="urn:microsoft.com/office/officeart/2005/8/layout/hList1"/>
    <dgm:cxn modelId="{97AFC9E1-B7C7-4FD5-913C-DE365CBD98A7}" type="presOf" srcId="{BC01DD20-C3D8-4005-BA1D-1D7936136FF9}" destId="{F89C7CF0-D90E-4897-9894-95E7DD5AD618}" srcOrd="0" destOrd="0" presId="urn:microsoft.com/office/officeart/2005/8/layout/hList1"/>
    <dgm:cxn modelId="{41C6C2E8-31B9-464D-B9F8-977927C107CC}" srcId="{0B542CB1-2D31-4E32-82BF-B02ED0DB346B}" destId="{C0700D11-9671-45BA-8FAF-A3F5D426B43C}" srcOrd="0" destOrd="0" parTransId="{77055AA8-6BAB-4EFF-872F-4EF89D02C679}" sibTransId="{C1682E7D-B067-4361-BAEF-A1D193FDF6A2}"/>
    <dgm:cxn modelId="{28FE6563-CABE-4384-B178-3CE855DA504E}" type="presParOf" srcId="{540B74C4-E408-44D2-AF8A-F24AD4698E6A}" destId="{D6A1D405-BBFD-4E78-A3BB-B738E252C310}" srcOrd="0" destOrd="0" presId="urn:microsoft.com/office/officeart/2005/8/layout/hList1"/>
    <dgm:cxn modelId="{0491BA33-BF63-408C-8F6C-58B064F7DAA0}" type="presParOf" srcId="{D6A1D405-BBFD-4E78-A3BB-B738E252C310}" destId="{290B9D65-5786-4AA3-B276-A96C81050206}" srcOrd="0" destOrd="0" presId="urn:microsoft.com/office/officeart/2005/8/layout/hList1"/>
    <dgm:cxn modelId="{F61FD410-14B0-4E45-9E47-6017995B18C4}" type="presParOf" srcId="{D6A1D405-BBFD-4E78-A3BB-B738E252C310}" destId="{CFEFA850-6709-4C49-BE7C-5811A94E94FB}" srcOrd="1" destOrd="0" presId="urn:microsoft.com/office/officeart/2005/8/layout/hList1"/>
    <dgm:cxn modelId="{D70AE8D6-1533-4C1F-B5B5-063C309D5818}" type="presParOf" srcId="{540B74C4-E408-44D2-AF8A-F24AD4698E6A}" destId="{979024C6-635F-46D9-8AD8-7B32681FC7F4}" srcOrd="1" destOrd="0" presId="urn:microsoft.com/office/officeart/2005/8/layout/hList1"/>
    <dgm:cxn modelId="{BE872D6F-AF47-4071-8926-FEA48FA989A9}" type="presParOf" srcId="{540B74C4-E408-44D2-AF8A-F24AD4698E6A}" destId="{9DE78295-7235-4E45-819D-C2E268DB66E7}" srcOrd="2" destOrd="0" presId="urn:microsoft.com/office/officeart/2005/8/layout/hList1"/>
    <dgm:cxn modelId="{0ECBB282-E8CD-49F6-9BD0-F3C7301DA276}" type="presParOf" srcId="{9DE78295-7235-4E45-819D-C2E268DB66E7}" destId="{527BBAF3-1A22-41A7-9261-5015094228DE}" srcOrd="0" destOrd="0" presId="urn:microsoft.com/office/officeart/2005/8/layout/hList1"/>
    <dgm:cxn modelId="{3E7CC779-8035-4870-B1FC-0F3330CAE24F}" type="presParOf" srcId="{9DE78295-7235-4E45-819D-C2E268DB66E7}" destId="{F89C7CF0-D90E-4897-9894-95E7DD5AD618}" srcOrd="1" destOrd="0" presId="urn:microsoft.com/office/officeart/2005/8/layout/hList1"/>
    <dgm:cxn modelId="{3A6A5B04-8B96-4D35-922C-13926F24533F}" type="presParOf" srcId="{540B74C4-E408-44D2-AF8A-F24AD4698E6A}" destId="{8B0B21F3-D096-4621-9A58-5C85032F6BAE}" srcOrd="3" destOrd="0" presId="urn:microsoft.com/office/officeart/2005/8/layout/hList1"/>
    <dgm:cxn modelId="{66B14315-2657-4986-BC32-0C340C3968E1}" type="presParOf" srcId="{540B74C4-E408-44D2-AF8A-F24AD4698E6A}" destId="{0DF07A1E-C207-46AB-8A08-A7EFC13C56C7}" srcOrd="4" destOrd="0" presId="urn:microsoft.com/office/officeart/2005/8/layout/hList1"/>
    <dgm:cxn modelId="{0A636D43-9DA7-471F-83AE-CDFE51DEC79E}" type="presParOf" srcId="{0DF07A1E-C207-46AB-8A08-A7EFC13C56C7}" destId="{6AB47604-07A4-40C4-BEBB-7251A3E29441}" srcOrd="0" destOrd="0" presId="urn:microsoft.com/office/officeart/2005/8/layout/hList1"/>
    <dgm:cxn modelId="{22D59E91-2CF2-460E-8FA2-8C199F0E80C6}" type="presParOf" srcId="{0DF07A1E-C207-46AB-8A08-A7EFC13C56C7}" destId="{09D4AB94-141D-4827-AFEC-103F32DAB1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AF38D-89D3-441B-A83F-40D0F7BA0DC4}">
      <dsp:nvSpPr>
        <dsp:cNvPr id="0" name=""/>
        <dsp:cNvSpPr/>
      </dsp:nvSpPr>
      <dsp:spPr>
        <a:xfrm>
          <a:off x="34" y="36236"/>
          <a:ext cx="33310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Çoklu ortam veri modeli</a:t>
          </a:r>
        </a:p>
      </dsp:txBody>
      <dsp:txXfrm>
        <a:off x="34" y="36236"/>
        <a:ext cx="3331083" cy="604800"/>
      </dsp:txXfrm>
    </dsp:sp>
    <dsp:sp modelId="{034C9AB8-BC6E-4ADE-A87A-9CAD099513B4}">
      <dsp:nvSpPr>
        <dsp:cNvPr id="0" name=""/>
        <dsp:cNvSpPr/>
      </dsp:nvSpPr>
      <dsp:spPr>
        <a:xfrm>
          <a:off x="34" y="641036"/>
          <a:ext cx="3331083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Büyük verilerin işlenmesi </a:t>
          </a:r>
          <a:r>
            <a:rPr lang="tr-TR" sz="1400" kern="1200" dirty="0" err="1"/>
            <a:t>sıradındaki</a:t>
          </a:r>
          <a:r>
            <a:rPr lang="tr-TR" sz="1400" kern="1200" dirty="0"/>
            <a:t> ara adımların kullanıcıya gösterilmediği modeldir.</a:t>
          </a:r>
        </a:p>
      </dsp:txBody>
      <dsp:txXfrm>
        <a:off x="34" y="641036"/>
        <a:ext cx="3331083" cy="922320"/>
      </dsp:txXfrm>
    </dsp:sp>
    <dsp:sp modelId="{7DE5070A-8DD8-4D27-9DDC-8100A6097E31}">
      <dsp:nvSpPr>
        <dsp:cNvPr id="0" name=""/>
        <dsp:cNvSpPr/>
      </dsp:nvSpPr>
      <dsp:spPr>
        <a:xfrm>
          <a:off x="3797469" y="36236"/>
          <a:ext cx="33310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Dağıtık veri modeli</a:t>
          </a:r>
        </a:p>
      </dsp:txBody>
      <dsp:txXfrm>
        <a:off x="3797469" y="36236"/>
        <a:ext cx="3331083" cy="604800"/>
      </dsp:txXfrm>
    </dsp:sp>
    <dsp:sp modelId="{A00ABC5F-ED77-4295-98CF-FABD7CE4E4F7}">
      <dsp:nvSpPr>
        <dsp:cNvPr id="0" name=""/>
        <dsp:cNvSpPr/>
      </dsp:nvSpPr>
      <dsp:spPr>
        <a:xfrm>
          <a:off x="3797469" y="641036"/>
          <a:ext cx="3331083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Birbirinden ayrı iki veri tabanının bilgisayar ağı ile birbirine bağlanması sonucu oluşan yapıdır</a:t>
          </a:r>
          <a:r>
            <a:rPr lang="tr-TR" sz="1600" kern="1200" dirty="0"/>
            <a:t>.</a:t>
          </a:r>
        </a:p>
      </dsp:txBody>
      <dsp:txXfrm>
        <a:off x="3797469" y="641036"/>
        <a:ext cx="3331083" cy="92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15B42-364F-41C7-9209-4FFF1B522156}">
      <dsp:nvSpPr>
        <dsp:cNvPr id="0" name=""/>
        <dsp:cNvSpPr/>
      </dsp:nvSpPr>
      <dsp:spPr>
        <a:xfrm>
          <a:off x="3108" y="12138"/>
          <a:ext cx="303055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Düz tablo modeli</a:t>
          </a:r>
        </a:p>
      </dsp:txBody>
      <dsp:txXfrm>
        <a:off x="3108" y="12138"/>
        <a:ext cx="3030553" cy="403200"/>
      </dsp:txXfrm>
    </dsp:sp>
    <dsp:sp modelId="{B8734649-2193-4850-9616-41018B47F6E9}">
      <dsp:nvSpPr>
        <dsp:cNvPr id="0" name=""/>
        <dsp:cNvSpPr/>
      </dsp:nvSpPr>
      <dsp:spPr>
        <a:xfrm>
          <a:off x="3108" y="415338"/>
          <a:ext cx="3030553" cy="1172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Verilerin tek bir tabloda tutulduğu iki boyutlu veri grubundan oluşan </a:t>
          </a:r>
          <a:r>
            <a:rPr lang="tr-TR" sz="1400" kern="1200" dirty="0" err="1"/>
            <a:t>modeldir.Sütunlarda</a:t>
          </a:r>
          <a:r>
            <a:rPr lang="tr-TR" sz="1400" kern="1200" dirty="0"/>
            <a:t> benzer </a:t>
          </a:r>
          <a:r>
            <a:rPr lang="tr-TR" sz="1400" kern="1200" dirty="0" err="1"/>
            <a:t>özellikler,satırlarda</a:t>
          </a:r>
          <a:r>
            <a:rPr lang="tr-TR" sz="1400" kern="1200" dirty="0"/>
            <a:t> veri grupları yer alır.</a:t>
          </a:r>
        </a:p>
      </dsp:txBody>
      <dsp:txXfrm>
        <a:off x="3108" y="415338"/>
        <a:ext cx="3030553" cy="1172115"/>
      </dsp:txXfrm>
    </dsp:sp>
    <dsp:sp modelId="{C07006A9-6C73-475C-A8DB-5DBD3BD99261}">
      <dsp:nvSpPr>
        <dsp:cNvPr id="0" name=""/>
        <dsp:cNvSpPr/>
      </dsp:nvSpPr>
      <dsp:spPr>
        <a:xfrm>
          <a:off x="3457939" y="12138"/>
          <a:ext cx="303055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Hiyerarşik veri modeli</a:t>
          </a:r>
        </a:p>
      </dsp:txBody>
      <dsp:txXfrm>
        <a:off x="3457939" y="12138"/>
        <a:ext cx="3030553" cy="403200"/>
      </dsp:txXfrm>
    </dsp:sp>
    <dsp:sp modelId="{EAEC1A6D-1342-43A2-AD8B-4BC01C244AE8}">
      <dsp:nvSpPr>
        <dsp:cNvPr id="0" name=""/>
        <dsp:cNvSpPr/>
      </dsp:nvSpPr>
      <dsp:spPr>
        <a:xfrm>
          <a:off x="3457939" y="415338"/>
          <a:ext cx="3030553" cy="1172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Burada veriler ağaç yapısı baz alınarak depolanır. En baştaki kayıt </a:t>
          </a:r>
          <a:r>
            <a:rPr lang="tr-TR" sz="1400" kern="1200" dirty="0" err="1"/>
            <a:t>kök,ondan</a:t>
          </a:r>
          <a:r>
            <a:rPr lang="tr-TR" sz="1400" kern="1200" dirty="0"/>
            <a:t> </a:t>
          </a:r>
          <a:r>
            <a:rPr lang="tr-TR" sz="1400" kern="1200" dirty="0" err="1"/>
            <a:t>aonra</a:t>
          </a:r>
          <a:r>
            <a:rPr lang="tr-TR" sz="1400" kern="1200" dirty="0"/>
            <a:t> yapılan kayıtlar çocuk olarak isimlendirilir.</a:t>
          </a:r>
        </a:p>
      </dsp:txBody>
      <dsp:txXfrm>
        <a:off x="3457939" y="415338"/>
        <a:ext cx="3030553" cy="1172115"/>
      </dsp:txXfrm>
    </dsp:sp>
    <dsp:sp modelId="{04482D0C-5338-4250-9FB6-E74E6EFFA978}">
      <dsp:nvSpPr>
        <dsp:cNvPr id="0" name=""/>
        <dsp:cNvSpPr/>
      </dsp:nvSpPr>
      <dsp:spPr>
        <a:xfrm>
          <a:off x="6912770" y="12138"/>
          <a:ext cx="303055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Ağ veri modeli</a:t>
          </a:r>
        </a:p>
      </dsp:txBody>
      <dsp:txXfrm>
        <a:off x="6912770" y="12138"/>
        <a:ext cx="3030553" cy="403200"/>
      </dsp:txXfrm>
    </dsp:sp>
    <dsp:sp modelId="{94EA110C-A6CF-4630-BF16-A5CB41112842}">
      <dsp:nvSpPr>
        <dsp:cNvPr id="0" name=""/>
        <dsp:cNvSpPr/>
      </dsp:nvSpPr>
      <dsp:spPr>
        <a:xfrm>
          <a:off x="6912770" y="415338"/>
          <a:ext cx="3030553" cy="1172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Hiyerarşik veri modeli ile benzer yapıdadır. Aralarındaki en büyük </a:t>
          </a:r>
          <a:r>
            <a:rPr lang="tr-TR" sz="1400" kern="1200" dirty="0" err="1"/>
            <a:t>fark,uç</a:t>
          </a:r>
          <a:r>
            <a:rPr lang="tr-TR" sz="1400" kern="1200" dirty="0"/>
            <a:t> düğüm </a:t>
          </a:r>
          <a:r>
            <a:rPr lang="tr-TR" sz="1400" kern="1200" dirty="0" err="1"/>
            <a:t>verinini</a:t>
          </a:r>
          <a:r>
            <a:rPr lang="tr-TR" sz="1400" kern="1200" dirty="0"/>
            <a:t> iç düğüme işaret edebilmesidir.</a:t>
          </a:r>
        </a:p>
      </dsp:txBody>
      <dsp:txXfrm>
        <a:off x="6912770" y="415338"/>
        <a:ext cx="3030553" cy="1172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B9D65-5786-4AA3-B276-A96C81050206}">
      <dsp:nvSpPr>
        <dsp:cNvPr id="0" name=""/>
        <dsp:cNvSpPr/>
      </dsp:nvSpPr>
      <dsp:spPr>
        <a:xfrm>
          <a:off x="3149" y="12138"/>
          <a:ext cx="3070354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İlişkisel veri modeli</a:t>
          </a:r>
        </a:p>
      </dsp:txBody>
      <dsp:txXfrm>
        <a:off x="3149" y="12138"/>
        <a:ext cx="3070354" cy="403200"/>
      </dsp:txXfrm>
    </dsp:sp>
    <dsp:sp modelId="{CFEFA850-6709-4C49-BE7C-5811A94E94FB}">
      <dsp:nvSpPr>
        <dsp:cNvPr id="0" name=""/>
        <dsp:cNvSpPr/>
      </dsp:nvSpPr>
      <dsp:spPr>
        <a:xfrm>
          <a:off x="3149" y="415338"/>
          <a:ext cx="3070354" cy="1172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Hiyerarşik ve ağ veri modelinin yetersiz kalması durumunda geliştirilen bir </a:t>
          </a:r>
          <a:r>
            <a:rPr lang="tr-TR" sz="1400" kern="1200" dirty="0" err="1"/>
            <a:t>modeldir.Temel</a:t>
          </a:r>
          <a:r>
            <a:rPr lang="tr-TR" sz="1400" kern="1200" dirty="0"/>
            <a:t> olarak verilerin birbiriyle olan bağlantılarını gösterir.</a:t>
          </a:r>
        </a:p>
      </dsp:txBody>
      <dsp:txXfrm>
        <a:off x="3149" y="415338"/>
        <a:ext cx="3070354" cy="1172115"/>
      </dsp:txXfrm>
    </dsp:sp>
    <dsp:sp modelId="{527BBAF3-1A22-41A7-9261-5015094228DE}">
      <dsp:nvSpPr>
        <dsp:cNvPr id="0" name=""/>
        <dsp:cNvSpPr/>
      </dsp:nvSpPr>
      <dsp:spPr>
        <a:xfrm>
          <a:off x="3503353" y="12138"/>
          <a:ext cx="3070354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Nesne yönelimli veri modeli</a:t>
          </a:r>
        </a:p>
      </dsp:txBody>
      <dsp:txXfrm>
        <a:off x="3503353" y="12138"/>
        <a:ext cx="3070354" cy="403200"/>
      </dsp:txXfrm>
    </dsp:sp>
    <dsp:sp modelId="{F89C7CF0-D90E-4897-9894-95E7DD5AD618}">
      <dsp:nvSpPr>
        <dsp:cNvPr id="0" name=""/>
        <dsp:cNvSpPr/>
      </dsp:nvSpPr>
      <dsp:spPr>
        <a:xfrm>
          <a:off x="3503353" y="415338"/>
          <a:ext cx="3070354" cy="1172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Temelinde nesne yönelimli programlama olan bir </a:t>
          </a:r>
          <a:r>
            <a:rPr lang="tr-TR" sz="1400" kern="1200" dirty="0" err="1"/>
            <a:t>modeldir.Her</a:t>
          </a:r>
          <a:r>
            <a:rPr lang="tr-TR" sz="1400" kern="1200" dirty="0"/>
            <a:t> bir veriyi bir nesne olarak tanımlar.</a:t>
          </a:r>
        </a:p>
      </dsp:txBody>
      <dsp:txXfrm>
        <a:off x="3503353" y="415338"/>
        <a:ext cx="3070354" cy="1172115"/>
      </dsp:txXfrm>
    </dsp:sp>
    <dsp:sp modelId="{6AB47604-07A4-40C4-BEBB-7251A3E29441}">
      <dsp:nvSpPr>
        <dsp:cNvPr id="0" name=""/>
        <dsp:cNvSpPr/>
      </dsp:nvSpPr>
      <dsp:spPr>
        <a:xfrm>
          <a:off x="7003558" y="12138"/>
          <a:ext cx="3070354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Nesne ilişkisel veri modeli</a:t>
          </a:r>
        </a:p>
      </dsp:txBody>
      <dsp:txXfrm>
        <a:off x="7003558" y="12138"/>
        <a:ext cx="3070354" cy="403200"/>
      </dsp:txXfrm>
    </dsp:sp>
    <dsp:sp modelId="{09D4AB94-141D-4827-AFEC-103F32DAB1BD}">
      <dsp:nvSpPr>
        <dsp:cNvPr id="0" name=""/>
        <dsp:cNvSpPr/>
      </dsp:nvSpPr>
      <dsp:spPr>
        <a:xfrm>
          <a:off x="7003558" y="415338"/>
          <a:ext cx="3070354" cy="1172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Nesne yönelimli özellikler ile ilişkisel özelliklerin bir arada bulunduğu yapıdır.</a:t>
          </a:r>
        </a:p>
      </dsp:txBody>
      <dsp:txXfrm>
        <a:off x="7003558" y="415338"/>
        <a:ext cx="3070354" cy="1172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C97C6-A1BE-4C3C-8ACE-A0E818BF29AC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894A4-F146-4692-85C7-45458A333D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2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938EFD-1011-2563-6218-A8ACA5DC0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AB72CC-9C4F-1B39-99DD-4BC0D471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9A5A10-60C5-1A26-A54A-06B4B690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92546C-39B6-1E8B-8ADE-30373E4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89EB05-014E-D62C-B989-29F6E5C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15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AA5266-0086-929F-49D1-7F92D65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02BD5D-FBEB-046E-7033-BF03B865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E9C982-295B-DCF8-9457-E5C26354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BA2B2F-C89D-3AA2-71FD-CFA775E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DC6A1-70FA-13DF-750B-1EBE45AC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1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C197F94-6342-17BF-3481-7066653EC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DE9677-0759-6CAA-19E6-E705C518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0372CD-45D9-CF2A-16D1-152E9866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07BC19-97A4-5165-166F-52A30D1B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001D11-280E-186E-CDC8-E38CEBFB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2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9AD818-E97F-CD8B-170B-033A60B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093938-8CD1-07C4-7FCB-02606B1D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D9F420-821F-A3E5-CACF-EAFF5D6F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46F646-F1F0-E311-7E25-9DB54B1F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A59138-2765-ED38-5480-9FF4763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67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09E4FE-17A7-D6C6-1232-085EBBE2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5FC712-0F72-9F2B-0974-CF843FF9F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C27487-EF17-1D4F-A438-6EBB02CB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B0F034-3423-0F95-2B01-1A57CBDC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7706DD-2186-A058-C609-1C07E726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76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AD2071-72A0-0693-33D8-4C1AEF4C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0BC177-7D6E-A7ED-AFDE-D3382FDE8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2EC53BC-1FEC-0A21-74BD-15C59165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3B56D5-F91F-C0A1-3EE4-3603C1AB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9FBC97-398B-5DB2-8FCF-F370298E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A6112E-D28E-2906-B75C-051898C3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8473C-2FB7-B2E9-57B5-74565482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3335E5-CB2C-3A9E-B239-E61C5329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D534CD1-52BF-78A1-52B7-B38521E9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169A09-FE43-E1AD-4713-49985389C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D43665E-B9AB-232C-7B75-A77DBF381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056235A-0E9B-9813-7FA8-0EC4DD94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E3827-AF90-09A1-B829-86875A35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FDB8441-9ADB-D998-F878-B4DB4D21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4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E9C823-2D95-9225-1D8D-F3473C7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AB1A48-7B86-EC1F-73E0-376FEDE5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E5D7D9B-91F3-09E6-C34A-5F872ED1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7AF9A0-713A-FB52-21D2-3E95C2CB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76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7632E29-316D-FB09-00CB-773C6C8F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CEE2F4-8D7A-85B3-2F5B-1E841909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5DF12F-6E8F-BEF2-A290-865E66F9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84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E4392F-E315-58BF-71AA-C0B34B90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BD9552-466E-072D-B535-784C0511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A1990BB-99F3-783E-ECE7-841CA70E8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F29076-A71A-289F-E35E-EC533AE3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F50482-229B-8CAC-709D-46A87EF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3E3D8B8-9E2D-218E-ABC0-A2A0284C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0B3C62-8AD5-D45B-2004-CAA90626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449B023-C2B0-A995-F6B3-86B1BAF9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5A6E77-7210-3243-32B1-37555E18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EF5EF7-D9A0-5513-D9DA-D242A28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83778A-0FA4-75BB-05B9-E8AA3AA1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90F1BD-BF87-6B1B-3201-6E134A5C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4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C0C1E5A-B2D6-41D9-65F6-A1F73F5C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133617-03D1-48B4-B0AC-E53ADE61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DAAD4C-6422-1A32-859C-5FA20C6D2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C1F0-3035-4666-B97A-C60F909724F8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B59E6D-7E0A-D118-815C-E257F76B4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42A0D2-35B5-6072-E6E0-C506B299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D4D8-510B-4490-A12E-9F384B8F9F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8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3EBF91-B186-EB5E-E2F5-294FBA74E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98" y="1698171"/>
            <a:ext cx="10014857" cy="2808516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İLİŞKİSEL VE İLİŞKİSEL OLMAYAN VERİ TABANI SİSTEMLERİ MİMARİ PERFORMASININ YÖNETİM BİLİŞİM SİSTEMLERİ KAPSAMINDA İNCELENMESİ</a:t>
            </a:r>
            <a:br>
              <a:rPr lang="tr-TR" sz="4000" dirty="0"/>
            </a:br>
            <a:endParaRPr lang="tr-TR" sz="4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F3AFE8-34E6-7D76-FD02-2CDB0E708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6840" y="5458407"/>
            <a:ext cx="3156858" cy="494101"/>
          </a:xfrm>
        </p:spPr>
        <p:txBody>
          <a:bodyPr/>
          <a:lstStyle/>
          <a:p>
            <a:r>
              <a:rPr lang="tr-TR" dirty="0"/>
              <a:t>ZEYNEP İNCE</a:t>
            </a:r>
          </a:p>
        </p:txBody>
      </p:sp>
    </p:spTree>
    <p:extLst>
      <p:ext uri="{BB962C8B-B14F-4D97-AF65-F5344CB8AC3E}">
        <p14:creationId xmlns:p14="http://schemas.microsoft.com/office/powerpoint/2010/main" val="32974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5C6FD-7109-BF4F-18BE-B4AB9339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290094-1430-F352-50B2-DA819F5F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</a:t>
            </a:r>
            <a:r>
              <a:rPr lang="tr-TR" dirty="0" err="1"/>
              <a:t>tabanı,dışarıdan</a:t>
            </a:r>
            <a:r>
              <a:rPr lang="tr-TR" dirty="0"/>
              <a:t> alınan ham verinin toplanıp onu kullanım amacına uygun hale getirdikten sonra verinin nasıl depolanacağını ve modelleneceğini belirleyen bir sistemdir.</a:t>
            </a:r>
          </a:p>
          <a:p>
            <a:r>
              <a:rPr lang="tr-TR" dirty="0"/>
              <a:t>Günümüzde teknolojinin ilerlemesiyle birlikte verinin işlenmedi ve saklanmasına bağlı olarak veri tabanı kullanımı zorunlu hale gelmiştir. Verinin sahip olduğu belli özellikler doğrultusunda çeşitli depolama ve modelleme yöntemleri geliştirilmiştir.</a:t>
            </a:r>
          </a:p>
          <a:p>
            <a:r>
              <a:rPr lang="tr-TR" dirty="0"/>
              <a:t>Günümüzde 8 tane veri modelleme tekniği kullanılmaktadır.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988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60FFD8B2-EE2B-18E5-B4E3-143913A5D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38477"/>
              </p:ext>
            </p:extLst>
          </p:nvPr>
        </p:nvGraphicFramePr>
        <p:xfrm>
          <a:off x="2192692" y="4637314"/>
          <a:ext cx="7128588" cy="159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3B03D74B-B7FE-30AF-9290-3F5EBBF22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170434"/>
              </p:ext>
            </p:extLst>
          </p:nvPr>
        </p:nvGraphicFramePr>
        <p:xfrm>
          <a:off x="1175657" y="475861"/>
          <a:ext cx="9946433" cy="159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99D0E36C-DBAD-7C44-A76D-B157AB9D9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348181"/>
              </p:ext>
            </p:extLst>
          </p:nvPr>
        </p:nvGraphicFramePr>
        <p:xfrm>
          <a:off x="1045029" y="2629203"/>
          <a:ext cx="10077062" cy="159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98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B866A9FE-042D-92AD-35F9-B328B27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9204" cy="857185"/>
          </a:xfrm>
        </p:spPr>
        <p:txBody>
          <a:bodyPr>
            <a:normAutofit/>
          </a:bodyPr>
          <a:lstStyle/>
          <a:p>
            <a:r>
              <a:rPr lang="tr-TR" sz="3500" dirty="0"/>
              <a:t>Veri tabanı tasarımı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52FDC186-B12F-D030-BD63-8208AE8D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488245"/>
          </a:xfrm>
        </p:spPr>
        <p:txBody>
          <a:bodyPr>
            <a:normAutofit/>
          </a:bodyPr>
          <a:lstStyle/>
          <a:p>
            <a:r>
              <a:rPr lang="tr-TR" sz="2000" dirty="0"/>
              <a:t>Bir veri tabanının tasarımı için öncelikle kullanıcı gereksinimleri belirlenir. </a:t>
            </a:r>
          </a:p>
          <a:p>
            <a:r>
              <a:rPr lang="tr-TR" sz="2000" dirty="0"/>
              <a:t>Bu gereksinimler bilgisayarın </a:t>
            </a:r>
            <a:r>
              <a:rPr lang="tr-TR" sz="2000" dirty="0" err="1"/>
              <a:t>anlayacı</a:t>
            </a:r>
            <a:r>
              <a:rPr lang="tr-TR" sz="2000" dirty="0"/>
              <a:t> şekilde şemalara dönüştürülür.</a:t>
            </a:r>
          </a:p>
          <a:p>
            <a:r>
              <a:rPr lang="tr-TR" sz="2000" dirty="0"/>
              <a:t>Kavramsal şema(kullanıcı düzeyinde) yazılım ve donanımdan bağımsız olarak genel bir tanımlama yapar. Anlaşılması daha kolaydır.</a:t>
            </a:r>
          </a:p>
          <a:p>
            <a:r>
              <a:rPr lang="tr-TR" sz="2000" dirty="0"/>
              <a:t>Fiziksel şema aşamasında maksimum verim amaçlanır. Buna bağlı olarak iç şema tasarlanır.</a:t>
            </a:r>
          </a:p>
          <a:p>
            <a:r>
              <a:rPr lang="tr-TR" sz="2000" dirty="0"/>
              <a:t>İç şema yazılım ve donanıma bağlı olan tüm özellikleri içerir.</a:t>
            </a:r>
          </a:p>
        </p:txBody>
      </p:sp>
      <p:sp>
        <p:nvSpPr>
          <p:cNvPr id="3" name="Başlık 3">
            <a:extLst>
              <a:ext uri="{FF2B5EF4-FFF2-40B4-BE49-F238E27FC236}">
                <a16:creationId xmlns:a16="http://schemas.microsoft.com/office/drawing/2014/main" id="{D6322C4F-8FFA-265F-B7C9-FD40CB46568F}"/>
              </a:ext>
            </a:extLst>
          </p:cNvPr>
          <p:cNvSpPr txBox="1">
            <a:spLocks/>
          </p:cNvSpPr>
          <p:nvPr/>
        </p:nvSpPr>
        <p:spPr>
          <a:xfrm>
            <a:off x="1004596" y="3741576"/>
            <a:ext cx="10349204" cy="85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dirty="0"/>
              <a:t>İlişkisel-İlişkisel olmayan veri tabanı sistemleri</a:t>
            </a:r>
          </a:p>
        </p:txBody>
      </p:sp>
      <p:sp>
        <p:nvSpPr>
          <p:cNvPr id="6" name="İçerik Yer Tutucusu 4">
            <a:extLst>
              <a:ext uri="{FF2B5EF4-FFF2-40B4-BE49-F238E27FC236}">
                <a16:creationId xmlns:a16="http://schemas.microsoft.com/office/drawing/2014/main" id="{D384D575-10F5-773E-0F38-4EB70CFFD220}"/>
              </a:ext>
            </a:extLst>
          </p:cNvPr>
          <p:cNvSpPr txBox="1">
            <a:spLocks/>
          </p:cNvSpPr>
          <p:nvPr/>
        </p:nvSpPr>
        <p:spPr>
          <a:xfrm>
            <a:off x="838200" y="4521703"/>
            <a:ext cx="10515600" cy="170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İlişkisel veri tabanı, verileri depolayan ve erişim sağlayan bir sistemdir. Günümüzde en yaygın kullanılan veri tabanı türüdür ve aşağıdaki özellikleri içermelidir:</a:t>
            </a:r>
          </a:p>
          <a:p>
            <a:r>
              <a:rPr lang="tr-TR" sz="2000" dirty="0"/>
              <a:t>Bölünmezlik - İzolasyon</a:t>
            </a:r>
          </a:p>
          <a:p>
            <a:r>
              <a:rPr lang="tr-TR" sz="2000" dirty="0"/>
              <a:t>Tutarlılık - Dayanıklılık</a:t>
            </a:r>
          </a:p>
        </p:txBody>
      </p:sp>
    </p:spTree>
    <p:extLst>
      <p:ext uri="{BB962C8B-B14F-4D97-AF65-F5344CB8AC3E}">
        <p14:creationId xmlns:p14="http://schemas.microsoft.com/office/powerpoint/2010/main" val="30511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32AA3C-1DBA-F7EF-53F9-C2ABCAAC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696620"/>
            <a:ext cx="10515600" cy="4575176"/>
          </a:xfrm>
        </p:spPr>
        <p:txBody>
          <a:bodyPr>
            <a:normAutofit/>
          </a:bodyPr>
          <a:lstStyle/>
          <a:p>
            <a:r>
              <a:rPr lang="tr-TR" sz="2000" dirty="0"/>
              <a:t>İlişkisel olmayan veri tabanı(</a:t>
            </a:r>
            <a:r>
              <a:rPr lang="tr-TR" sz="2000" dirty="0" err="1"/>
              <a:t>NoSQL</a:t>
            </a:r>
            <a:r>
              <a:rPr lang="tr-TR" sz="2000" dirty="0"/>
              <a:t>), verileri klasikleşmiş tablo yöntemiyle saklamaz. Onun yerine depolanmakta olan veri türünün belli gereksinimleri için iyileştirilmiş bir depolama modelini kullanır.</a:t>
            </a:r>
          </a:p>
          <a:p>
            <a:r>
              <a:rPr lang="tr-TR" sz="2000" dirty="0"/>
              <a:t>Veri tabanlarının ölçek problemlerine en iyi çözüm bulan sistemdir. Çok büyük verilerin depolanmasına ve işlenmesinde kullanılır. </a:t>
            </a:r>
          </a:p>
          <a:p>
            <a:r>
              <a:rPr lang="tr-TR" sz="2000" dirty="0"/>
              <a:t>Kullanıcıların bu veri tabanını tercih etmelerinin sebepleri arasında;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Esneklik olmaması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Verilerin ölçeklenmemesi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Güvenilir olması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Düşük maliyetli olması</a:t>
            </a:r>
          </a:p>
          <a:p>
            <a:pPr marL="0" indent="0">
              <a:buNone/>
            </a:pPr>
            <a:r>
              <a:rPr lang="tr-TR" sz="2000" dirty="0"/>
              <a:t>yatar.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253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7B8A23-CB1B-DA3B-700D-37FED130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/>
          </a:bodyPr>
          <a:lstStyle/>
          <a:p>
            <a:r>
              <a:rPr lang="tr-TR" sz="3500" dirty="0"/>
              <a:t>Veri tabanı mimarilerinin karşılaştırılması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052CA-B28D-5386-32FA-D30FD4F9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8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/>
              <a:t>Aşağıda </a:t>
            </a:r>
            <a:r>
              <a:rPr lang="tr-TR" sz="2000" dirty="0" err="1"/>
              <a:t>MongoDB</a:t>
            </a:r>
            <a:r>
              <a:rPr lang="tr-TR" sz="2000" dirty="0"/>
              <a:t> ve MySQL veri tabanlarının performanslarının kıyaslanması için kullanıcı isteklerine bağlı olarak müzik önermesi yapan iki farklı sistem tasarlanmıştır.</a:t>
            </a:r>
          </a:p>
          <a:p>
            <a:r>
              <a:rPr lang="tr-TR" sz="2000" dirty="0"/>
              <a:t>Bu sistemler sorgu </a:t>
            </a:r>
            <a:r>
              <a:rPr lang="tr-TR" sz="2000" dirty="0" err="1"/>
              <a:t>sayısı,işlemci</a:t>
            </a:r>
            <a:r>
              <a:rPr lang="tr-TR" sz="2000" dirty="0"/>
              <a:t> ve işlemci çekirdek sayısı gibi faktörler baz alınarak karşılaştırılmıştır.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Veri kayıt sayısının artması MySQL veri tabanının performansını artırmıştır.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İşlemci*İşlemci </a:t>
            </a:r>
            <a:r>
              <a:rPr lang="tr-TR" sz="2000" dirty="0" err="1"/>
              <a:t>çekirde</a:t>
            </a:r>
            <a:r>
              <a:rPr lang="tr-TR" sz="2000" dirty="0"/>
              <a:t> sayısı oranı; 3*1 , 3*2 , 3*3 , 3*4 olduğunda iki veri tabanı da benzer özellik </a:t>
            </a:r>
            <a:r>
              <a:rPr lang="tr-TR" sz="2000" dirty="0" err="1"/>
              <a:t>göstermiştir.MySQL</a:t>
            </a:r>
            <a:r>
              <a:rPr lang="tr-TR" sz="2000" dirty="0"/>
              <a:t> veri tabanının en iyi performans gösterdiği oran 2*4 ‘ tür. İkisinin de sıkıntılı olduğu oranlar 2*1 ve 3*1 şeklindedir.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/>
              <a:t>Sorgu sayısındaki artış </a:t>
            </a:r>
            <a:r>
              <a:rPr lang="tr-TR" sz="2000" dirty="0" err="1"/>
              <a:t>MongoDB</a:t>
            </a:r>
            <a:r>
              <a:rPr lang="tr-TR" sz="2000" dirty="0"/>
              <a:t> veri tabanının performansını düşürmüştür.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000" dirty="0" err="1"/>
              <a:t>MongoDB</a:t>
            </a:r>
            <a:r>
              <a:rPr lang="tr-TR" sz="2000" dirty="0"/>
              <a:t> insert </a:t>
            </a:r>
            <a:r>
              <a:rPr lang="tr-TR" sz="2000" dirty="0" err="1"/>
              <a:t>işleminde,MySQL</a:t>
            </a:r>
            <a:r>
              <a:rPr lang="tr-TR" sz="2000" dirty="0"/>
              <a:t> </a:t>
            </a:r>
            <a:r>
              <a:rPr lang="tr-TR" sz="2000" dirty="0" err="1"/>
              <a:t>delete</a:t>
            </a:r>
            <a:r>
              <a:rPr lang="tr-TR" sz="2000" dirty="0"/>
              <a:t> işleminde daha iyi bir sonuç çıkarmıştır.</a:t>
            </a:r>
          </a:p>
          <a:p>
            <a:r>
              <a:rPr lang="tr-TR" sz="2000" dirty="0"/>
              <a:t>Genel sonuca bakıldığı zaman daha karmaşık sorgu tiplerinin uygulanmasında </a:t>
            </a:r>
            <a:r>
              <a:rPr lang="tr-TR" sz="2000" dirty="0" err="1"/>
              <a:t>MongoDB</a:t>
            </a:r>
            <a:r>
              <a:rPr lang="tr-TR" sz="2000" dirty="0"/>
              <a:t> daha avantajlıdır. Depolama ve bellek </a:t>
            </a:r>
            <a:r>
              <a:rPr lang="tr-TR" sz="2000"/>
              <a:t>maliyetini düşürür.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0884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545</Words>
  <Application>Microsoft Office PowerPoint</Application>
  <PresentationFormat>Geniş ekran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Teması</vt:lpstr>
      <vt:lpstr>İLİŞKİSEL VE İLİŞKİSEL OLMAYAN VERİ TABANI SİSTEMLERİ MİMARİ PERFORMASININ YÖNETİM BİLİŞİM SİSTEMLERİ KAPSAMINDA İNCELENMESİ </vt:lpstr>
      <vt:lpstr>GİRİŞ</vt:lpstr>
      <vt:lpstr>PowerPoint Sunusu</vt:lpstr>
      <vt:lpstr>Veri tabanı tasarımı</vt:lpstr>
      <vt:lpstr>PowerPoint Sunusu</vt:lpstr>
      <vt:lpstr>Veri tabanı mimarilerinin karşılaştırılması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Zeynep İnce</dc:creator>
  <cp:lastModifiedBy>Zeynep İnce</cp:lastModifiedBy>
  <cp:revision>1</cp:revision>
  <dcterms:created xsi:type="dcterms:W3CDTF">2024-03-19T08:01:26Z</dcterms:created>
  <dcterms:modified xsi:type="dcterms:W3CDTF">2024-03-19T15:01:46Z</dcterms:modified>
</cp:coreProperties>
</file>