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915128" y="1254034"/>
            <a:ext cx="8361229" cy="2129246"/>
          </a:xfrm>
        </p:spPr>
        <p:txBody>
          <a:bodyPr/>
          <a:lstStyle/>
          <a:p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</a:t>
            </a:r>
            <a:b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Bilecik Şeyh Edebali Üniversitesi</a:t>
            </a:r>
            <a:b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Mühendislik Fakültesi </a:t>
            </a:r>
            <a:b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Bilgisayar Mühendisliği Bölümü</a:t>
            </a:r>
            <a:b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Proje-II</a:t>
            </a:r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7208677" cy="1569310"/>
          </a:xfrm>
        </p:spPr>
        <p:txBody>
          <a:bodyPr>
            <a:normAutofit fontScale="92500" lnSpcReduction="10000"/>
          </a:bodyPr>
          <a:lstStyle/>
          <a:p>
            <a:r>
              <a:rPr lang="tr-TR" sz="2400" dirty="0" smtClean="0"/>
              <a:t>MATLAB FONKSİYONLARININ WEB API İLE ÇALIŞTIRILMASI</a:t>
            </a:r>
          </a:p>
          <a:p>
            <a:r>
              <a:rPr lang="tr-TR" sz="2400" dirty="0" err="1" smtClean="0"/>
              <a:t>Ögr</a:t>
            </a:r>
            <a:r>
              <a:rPr lang="tr-TR" sz="2400" dirty="0"/>
              <a:t>. Gör. </a:t>
            </a:r>
            <a:r>
              <a:rPr lang="tr-TR" sz="2400" dirty="0" smtClean="0"/>
              <a:t>YUSUF MUŞTU</a:t>
            </a:r>
            <a:endParaRPr lang="tr-TR" sz="2400" dirty="0"/>
          </a:p>
          <a:p>
            <a:r>
              <a:rPr lang="tr-TR" sz="2400" dirty="0"/>
              <a:t>ZEYNEP KOTAN</a:t>
            </a:r>
          </a:p>
          <a:p>
            <a:r>
              <a:rPr lang="tr-TR" sz="2400" dirty="0"/>
              <a:t>15044052540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4876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1018902"/>
            <a:ext cx="9601200" cy="1152797"/>
          </a:xfrm>
        </p:spPr>
        <p:txBody>
          <a:bodyPr/>
          <a:lstStyle/>
          <a:p>
            <a:r>
              <a:rPr lang="tr-TR" dirty="0" smtClean="0"/>
              <a:t>PROJE’DE KULLANILAN PROGRAMLAR</a:t>
            </a:r>
            <a:endParaRPr lang="tr-TR" dirty="0"/>
          </a:p>
        </p:txBody>
      </p:sp>
      <p:pic>
        <p:nvPicPr>
          <p:cNvPr id="10" name="İçerik Yer Tutucusu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525" y="1832065"/>
            <a:ext cx="3051464" cy="2183616"/>
          </a:xfr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152" y="1832065"/>
            <a:ext cx="3844638" cy="1922319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12" y="4385461"/>
            <a:ext cx="2150617" cy="193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2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1580606"/>
            <a:ext cx="9601200" cy="1136468"/>
          </a:xfrm>
        </p:spPr>
        <p:txBody>
          <a:bodyPr/>
          <a:lstStyle/>
          <a:p>
            <a:pPr algn="ctr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BİLGİLENDİRME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3265714"/>
            <a:ext cx="9601200" cy="2601686"/>
          </a:xfrm>
        </p:spPr>
        <p:txBody>
          <a:bodyPr/>
          <a:lstStyle/>
          <a:p>
            <a:r>
              <a:rPr lang="tr-TR" dirty="0" smtClean="0"/>
              <a:t>Bu proje de </a:t>
            </a:r>
            <a:r>
              <a:rPr lang="tr-TR" dirty="0" err="1" smtClean="0"/>
              <a:t>Matlab</a:t>
            </a:r>
            <a:r>
              <a:rPr lang="tr-TR" dirty="0" smtClean="0"/>
              <a:t> uygulaması Web tabanlı olarak gerçekleştirilmiştir.</a:t>
            </a:r>
          </a:p>
          <a:p>
            <a:r>
              <a:rPr lang="tr-TR" dirty="0" smtClean="0"/>
              <a:t>Web sayfasında yapılan file </a:t>
            </a:r>
            <a:r>
              <a:rPr lang="tr-TR" dirty="0" err="1" smtClean="0"/>
              <a:t>upload</a:t>
            </a:r>
            <a:r>
              <a:rPr lang="tr-TR" dirty="0" smtClean="0"/>
              <a:t> işlemi ile alınan resim </a:t>
            </a:r>
            <a:r>
              <a:rPr lang="tr-TR" dirty="0" err="1" smtClean="0"/>
              <a:t>Matlab</a:t>
            </a:r>
            <a:r>
              <a:rPr lang="tr-TR" dirty="0" smtClean="0"/>
              <a:t> </a:t>
            </a:r>
            <a:r>
              <a:rPr lang="tr-TR" dirty="0" err="1" smtClean="0"/>
              <a:t>dll’ine</a:t>
            </a:r>
            <a:r>
              <a:rPr lang="tr-TR" dirty="0" smtClean="0"/>
              <a:t> gönderilerek geriye kişi sayısı döndürülmüştür.</a:t>
            </a:r>
          </a:p>
        </p:txBody>
      </p:sp>
    </p:spTree>
    <p:extLst>
      <p:ext uri="{BB962C8B-B14F-4D97-AF65-F5344CB8AC3E}">
        <p14:creationId xmlns:p14="http://schemas.microsoft.com/office/powerpoint/2010/main" val="379431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1227908"/>
            <a:ext cx="9601200" cy="1240971"/>
          </a:xfrm>
        </p:spPr>
        <p:txBody>
          <a:bodyPr/>
          <a:lstStyle/>
          <a:p>
            <a:pPr algn="ctr"/>
            <a:r>
              <a:rPr lang="tr-TR" dirty="0"/>
              <a:t> </a:t>
            </a:r>
            <a:r>
              <a:rPr lang="tr-TR" dirty="0" smtClean="0"/>
              <a:t>MATLAB UYGULAMASI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08069" y="2717074"/>
            <a:ext cx="7955280" cy="1933304"/>
          </a:xfrm>
        </p:spPr>
        <p:txBody>
          <a:bodyPr/>
          <a:lstStyle/>
          <a:p>
            <a:r>
              <a:rPr lang="tr-TR" dirty="0" err="1" smtClean="0"/>
              <a:t>Matlab’da</a:t>
            </a:r>
            <a:r>
              <a:rPr lang="tr-TR" dirty="0" smtClean="0"/>
              <a:t> görüntü işleme ile resimdeki kişi sayısının bulunması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883" y="3694194"/>
            <a:ext cx="5292634" cy="266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4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MATLAB’DA DLL OLUŞTURMA 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7" y="2354581"/>
            <a:ext cx="4236645" cy="1786346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47" y="3570981"/>
            <a:ext cx="4096553" cy="242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34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364376" y="1084216"/>
            <a:ext cx="8608423" cy="914401"/>
          </a:xfrm>
        </p:spPr>
        <p:txBody>
          <a:bodyPr/>
          <a:lstStyle/>
          <a:p>
            <a:r>
              <a:rPr lang="tr-TR" dirty="0" smtClean="0"/>
              <a:t>WEB TABANLI GÖRÜNTÜ İŞLEME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920" y="3141261"/>
            <a:ext cx="6766560" cy="2147081"/>
          </a:xfrm>
        </p:spPr>
      </p:pic>
    </p:spTree>
    <p:extLst>
      <p:ext uri="{BB962C8B-B14F-4D97-AF65-F5344CB8AC3E}">
        <p14:creationId xmlns:p14="http://schemas.microsoft.com/office/powerpoint/2010/main" val="83988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GELİŞTİRİLEBİLİRLİK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99509" y="2364378"/>
            <a:ext cx="8373290" cy="3503022"/>
          </a:xfrm>
        </p:spPr>
        <p:txBody>
          <a:bodyPr/>
          <a:lstStyle/>
          <a:p>
            <a:r>
              <a:rPr lang="tr-TR" dirty="0" smtClean="0"/>
              <a:t>Bulut bilişim platformu üzerinde çalışan görüntü işleme </a:t>
            </a:r>
            <a:r>
              <a:rPr lang="tr-TR" dirty="0" err="1" smtClean="0"/>
              <a:t>yapılabilinir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Bu teknolojinin en güzel örneklerini Google ve Microsoft yapmıştır.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5485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515292" y="2775857"/>
            <a:ext cx="9601200" cy="1485900"/>
          </a:xfrm>
        </p:spPr>
        <p:txBody>
          <a:bodyPr/>
          <a:lstStyle/>
          <a:p>
            <a:pPr algn="ctr"/>
            <a:r>
              <a:rPr lang="tr-TR" dirty="0" smtClean="0"/>
              <a:t>DİNLEDİĞİNİZ İÇİN TEŞEKKÜR EDERİM</a:t>
            </a:r>
            <a:br>
              <a:rPr lang="tr-TR" dirty="0" smtClean="0"/>
            </a:br>
            <a:r>
              <a:rPr lang="tr-TR" dirty="0" smtClean="0">
                <a:sym typeface="Wingdings" panose="05000000000000000000" pitchFamily="2" charset="2"/>
              </a:rPr>
              <a:t>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8324315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TM10001105[[fn=kırpılmış]]</Template>
  <TotalTime>168</TotalTime>
  <Words>90</Words>
  <Application>Microsoft Office PowerPoint</Application>
  <PresentationFormat>Geniş ekran</PresentationFormat>
  <Paragraphs>17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Franklin Gothic Book</vt:lpstr>
      <vt:lpstr>Times New Roman</vt:lpstr>
      <vt:lpstr>Wingdings</vt:lpstr>
      <vt:lpstr>Crop</vt:lpstr>
      <vt:lpstr>TC Bilecik Şeyh Edebali Üniversitesi Mühendislik Fakültesi  Bilgisayar Mühendisliği Bölümü Proje-II</vt:lpstr>
      <vt:lpstr>PROJE’DE KULLANILAN PROGRAMLAR</vt:lpstr>
      <vt:lpstr>PROJE BİLGİLENDİRME</vt:lpstr>
      <vt:lpstr> MATLAB UYGULAMASI</vt:lpstr>
      <vt:lpstr>MATLAB’DA DLL OLUŞTURMA </vt:lpstr>
      <vt:lpstr>WEB TABANLI GÖRÜNTÜ İŞLEME</vt:lpstr>
      <vt:lpstr>GELİŞTİRİLEBİLİRLİK</vt:lpstr>
      <vt:lpstr>DİNLEDİĞİNİZ İÇİN TEŞEKKÜR EDERİM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Bilecik Şeyh Edebali Üniversitesi Mühendislik Fakültesi  Bilgisayar Mühendisliği Bölümü Proje-1</dc:title>
  <dc:creator>zeynep</dc:creator>
  <cp:lastModifiedBy>zeynep</cp:lastModifiedBy>
  <cp:revision>7</cp:revision>
  <dcterms:created xsi:type="dcterms:W3CDTF">2019-01-13T16:48:02Z</dcterms:created>
  <dcterms:modified xsi:type="dcterms:W3CDTF">2019-01-13T19:36:45Z</dcterms:modified>
</cp:coreProperties>
</file>