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93" d="100"/>
          <a:sy n="93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British </a:t>
            </a:r>
            <a:r>
              <a:rPr lang="tr-TR" dirty="0" err="1"/>
              <a:t>Airways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5" y="162341"/>
            <a:ext cx="10515600" cy="3849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000" b="1" dirty="0" err="1"/>
              <a:t>Key</a:t>
            </a:r>
            <a:r>
              <a:rPr lang="tr-TR" sz="1000" b="1" dirty="0"/>
              <a:t> </a:t>
            </a:r>
            <a:r>
              <a:rPr lang="tr-TR" sz="1000" b="1" dirty="0" err="1"/>
              <a:t>Findings</a:t>
            </a:r>
            <a:r>
              <a:rPr lang="tr-TR" sz="1000" b="1" dirty="0"/>
              <a:t>:</a:t>
            </a:r>
          </a:p>
          <a:p>
            <a:r>
              <a:rPr lang="tr-TR" sz="1000" b="1" dirty="0" err="1"/>
              <a:t>Sentiment</a:t>
            </a:r>
            <a:r>
              <a:rPr lang="tr-TR" sz="1000" b="1" dirty="0"/>
              <a:t> Analysis:</a:t>
            </a:r>
            <a:endParaRPr lang="tr-T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000" b="1" dirty="0"/>
              <a:t>48.1% </a:t>
            </a:r>
            <a:r>
              <a:rPr lang="tr-TR" sz="1000" b="1" dirty="0" err="1"/>
              <a:t>Positive</a:t>
            </a:r>
            <a:r>
              <a:rPr lang="tr-TR" sz="1000" dirty="0"/>
              <a:t> – </a:t>
            </a:r>
            <a:r>
              <a:rPr lang="tr-TR" sz="1000" dirty="0" err="1"/>
              <a:t>Passengers</a:t>
            </a:r>
            <a:r>
              <a:rPr lang="tr-TR" sz="1000" dirty="0"/>
              <a:t> </a:t>
            </a:r>
            <a:r>
              <a:rPr lang="tr-TR" sz="1000" dirty="0" err="1"/>
              <a:t>praised</a:t>
            </a:r>
            <a:r>
              <a:rPr lang="tr-TR" sz="1000" dirty="0"/>
              <a:t> service, </a:t>
            </a:r>
            <a:r>
              <a:rPr lang="tr-TR" sz="1000" dirty="0" err="1"/>
              <a:t>staff</a:t>
            </a:r>
            <a:r>
              <a:rPr lang="tr-TR" sz="1000" dirty="0"/>
              <a:t>,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comfort</a:t>
            </a:r>
            <a:r>
              <a:rPr lang="tr-T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000" b="1" dirty="0"/>
              <a:t>25.8% </a:t>
            </a:r>
            <a:r>
              <a:rPr lang="tr-TR" sz="1000" b="1" dirty="0" err="1"/>
              <a:t>Negative</a:t>
            </a:r>
            <a:r>
              <a:rPr lang="tr-TR" sz="1000" dirty="0"/>
              <a:t> – </a:t>
            </a:r>
            <a:r>
              <a:rPr lang="tr-TR" sz="1000" dirty="0" err="1"/>
              <a:t>Complaints</a:t>
            </a:r>
            <a:r>
              <a:rPr lang="tr-TR" sz="1000" dirty="0"/>
              <a:t> </a:t>
            </a:r>
            <a:r>
              <a:rPr lang="tr-TR" sz="1000" dirty="0" err="1"/>
              <a:t>mainly</a:t>
            </a:r>
            <a:r>
              <a:rPr lang="tr-TR" sz="1000" dirty="0"/>
              <a:t> </a:t>
            </a:r>
            <a:r>
              <a:rPr lang="tr-TR" sz="1000" dirty="0" err="1"/>
              <a:t>about</a:t>
            </a:r>
            <a:r>
              <a:rPr lang="tr-TR" sz="1000" dirty="0"/>
              <a:t> </a:t>
            </a:r>
            <a:r>
              <a:rPr lang="tr-TR" sz="1000" dirty="0" err="1"/>
              <a:t>delays</a:t>
            </a:r>
            <a:r>
              <a:rPr lang="tr-TR" sz="1000" dirty="0"/>
              <a:t>, </a:t>
            </a:r>
            <a:r>
              <a:rPr lang="tr-TR" sz="1000" dirty="0" err="1"/>
              <a:t>cancellations</a:t>
            </a:r>
            <a:r>
              <a:rPr lang="tr-TR" sz="1000" dirty="0"/>
              <a:t>,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baggage</a:t>
            </a:r>
            <a:r>
              <a:rPr lang="tr-TR" sz="1000" dirty="0"/>
              <a:t> </a:t>
            </a:r>
            <a:r>
              <a:rPr lang="tr-TR" sz="1000" dirty="0" err="1"/>
              <a:t>handling</a:t>
            </a:r>
            <a:r>
              <a:rPr lang="tr-TR" sz="1000" dirty="0"/>
              <a:t>.</a:t>
            </a:r>
          </a:p>
          <a:p>
            <a:pPr marL="0" indent="0">
              <a:buNone/>
            </a:pPr>
            <a:r>
              <a:rPr lang="tr-TR" sz="1000" b="1" dirty="0"/>
              <a:t>Word Cloud </a:t>
            </a:r>
            <a:r>
              <a:rPr lang="tr-TR" sz="1000" b="1" dirty="0" err="1"/>
              <a:t>Highlights</a:t>
            </a:r>
            <a:r>
              <a:rPr lang="tr-TR" sz="1000" b="1" dirty="0"/>
              <a:t>:</a:t>
            </a:r>
            <a:endParaRPr lang="tr-T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000" dirty="0" err="1"/>
              <a:t>Common</a:t>
            </a:r>
            <a:r>
              <a:rPr lang="tr-TR" sz="1000" dirty="0"/>
              <a:t> </a:t>
            </a:r>
            <a:r>
              <a:rPr lang="tr-TR" sz="1000" dirty="0" err="1"/>
              <a:t>words</a:t>
            </a:r>
            <a:r>
              <a:rPr lang="tr-TR" sz="1000" dirty="0"/>
              <a:t>: </a:t>
            </a:r>
            <a:r>
              <a:rPr lang="tr-TR" sz="1000" i="1" dirty="0"/>
              <a:t>service, </a:t>
            </a:r>
            <a:r>
              <a:rPr lang="tr-TR" sz="1000" i="1" dirty="0" err="1"/>
              <a:t>crew</a:t>
            </a:r>
            <a:r>
              <a:rPr lang="tr-TR" sz="1000" i="1" dirty="0"/>
              <a:t>, </a:t>
            </a:r>
            <a:r>
              <a:rPr lang="tr-TR" sz="1000" i="1" dirty="0" err="1"/>
              <a:t>flight</a:t>
            </a:r>
            <a:r>
              <a:rPr lang="tr-TR" sz="1000" i="1" dirty="0"/>
              <a:t>, </a:t>
            </a:r>
            <a:r>
              <a:rPr lang="tr-TR" sz="1000" i="1" dirty="0" err="1"/>
              <a:t>delay</a:t>
            </a:r>
            <a:r>
              <a:rPr lang="tr-TR" sz="1000" i="1" dirty="0"/>
              <a:t>, </a:t>
            </a:r>
            <a:r>
              <a:rPr lang="tr-TR" sz="1000" i="1" dirty="0" err="1"/>
              <a:t>baggage</a:t>
            </a:r>
            <a:r>
              <a:rPr lang="tr-TR" sz="1000" i="1" dirty="0"/>
              <a:t>, </a:t>
            </a:r>
            <a:r>
              <a:rPr lang="tr-TR" sz="1000" i="1" dirty="0" err="1"/>
              <a:t>customer</a:t>
            </a:r>
            <a:r>
              <a:rPr lang="tr-TR" sz="1000" i="1" dirty="0"/>
              <a:t>, </a:t>
            </a:r>
            <a:r>
              <a:rPr lang="tr-TR" sz="1000" i="1" dirty="0" err="1"/>
              <a:t>experience</a:t>
            </a:r>
            <a:r>
              <a:rPr lang="tr-TR" sz="1000" i="1" dirty="0"/>
              <a:t>, </a:t>
            </a:r>
            <a:r>
              <a:rPr lang="tr-TR" sz="1000" i="1" dirty="0" err="1"/>
              <a:t>london</a:t>
            </a:r>
            <a:r>
              <a:rPr lang="tr-TR" sz="1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000" b="1" dirty="0" err="1"/>
              <a:t>Topic</a:t>
            </a:r>
            <a:r>
              <a:rPr lang="tr-TR" sz="1000" b="1" dirty="0"/>
              <a:t> </a:t>
            </a:r>
            <a:r>
              <a:rPr lang="tr-TR" sz="1000" b="1" dirty="0" err="1"/>
              <a:t>Modeling</a:t>
            </a:r>
            <a:r>
              <a:rPr lang="tr-TR" sz="1000" b="1" dirty="0"/>
              <a:t> (</a:t>
            </a:r>
            <a:r>
              <a:rPr lang="tr-TR" sz="1000" b="1" dirty="0" err="1"/>
              <a:t>Key</a:t>
            </a:r>
            <a:r>
              <a:rPr lang="tr-TR" sz="1000" b="1" dirty="0"/>
              <a:t> </a:t>
            </a:r>
            <a:r>
              <a:rPr lang="tr-TR" sz="1000" b="1" dirty="0" err="1"/>
              <a:t>Themes</a:t>
            </a:r>
            <a:r>
              <a:rPr lang="tr-TR" sz="1000" b="1" dirty="0"/>
              <a:t>):</a:t>
            </a:r>
            <a:endParaRPr lang="tr-TR" sz="1000" dirty="0"/>
          </a:p>
          <a:p>
            <a:pPr>
              <a:buFont typeface="+mj-lt"/>
              <a:buAutoNum type="arabicPeriod"/>
            </a:pPr>
            <a:r>
              <a:rPr lang="tr-TR" sz="1000" b="1" dirty="0" err="1"/>
              <a:t>Customer</a:t>
            </a:r>
            <a:r>
              <a:rPr lang="tr-TR" sz="1000" b="1" dirty="0"/>
              <a:t> Service</a:t>
            </a:r>
            <a:r>
              <a:rPr lang="tr-TR" sz="1000" dirty="0"/>
              <a:t> – Mixed </a:t>
            </a:r>
            <a:r>
              <a:rPr lang="tr-TR" sz="1000" dirty="0" err="1"/>
              <a:t>feedback</a:t>
            </a:r>
            <a:r>
              <a:rPr lang="tr-TR" sz="1000" dirty="0"/>
              <a:t> on </a:t>
            </a:r>
            <a:r>
              <a:rPr lang="tr-TR" sz="1000" dirty="0" err="1"/>
              <a:t>responsiveness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attitude</a:t>
            </a:r>
            <a:r>
              <a:rPr lang="tr-TR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tr-TR" sz="1000" b="1" dirty="0"/>
              <a:t>Flight </a:t>
            </a:r>
            <a:r>
              <a:rPr lang="tr-TR" sz="1000" b="1" dirty="0" err="1"/>
              <a:t>Delays</a:t>
            </a:r>
            <a:r>
              <a:rPr lang="tr-TR" sz="1000" b="1" dirty="0"/>
              <a:t> &amp; </a:t>
            </a:r>
            <a:r>
              <a:rPr lang="tr-TR" sz="1000" b="1" dirty="0" err="1"/>
              <a:t>Cancellations</a:t>
            </a:r>
            <a:r>
              <a:rPr lang="tr-TR" sz="1000" dirty="0"/>
              <a:t> – A </a:t>
            </a:r>
            <a:r>
              <a:rPr lang="tr-TR" sz="1000" dirty="0" err="1"/>
              <a:t>recurring</a:t>
            </a:r>
            <a:r>
              <a:rPr lang="tr-TR" sz="1000" dirty="0"/>
              <a:t> </a:t>
            </a:r>
            <a:r>
              <a:rPr lang="tr-TR" sz="1000" dirty="0" err="1"/>
              <a:t>pain</a:t>
            </a:r>
            <a:r>
              <a:rPr lang="tr-TR" sz="1000" dirty="0"/>
              <a:t> </a:t>
            </a:r>
            <a:r>
              <a:rPr lang="tr-TR" sz="1000" dirty="0" err="1"/>
              <a:t>point</a:t>
            </a:r>
            <a:r>
              <a:rPr lang="tr-TR" sz="1000" dirty="0"/>
              <a:t>. ( </a:t>
            </a:r>
            <a:r>
              <a:rPr lang="tr-TR" sz="1000" dirty="0" err="1"/>
              <a:t>Most</a:t>
            </a:r>
            <a:r>
              <a:rPr lang="tr-TR" sz="1000" dirty="0"/>
              <a:t> of </a:t>
            </a:r>
            <a:r>
              <a:rPr lang="tr-TR" sz="1000" dirty="0" err="1"/>
              <a:t>them</a:t>
            </a:r>
            <a:r>
              <a:rPr lang="tr-TR" sz="1000" dirty="0"/>
              <a:t> </a:t>
            </a:r>
            <a:r>
              <a:rPr lang="tr-TR" sz="1000" dirty="0" err="1"/>
              <a:t>talks</a:t>
            </a:r>
            <a:r>
              <a:rPr lang="tr-TR" sz="1000" dirty="0"/>
              <a:t> </a:t>
            </a:r>
            <a:r>
              <a:rPr lang="tr-TR" sz="1000" dirty="0" err="1"/>
              <a:t>abouot</a:t>
            </a:r>
            <a:r>
              <a:rPr lang="tr-TR" sz="1000" dirty="0"/>
              <a:t> </a:t>
            </a:r>
            <a:r>
              <a:rPr lang="tr-TR" sz="1000" dirty="0" err="1"/>
              <a:t>London</a:t>
            </a:r>
            <a:r>
              <a:rPr lang="tr-TR" sz="1000" dirty="0"/>
              <a:t> Flight </a:t>
            </a:r>
            <a:r>
              <a:rPr lang="tr-TR" sz="1000" dirty="0" err="1"/>
              <a:t>Delay</a:t>
            </a:r>
            <a:r>
              <a:rPr lang="tr-TR" sz="1000" dirty="0"/>
              <a:t>)</a:t>
            </a:r>
          </a:p>
          <a:p>
            <a:pPr>
              <a:buFont typeface="+mj-lt"/>
              <a:buAutoNum type="arabicPeriod"/>
            </a:pPr>
            <a:r>
              <a:rPr lang="tr-TR" sz="1000" b="1" dirty="0" err="1"/>
              <a:t>Onboard</a:t>
            </a:r>
            <a:r>
              <a:rPr lang="tr-TR" sz="1000" b="1" dirty="0"/>
              <a:t> </a:t>
            </a:r>
            <a:r>
              <a:rPr lang="tr-TR" sz="1000" b="1" dirty="0" err="1"/>
              <a:t>Experience</a:t>
            </a:r>
            <a:r>
              <a:rPr lang="tr-TR" sz="1000" dirty="0"/>
              <a:t> – </a:t>
            </a:r>
            <a:r>
              <a:rPr lang="tr-TR" sz="1000" dirty="0" err="1"/>
              <a:t>Comments</a:t>
            </a:r>
            <a:r>
              <a:rPr lang="tr-TR" sz="1000" dirty="0"/>
              <a:t> on </a:t>
            </a:r>
            <a:r>
              <a:rPr lang="tr-TR" sz="1000" dirty="0" err="1"/>
              <a:t>seating</a:t>
            </a:r>
            <a:r>
              <a:rPr lang="tr-TR" sz="1000" dirty="0"/>
              <a:t>, </a:t>
            </a:r>
            <a:r>
              <a:rPr lang="tr-TR" sz="1000" dirty="0" err="1"/>
              <a:t>food</a:t>
            </a:r>
            <a:r>
              <a:rPr lang="tr-TR" sz="1000" dirty="0"/>
              <a:t>,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entertainment</a:t>
            </a:r>
            <a:r>
              <a:rPr lang="tr-TR" sz="1000" dirty="0"/>
              <a:t>.</a:t>
            </a:r>
          </a:p>
          <a:p>
            <a:pPr marL="0" indent="0">
              <a:buNone/>
            </a:pPr>
            <a:r>
              <a:rPr lang="tr-TR" sz="1000" b="1" dirty="0" err="1"/>
              <a:t>Recommendation</a:t>
            </a:r>
            <a:r>
              <a:rPr lang="tr-TR" sz="1000" b="1" dirty="0"/>
              <a:t>:</a:t>
            </a:r>
            <a:endParaRPr lang="tr-T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000" dirty="0" err="1"/>
              <a:t>Improve</a:t>
            </a:r>
            <a:r>
              <a:rPr lang="tr-TR" sz="1000" dirty="0"/>
              <a:t> </a:t>
            </a:r>
            <a:r>
              <a:rPr lang="tr-TR" sz="1000" dirty="0" err="1"/>
              <a:t>communication</a:t>
            </a:r>
            <a:r>
              <a:rPr lang="tr-TR" sz="1000" dirty="0"/>
              <a:t> </a:t>
            </a:r>
            <a:r>
              <a:rPr lang="tr-TR" sz="1000" dirty="0" err="1"/>
              <a:t>regarding</a:t>
            </a:r>
            <a:r>
              <a:rPr lang="tr-TR" sz="1000" dirty="0"/>
              <a:t> </a:t>
            </a:r>
            <a:r>
              <a:rPr lang="tr-TR" sz="1000" dirty="0" err="1"/>
              <a:t>delays</a:t>
            </a:r>
            <a:r>
              <a:rPr lang="tr-T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000" dirty="0" err="1"/>
              <a:t>Enhance</a:t>
            </a:r>
            <a:r>
              <a:rPr lang="tr-TR" sz="1000" dirty="0"/>
              <a:t> </a:t>
            </a:r>
            <a:r>
              <a:rPr lang="tr-TR" sz="1000" dirty="0" err="1"/>
              <a:t>baggage</a:t>
            </a:r>
            <a:r>
              <a:rPr lang="tr-TR" sz="1000" dirty="0"/>
              <a:t> </a:t>
            </a:r>
            <a:r>
              <a:rPr lang="tr-TR" sz="1000" dirty="0" err="1"/>
              <a:t>handling</a:t>
            </a:r>
            <a:r>
              <a:rPr lang="tr-TR" sz="1000" dirty="0"/>
              <a:t> </a:t>
            </a:r>
            <a:r>
              <a:rPr lang="tr-TR" sz="1000" dirty="0" err="1"/>
              <a:t>processes</a:t>
            </a:r>
            <a:r>
              <a:rPr lang="tr-T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000" dirty="0" err="1"/>
              <a:t>Address</a:t>
            </a:r>
            <a:r>
              <a:rPr lang="tr-TR" sz="1000" dirty="0"/>
              <a:t> service </a:t>
            </a:r>
            <a:r>
              <a:rPr lang="tr-TR" sz="1000" dirty="0" err="1"/>
              <a:t>inconsistencies</a:t>
            </a:r>
            <a:r>
              <a:rPr lang="tr-TR" sz="1000" dirty="0"/>
              <a:t> </a:t>
            </a:r>
            <a:r>
              <a:rPr lang="tr-TR" sz="1000" dirty="0" err="1"/>
              <a:t>for</a:t>
            </a:r>
            <a:r>
              <a:rPr lang="tr-TR" sz="1000" dirty="0"/>
              <a:t> a </a:t>
            </a:r>
            <a:r>
              <a:rPr lang="tr-TR" sz="1000" dirty="0" err="1"/>
              <a:t>better</a:t>
            </a:r>
            <a:r>
              <a:rPr lang="tr-TR" sz="1000" dirty="0"/>
              <a:t> </a:t>
            </a:r>
            <a:r>
              <a:rPr lang="tr-TR" sz="1000" dirty="0" err="1"/>
              <a:t>customer</a:t>
            </a:r>
            <a:r>
              <a:rPr lang="tr-TR" sz="1000" dirty="0"/>
              <a:t> </a:t>
            </a:r>
            <a:r>
              <a:rPr lang="tr-TR" sz="1000" dirty="0" err="1"/>
              <a:t>experience</a:t>
            </a:r>
            <a:r>
              <a:rPr lang="tr-TR" sz="10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1DF008-E12B-9638-2E4F-409F96F6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45" y="17480"/>
            <a:ext cx="5241331" cy="334641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97C1B6C-2068-B131-E479-A6135231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8" y="4195683"/>
            <a:ext cx="4410377" cy="24612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057600B-FD9E-FFF3-5A6A-4185BB78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589" y="3340974"/>
            <a:ext cx="3707472" cy="34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131</Words>
  <Application>Microsoft Office PowerPoint</Application>
  <PresentationFormat>Geniş ekran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Reviews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Guler, Zeynep</cp:lastModifiedBy>
  <cp:revision>2</cp:revision>
  <dcterms:created xsi:type="dcterms:W3CDTF">2022-12-06T11:13:27Z</dcterms:created>
  <dcterms:modified xsi:type="dcterms:W3CDTF">2025-02-17T16:20:02Z</dcterms:modified>
</cp:coreProperties>
</file>