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4" r:id="rId6"/>
    <p:sldId id="266" r:id="rId7"/>
    <p:sldId id="261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19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D532C3E-F2B2-4CA4-BF7A-18D75530FC4C}" type="datetimeFigureOut">
              <a:rPr lang="tr-TR" smtClean="0"/>
              <a:pPr/>
              <a:t>3.04.2021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217663B-72D5-4D04-AF87-2200DCF51EF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ynepsenadursun/zeynepsenadursun-IOT1929" TargetMode="External"/><Relationship Id="rId2" Type="http://schemas.openxmlformats.org/officeDocument/2006/relationships/hyperlink" Target="mailto:zeynepsenadursunn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2kem6cyKby5PxUGOX8m0v5bcwbwO8Ok/view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00034" y="785794"/>
            <a:ext cx="7772400" cy="1828800"/>
          </a:xfrm>
        </p:spPr>
        <p:txBody>
          <a:bodyPr>
            <a:noAutofit/>
          </a:bodyPr>
          <a:lstStyle/>
          <a:p>
            <a:pPr algn="l"/>
            <a:r>
              <a:rPr lang="tr-TR" sz="6000" dirty="0" smtClean="0">
                <a:solidFill>
                  <a:schemeClr val="accent5">
                    <a:lumMod val="50000"/>
                  </a:schemeClr>
                </a:solidFill>
              </a:rPr>
              <a:t>AKILLI IŞIK PROJESİ</a:t>
            </a:r>
            <a:endParaRPr lang="tr-TR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00034" y="4357694"/>
            <a:ext cx="8201028" cy="914400"/>
          </a:xfrm>
        </p:spPr>
        <p:txBody>
          <a:bodyPr>
            <a:noAutofit/>
          </a:bodyPr>
          <a:lstStyle/>
          <a:p>
            <a:pPr algn="ctr"/>
            <a:r>
              <a:rPr lang="tr-TR" sz="3600" dirty="0" smtClean="0"/>
              <a:t>ZEYNEP SENA DURSUN</a:t>
            </a:r>
          </a:p>
          <a:p>
            <a:pPr algn="ctr"/>
            <a:endParaRPr lang="tr-TR" sz="3600" dirty="0" smtClean="0"/>
          </a:p>
          <a:p>
            <a:pPr algn="ctr"/>
            <a:r>
              <a:rPr lang="tr-TR" sz="1800" dirty="0" err="1" smtClean="0">
                <a:hlinkClick r:id="rId2"/>
              </a:rPr>
              <a:t>zeynepsenadursunn</a:t>
            </a:r>
            <a:r>
              <a:rPr lang="tr-TR" sz="1800" dirty="0" smtClean="0">
                <a:hlinkClick r:id="rId2"/>
              </a:rPr>
              <a:t>@</a:t>
            </a:r>
            <a:r>
              <a:rPr lang="tr-TR" sz="1800" dirty="0" err="1" smtClean="0">
                <a:hlinkClick r:id="rId2"/>
              </a:rPr>
              <a:t>gmail</a:t>
            </a:r>
            <a:r>
              <a:rPr lang="tr-TR" sz="1800" dirty="0" smtClean="0">
                <a:hlinkClick r:id="rId2"/>
              </a:rPr>
              <a:t>.com</a:t>
            </a:r>
            <a:endParaRPr lang="tr-TR" sz="1800" dirty="0" smtClean="0"/>
          </a:p>
          <a:p>
            <a:pPr algn="ctr"/>
            <a:r>
              <a:rPr lang="tr-TR" sz="1800" dirty="0" smtClean="0">
                <a:hlinkClick r:id="rId3"/>
              </a:rPr>
              <a:t>https://github.com/zeynepsenadursun/zeynepsenadursun-IOT1929</a:t>
            </a:r>
            <a:endParaRPr lang="tr-TR" sz="1800" dirty="0" smtClean="0"/>
          </a:p>
          <a:p>
            <a:pPr algn="ctr"/>
            <a:endParaRPr lang="tr-TR" sz="1800" dirty="0"/>
          </a:p>
        </p:txBody>
      </p:sp>
      <p:pic>
        <p:nvPicPr>
          <p:cNvPr id="20482" name="Picture 2" descr="elektrik tasarrufu nedir? - elektrik tasarrufu nasıl yapılır?"/>
          <p:cNvPicPr>
            <a:picLocks noChangeAspect="1" noChangeArrowheads="1"/>
          </p:cNvPicPr>
          <p:nvPr/>
        </p:nvPicPr>
        <p:blipFill>
          <a:blip r:embed="rId4"/>
          <a:srcRect l="13730" t="15002"/>
          <a:stretch>
            <a:fillRect/>
          </a:stretch>
        </p:blipFill>
        <p:spPr bwMode="auto">
          <a:xfrm>
            <a:off x="5286380" y="1142984"/>
            <a:ext cx="3432887" cy="3010420"/>
          </a:xfrm>
          <a:prstGeom prst="ellipse">
            <a:avLst/>
          </a:prstGeom>
          <a:ln w="76200" cap="rnd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714884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tr-TR" sz="7200" dirty="0" smtClean="0"/>
              <a:t>TEŞEKKÜRLER</a:t>
            </a:r>
            <a:r>
              <a:rPr lang="tr-TR" sz="7200" dirty="0" smtClean="0"/>
              <a:t/>
            </a:r>
            <a:br>
              <a:rPr lang="tr-TR" sz="7200" dirty="0" smtClean="0"/>
            </a:br>
            <a:r>
              <a:rPr lang="tr-TR" sz="7200" dirty="0" smtClean="0"/>
              <a:t/>
            </a:r>
            <a:br>
              <a:rPr lang="tr-TR" sz="7200" dirty="0" smtClean="0"/>
            </a:br>
            <a:r>
              <a:rPr lang="tr-TR" sz="7200" dirty="0" smtClean="0"/>
              <a:t/>
            </a:r>
            <a:br>
              <a:rPr lang="tr-TR" sz="7200" dirty="0" smtClean="0"/>
            </a:br>
            <a:r>
              <a:rPr lang="tr-TR" sz="2800" dirty="0" smtClean="0">
                <a:solidFill>
                  <a:schemeClr val="tx1"/>
                </a:solidFill>
              </a:rPr>
              <a:t>DETAY İÇİN VİDEO </a:t>
            </a:r>
            <a:r>
              <a:rPr lang="tr-TR" sz="2800" dirty="0" smtClean="0">
                <a:solidFill>
                  <a:schemeClr val="tx1"/>
                </a:solidFill>
              </a:rPr>
              <a:t>LİNKİ:</a:t>
            </a:r>
            <a:br>
              <a:rPr lang="tr-TR" sz="2800" dirty="0" smtClean="0">
                <a:solidFill>
                  <a:schemeClr val="tx1"/>
                </a:solidFill>
              </a:rPr>
            </a:br>
            <a:r>
              <a:rPr lang="tr-TR" sz="1800" dirty="0" smtClean="0">
                <a:solidFill>
                  <a:schemeClr val="tx1"/>
                </a:solidFill>
                <a:hlinkClick r:id="rId2"/>
              </a:rPr>
              <a:t>https://</a:t>
            </a:r>
            <a:r>
              <a:rPr lang="tr-TR" sz="1800" dirty="0" smtClean="0">
                <a:solidFill>
                  <a:schemeClr val="tx1"/>
                </a:solidFill>
                <a:hlinkClick r:id="rId2"/>
              </a:rPr>
              <a:t>drive.google.com/file/d/1i2kem6cyKby5PxUGOX8m0v5bcwbwO8Ok/view?usp=sharing</a:t>
            </a:r>
            <a:endParaRPr lang="tr-TR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Adsı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72489" cy="3356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eşgen"/>
          <p:cNvSpPr/>
          <p:nvPr/>
        </p:nvSpPr>
        <p:spPr>
          <a:xfrm>
            <a:off x="1071538" y="2714620"/>
            <a:ext cx="7500990" cy="19288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571480"/>
            <a:ext cx="8001056" cy="1051560"/>
          </a:xfrm>
        </p:spPr>
        <p:txBody>
          <a:bodyPr>
            <a:normAutofit/>
          </a:bodyPr>
          <a:lstStyle/>
          <a:p>
            <a:pPr algn="ctr"/>
            <a:r>
              <a:rPr lang="tr-TR" sz="6000" dirty="0" smtClean="0"/>
              <a:t>PROJENİN AMACI</a:t>
            </a:r>
            <a:endParaRPr lang="tr-TR" sz="6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2500306"/>
            <a:ext cx="8183880" cy="333069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tr-TR" sz="4400" dirty="0" smtClean="0"/>
          </a:p>
          <a:p>
            <a:pPr algn="ctr">
              <a:buNone/>
            </a:pPr>
            <a:r>
              <a:rPr lang="tr-TR" sz="4400" dirty="0" smtClean="0"/>
              <a:t>ELEKTRİK TASARRUFU</a:t>
            </a:r>
            <a:endParaRPr lang="tr-TR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571480"/>
            <a:ext cx="8183880" cy="4187952"/>
          </a:xfrm>
        </p:spPr>
        <p:txBody>
          <a:bodyPr>
            <a:noAutofit/>
          </a:bodyPr>
          <a:lstStyle/>
          <a:p>
            <a:r>
              <a:rPr lang="tr-TR" sz="3000" dirty="0" smtClean="0"/>
              <a:t>Bu projenin temel amacı elektrik tasarrufudur. </a:t>
            </a:r>
          </a:p>
          <a:p>
            <a:pPr>
              <a:buNone/>
            </a:pPr>
            <a:endParaRPr lang="tr-TR" sz="3000" dirty="0" smtClean="0"/>
          </a:p>
          <a:p>
            <a:r>
              <a:rPr lang="tr-TR" sz="3000" dirty="0" smtClean="0"/>
              <a:t>Herhangi bir şey için odaya girdiğimizde ve ışığı açık bırakıp çıktığımızda saatlerce ışık açık kalıyor.</a:t>
            </a:r>
          </a:p>
          <a:p>
            <a:r>
              <a:rPr lang="tr-TR" sz="3000" dirty="0" smtClean="0"/>
              <a:t>Bu projenin amacı odaya girdiğimizi algılayan </a:t>
            </a:r>
            <a:r>
              <a:rPr lang="tr-TR" sz="3000" dirty="0" err="1" smtClean="0"/>
              <a:t>sensör</a:t>
            </a:r>
            <a:r>
              <a:rPr lang="tr-TR" sz="3000" dirty="0" smtClean="0"/>
              <a:t> sayesinde ışığı kontrol edebileceğiz ve bununla beraber </a:t>
            </a:r>
            <a:r>
              <a:rPr lang="tr-TR" sz="3000" b="1" dirty="0" smtClean="0"/>
              <a:t>elektrik tasarrufu </a:t>
            </a:r>
            <a:r>
              <a:rPr lang="tr-TR" sz="3000" dirty="0" smtClean="0"/>
              <a:t>sağlamış olacağız.</a:t>
            </a:r>
            <a:endParaRPr lang="tr-TR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500042"/>
            <a:ext cx="8183880" cy="1051560"/>
          </a:xfrm>
        </p:spPr>
        <p:txBody>
          <a:bodyPr>
            <a:noAutofit/>
          </a:bodyPr>
          <a:lstStyle/>
          <a:p>
            <a:pPr algn="ctr"/>
            <a:r>
              <a:rPr lang="tr-TR" dirty="0" smtClean="0"/>
              <a:t>PROJEDE KULLANILAN MALZEMELER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1785926"/>
            <a:ext cx="8183880" cy="4187952"/>
          </a:xfrm>
        </p:spPr>
        <p:txBody>
          <a:bodyPr>
            <a:normAutofit lnSpcReduction="10000"/>
          </a:bodyPr>
          <a:lstStyle/>
          <a:p>
            <a:pPr algn="ctr"/>
            <a:r>
              <a:rPr lang="tr-TR" dirty="0" smtClean="0"/>
              <a:t> </a:t>
            </a:r>
            <a:r>
              <a:rPr lang="tr-TR" b="1" dirty="0" err="1" smtClean="0"/>
              <a:t>Arduino</a:t>
            </a:r>
            <a:r>
              <a:rPr lang="tr-TR" dirty="0" smtClean="0"/>
              <a:t> LEONARDO</a:t>
            </a:r>
          </a:p>
          <a:p>
            <a:pPr algn="ctr"/>
            <a:r>
              <a:rPr lang="tr-TR" dirty="0" smtClean="0"/>
              <a:t>USB Kablo</a:t>
            </a:r>
          </a:p>
          <a:p>
            <a:pPr algn="ctr"/>
            <a:r>
              <a:rPr lang="tr-TR" dirty="0" err="1" smtClean="0"/>
              <a:t>Breadboard</a:t>
            </a:r>
            <a:endParaRPr lang="tr-TR" dirty="0" smtClean="0"/>
          </a:p>
          <a:p>
            <a:pPr algn="ctr"/>
            <a:r>
              <a:rPr lang="tr-TR" dirty="0" smtClean="0"/>
              <a:t>1 adet LDR</a:t>
            </a:r>
          </a:p>
          <a:p>
            <a:pPr algn="ctr"/>
            <a:r>
              <a:rPr lang="tr-TR" dirty="0" smtClean="0"/>
              <a:t>1 adet LED</a:t>
            </a:r>
          </a:p>
          <a:p>
            <a:pPr algn="ctr"/>
            <a:r>
              <a:rPr lang="tr-TR" dirty="0" smtClean="0"/>
              <a:t>2 adet HC-SR04</a:t>
            </a:r>
          </a:p>
          <a:p>
            <a:pPr algn="ctr"/>
            <a:r>
              <a:rPr lang="tr-TR" dirty="0" err="1" smtClean="0"/>
              <a:t>Jumper</a:t>
            </a:r>
            <a:r>
              <a:rPr lang="tr-TR" dirty="0" smtClean="0"/>
              <a:t> Kablolar</a:t>
            </a:r>
          </a:p>
          <a:p>
            <a:pPr algn="ctr"/>
            <a:r>
              <a:rPr lang="tr-TR" dirty="0" smtClean="0"/>
              <a:t>1 adet 220 </a:t>
            </a:r>
            <a:r>
              <a:rPr lang="tr-TR" dirty="0" err="1" smtClean="0"/>
              <a:t>Ohm</a:t>
            </a:r>
            <a:r>
              <a:rPr lang="tr-TR" dirty="0" smtClean="0"/>
              <a:t> Direnç</a:t>
            </a:r>
          </a:p>
          <a:p>
            <a:pPr algn="ctr"/>
            <a:r>
              <a:rPr lang="tr-TR" dirty="0" smtClean="0"/>
              <a:t>1 adet 1K </a:t>
            </a:r>
            <a:r>
              <a:rPr lang="tr-TR" dirty="0" err="1" smtClean="0"/>
              <a:t>Ohm</a:t>
            </a:r>
            <a:r>
              <a:rPr lang="tr-TR" dirty="0" smtClean="0"/>
              <a:t> Direnç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C:\Users\Toshiba\Downloads\WhatsApp Image 2021-04-03 at 01.58.29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3880" cy="1051560"/>
          </a:xfrm>
        </p:spPr>
        <p:txBody>
          <a:bodyPr/>
          <a:lstStyle/>
          <a:p>
            <a:pPr algn="ctr"/>
            <a:r>
              <a:rPr lang="tr-TR" dirty="0" smtClean="0"/>
              <a:t>PROJENİN YÖNTEMİ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714488"/>
            <a:ext cx="8183880" cy="4187952"/>
          </a:xfrm>
        </p:spPr>
        <p:txBody>
          <a:bodyPr/>
          <a:lstStyle/>
          <a:p>
            <a:pPr>
              <a:buNone/>
            </a:pPr>
            <a:r>
              <a:rPr lang="tr-TR" dirty="0" smtClean="0"/>
              <a:t>  Projenin çalışma şekli kısaca şu şekildedir:</a:t>
            </a:r>
          </a:p>
          <a:p>
            <a:pPr>
              <a:buNone/>
            </a:pPr>
            <a:r>
              <a:rPr lang="tr-TR" dirty="0" smtClean="0"/>
              <a:t>  Eğer odada ışık varsa hiçbir şekilde ışık yanmayacak. Ama odada ışık yoksa o zaman iki durum karşımıza çıkıyor. 1.si eğer odada biri yoksa yine ışığımız yanmıyor.2. si ise içeride biri varsa ışık yanıyor. Bu sistemi LDR ile sağlıyoruz.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uvarlatılmış Çapraz Köşeli Dikdörtgen"/>
          <p:cNvSpPr/>
          <p:nvPr/>
        </p:nvSpPr>
        <p:spPr>
          <a:xfrm>
            <a:off x="500034" y="3786190"/>
            <a:ext cx="8215370" cy="19288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4282" y="530352"/>
            <a:ext cx="8472518" cy="5970482"/>
          </a:xfrm>
        </p:spPr>
        <p:txBody>
          <a:bodyPr>
            <a:normAutofit/>
          </a:bodyPr>
          <a:lstStyle/>
          <a:p>
            <a:r>
              <a:rPr lang="tr-TR" dirty="0" err="1" smtClean="0"/>
              <a:t>Ultrasonik</a:t>
            </a:r>
            <a:r>
              <a:rPr lang="tr-TR" dirty="0" smtClean="0"/>
              <a:t> </a:t>
            </a:r>
            <a:r>
              <a:rPr lang="tr-TR" dirty="0" err="1" smtClean="0"/>
              <a:t>sensör</a:t>
            </a:r>
            <a:r>
              <a:rPr lang="tr-TR" dirty="0" smtClean="0"/>
              <a:t>(HC-SR04) sayesinde ise odaya giriş-çıkış işlemi yapıldığı kontrol ediliyor. Ayrıca kaç kişi girip çıktığı da kontrol edilerek ışığın açık veya kapalı kalınması sağlanılıyor.</a:t>
            </a:r>
          </a:p>
          <a:p>
            <a:pPr>
              <a:buNone/>
            </a:pPr>
            <a:endParaRPr lang="tr-TR" dirty="0" smtClean="0"/>
          </a:p>
          <a:p>
            <a:endParaRPr lang="tr-TR" dirty="0" smtClean="0"/>
          </a:p>
          <a:p>
            <a:pPr algn="ctr">
              <a:buNone/>
            </a:pPr>
            <a:endParaRPr lang="tr-TR" dirty="0" smtClean="0"/>
          </a:p>
          <a:p>
            <a:pPr algn="ctr"/>
            <a:r>
              <a:rPr lang="tr-TR" b="1" dirty="0" smtClean="0"/>
              <a:t>Bu sayede odanın ışığını açık unutup da saatlerce elektrik harcanmasına </a:t>
            </a:r>
            <a:r>
              <a:rPr lang="tr-TR" b="1" u="sng" dirty="0" smtClean="0"/>
              <a:t>engel olacağız.</a:t>
            </a:r>
            <a:endParaRPr lang="tr-TR" b="1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64291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PROJE NASIL GELİŞTİRLEBİLİR?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2143116"/>
            <a:ext cx="8183880" cy="3402134"/>
          </a:xfrm>
        </p:spPr>
        <p:txBody>
          <a:bodyPr>
            <a:normAutofit/>
          </a:bodyPr>
          <a:lstStyle/>
          <a:p>
            <a:r>
              <a:rPr lang="tr-TR" sz="3200" dirty="0" smtClean="0"/>
              <a:t>Projeye yeni sistemler eklenerek uzaktan kontrol sağlanılabilir.</a:t>
            </a:r>
          </a:p>
          <a:p>
            <a:r>
              <a:rPr lang="tr-TR" sz="3200" dirty="0" smtClean="0"/>
              <a:t>Dijital ekran eklenip içeriye giren kişi sayısının görünür olması eklenebilir</a:t>
            </a:r>
            <a:r>
              <a:rPr lang="tr-TR" sz="3200" dirty="0" smtClean="0"/>
              <a:t>.</a:t>
            </a:r>
          </a:p>
          <a:p>
            <a:endParaRPr lang="tr-TR" sz="3200" dirty="0" smtClean="0"/>
          </a:p>
          <a:p>
            <a:endParaRPr lang="tr-TR" sz="32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örünüş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Görünü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73</TotalTime>
  <Words>177</Words>
  <Application>Microsoft Office PowerPoint</Application>
  <PresentationFormat>Ekran Gösterisi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Görünüş</vt:lpstr>
      <vt:lpstr>AKILLI IŞIK PROJESİ</vt:lpstr>
      <vt:lpstr>Slayt 2</vt:lpstr>
      <vt:lpstr>PROJENİN AMACI</vt:lpstr>
      <vt:lpstr>Slayt 4</vt:lpstr>
      <vt:lpstr>PROJEDE KULLANILAN MALZEMELER</vt:lpstr>
      <vt:lpstr>Slayt 6</vt:lpstr>
      <vt:lpstr>PROJENİN YÖNTEMİ</vt:lpstr>
      <vt:lpstr>Slayt 8</vt:lpstr>
      <vt:lpstr>PROJE NASIL GELİŞTİRLEBİLİR?</vt:lpstr>
      <vt:lpstr>TEŞEKKÜRLER   DETAY İÇİN VİDEO LİNKİ: https://drive.google.com/file/d/1i2kem6cyKby5PxUGOX8m0v5bcwbwO8Ok/view?usp=sharing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AKILLI IŞIK PROJESİ</dc:title>
  <dc:creator>Toshiba</dc:creator>
  <cp:lastModifiedBy>Toshiba</cp:lastModifiedBy>
  <cp:revision>9</cp:revision>
  <dcterms:created xsi:type="dcterms:W3CDTF">2021-04-02T18:06:02Z</dcterms:created>
  <dcterms:modified xsi:type="dcterms:W3CDTF">2021-04-03T08:20:00Z</dcterms:modified>
</cp:coreProperties>
</file>