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3EA7E-30BB-4ABF-BC80-0CBBD2E4B2B1}">
  <a:tblStyle styleId="{EE83EA7E-30BB-4ABF-BC80-0CBBD2E4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5ee0842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5ee0842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c611ec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c611ec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8c0e51d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8c0e51d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c611ec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c611ec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c611eca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c611ec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210209e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210209e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10209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10209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8c0e51d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8c0e51d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kshaydattatraykhare/data-for-admission-in-the-universit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CHANCE OF UNIVERSITY ADMISSIONS PREDICTION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27650" y="2964575"/>
            <a:ext cx="40887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Badalov, Saima Ahmed, Tamar Kellner, Zeynep Yilmazcoban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337825"/>
            <a:ext cx="3702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$50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228425"/>
            <a:ext cx="3702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Average Cost of a College Application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5083600" y="1337825"/>
            <a:ext cx="3702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5-8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083600" y="3228425"/>
            <a:ext cx="3702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College Board’s Recommended # of Applications</a:t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FINANCIAL BURDEN OF COLLEGE APPLICATIONS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87250"/>
            <a:ext cx="8520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25"/>
              <a:t>Data for Admission in the University from Kaggle:</a:t>
            </a:r>
            <a:endParaRPr sz="1725"/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8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https://www.kaggle.com/datasets/akshaydattatraykhare/data-for-admission-in-the-university</a:t>
            </a:r>
            <a:endParaRPr sz="1725"/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725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888" y="2011850"/>
            <a:ext cx="5604230" cy="28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Admissions is a binary decision: Yes or 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9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 logistic regression model using sklearn’s Logistic Regression.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r>
              <a:rPr lang="en"/>
              <a:t> of the model on testing data is ~94%.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True vs. Predicted Chance of Admission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38" y="2252000"/>
            <a:ext cx="2687274" cy="24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00" y="2252000"/>
            <a:ext cx="3730564" cy="24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75875" y="1872100"/>
            <a:ext cx="197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Confusion Matrix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 KNN model using KNeighborsClassifier from the sklearn library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73638" y="1776775"/>
            <a:ext cx="3276000" cy="216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0" y="1799188"/>
            <a:ext cx="3176375" cy="21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356325" y="4035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the model on testing data is highest (~93%) when k = 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11600" y="1535125"/>
            <a:ext cx="44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 Decision Tree Classifying model using DecisionTreeClassifier from the sklearn.tree library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00" y="2165111"/>
            <a:ext cx="4289225" cy="9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1513125" y="12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{EE83EA7E-30BB-4ABF-BC80-0CBBD2E4B2B1}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Classification Method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0.94375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KNN (k=4)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0.93125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0.90625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Motivations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28150" y="1163675"/>
            <a:ext cx="74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Expand our model to train on multiple classes</a:t>
            </a:r>
            <a:endParaRPr sz="27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Create clusters based on student features to determine which types of schools students are most likely to get into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Tier the schools based on acceptance rate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Test models on dataset with final admission decision rather than likelihood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