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D1E6A-CD7D-48E4-BF61-4C2597086D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CCE180-4D7B-4E9F-BD4C-2D9F30F27012}">
      <dgm:prSet/>
      <dgm:spPr/>
      <dgm:t>
        <a:bodyPr/>
        <a:lstStyle/>
        <a:p>
          <a:r>
            <a:rPr lang="en-US"/>
            <a:t>Topic Selection</a:t>
          </a:r>
        </a:p>
      </dgm:t>
    </dgm:pt>
    <dgm:pt modelId="{3D0F8DD4-36CD-4C5C-AA47-8CBDF2F74785}" type="parTrans" cxnId="{1A6AEE96-1D87-41E3-B160-C174DA2C76DB}">
      <dgm:prSet/>
      <dgm:spPr/>
      <dgm:t>
        <a:bodyPr/>
        <a:lstStyle/>
        <a:p>
          <a:endParaRPr lang="en-US"/>
        </a:p>
      </dgm:t>
    </dgm:pt>
    <dgm:pt modelId="{565B2DE8-7129-4F0C-BB39-2C1185F9C5D1}" type="sibTrans" cxnId="{1A6AEE96-1D87-41E3-B160-C174DA2C76DB}">
      <dgm:prSet/>
      <dgm:spPr/>
      <dgm:t>
        <a:bodyPr/>
        <a:lstStyle/>
        <a:p>
          <a:endParaRPr lang="en-US"/>
        </a:p>
      </dgm:t>
    </dgm:pt>
    <dgm:pt modelId="{E8601FF4-CDBE-421A-B25B-65EC38A633E2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D2BB5ECB-834D-4F51-963E-37C58A7CA877}" type="parTrans" cxnId="{699724C2-D727-4FCA-BFF8-6737975CBD02}">
      <dgm:prSet/>
      <dgm:spPr/>
      <dgm:t>
        <a:bodyPr/>
        <a:lstStyle/>
        <a:p>
          <a:endParaRPr lang="en-US"/>
        </a:p>
      </dgm:t>
    </dgm:pt>
    <dgm:pt modelId="{E3B45730-4AA9-4740-B645-D6DB90064F31}" type="sibTrans" cxnId="{699724C2-D727-4FCA-BFF8-6737975CBD02}">
      <dgm:prSet/>
      <dgm:spPr/>
      <dgm:t>
        <a:bodyPr/>
        <a:lstStyle/>
        <a:p>
          <a:endParaRPr lang="en-US"/>
        </a:p>
      </dgm:t>
    </dgm:pt>
    <dgm:pt modelId="{3E95568D-5111-4A8C-8D70-48FC9B145251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3F4E42C8-A069-4F18-8D30-0FE5619FA963}" type="parTrans" cxnId="{D6D8A7AD-FE98-41DC-8C57-D62A21A90ABC}">
      <dgm:prSet/>
      <dgm:spPr/>
      <dgm:t>
        <a:bodyPr/>
        <a:lstStyle/>
        <a:p>
          <a:endParaRPr lang="en-US"/>
        </a:p>
      </dgm:t>
    </dgm:pt>
    <dgm:pt modelId="{0212C617-4BC2-4551-9FAE-07EB081FCD45}" type="sibTrans" cxnId="{D6D8A7AD-FE98-41DC-8C57-D62A21A90ABC}">
      <dgm:prSet/>
      <dgm:spPr/>
      <dgm:t>
        <a:bodyPr/>
        <a:lstStyle/>
        <a:p>
          <a:endParaRPr lang="en-US"/>
        </a:p>
      </dgm:t>
    </dgm:pt>
    <dgm:pt modelId="{FAF8E658-D167-434E-BFC8-0473BD2B2417}">
      <dgm:prSet/>
      <dgm:spPr/>
      <dgm:t>
        <a:bodyPr/>
        <a:lstStyle/>
        <a:p>
          <a:r>
            <a:rPr lang="en-US"/>
            <a:t>Tables </a:t>
          </a:r>
        </a:p>
      </dgm:t>
    </dgm:pt>
    <dgm:pt modelId="{FEE448C9-260C-4A90-9789-6DBF6FAB9B4C}" type="parTrans" cxnId="{2403F840-F802-4AF8-A48C-E0D7D31437DD}">
      <dgm:prSet/>
      <dgm:spPr/>
      <dgm:t>
        <a:bodyPr/>
        <a:lstStyle/>
        <a:p>
          <a:endParaRPr lang="en-US"/>
        </a:p>
      </dgm:t>
    </dgm:pt>
    <dgm:pt modelId="{A4969DF8-7603-48C0-BC16-549CFC00EE0E}" type="sibTrans" cxnId="{2403F840-F802-4AF8-A48C-E0D7D31437DD}">
      <dgm:prSet/>
      <dgm:spPr/>
      <dgm:t>
        <a:bodyPr/>
        <a:lstStyle/>
        <a:p>
          <a:endParaRPr lang="en-US"/>
        </a:p>
      </dgm:t>
    </dgm:pt>
    <dgm:pt modelId="{ECBC4C3B-6CC1-4CB8-9FEA-FBCFC4A73AE6}">
      <dgm:prSet/>
      <dgm:spPr/>
      <dgm:t>
        <a:bodyPr/>
        <a:lstStyle/>
        <a:p>
          <a:r>
            <a:rPr lang="en-US"/>
            <a:t>Hypothesis Testing </a:t>
          </a:r>
        </a:p>
      </dgm:t>
    </dgm:pt>
    <dgm:pt modelId="{3BE0E511-7ACA-4AD5-BFF1-AF9A3E2EE1FA}" type="parTrans" cxnId="{3CE3DBB9-9194-4AE0-8EDC-2F220F4E628D}">
      <dgm:prSet/>
      <dgm:spPr/>
      <dgm:t>
        <a:bodyPr/>
        <a:lstStyle/>
        <a:p>
          <a:endParaRPr lang="en-US"/>
        </a:p>
      </dgm:t>
    </dgm:pt>
    <dgm:pt modelId="{1CE49E0E-C572-4EA2-AA06-7153DE3A6CC8}" type="sibTrans" cxnId="{3CE3DBB9-9194-4AE0-8EDC-2F220F4E628D}">
      <dgm:prSet/>
      <dgm:spPr/>
      <dgm:t>
        <a:bodyPr/>
        <a:lstStyle/>
        <a:p>
          <a:endParaRPr lang="en-US"/>
        </a:p>
      </dgm:t>
    </dgm:pt>
    <dgm:pt modelId="{436F0F12-3D63-491C-86A5-0CCD61F9B816}">
      <dgm:prSet/>
      <dgm:spPr/>
      <dgm:t>
        <a:bodyPr/>
        <a:lstStyle/>
        <a:p>
          <a:r>
            <a:rPr lang="en-US"/>
            <a:t>Reject or not Reject the decision</a:t>
          </a:r>
        </a:p>
      </dgm:t>
    </dgm:pt>
    <dgm:pt modelId="{EAFC3CB2-5ACC-4D80-A290-08507F351E56}" type="parTrans" cxnId="{D3398E96-FF7E-40AB-B090-16EA097927C5}">
      <dgm:prSet/>
      <dgm:spPr/>
      <dgm:t>
        <a:bodyPr/>
        <a:lstStyle/>
        <a:p>
          <a:endParaRPr lang="en-US"/>
        </a:p>
      </dgm:t>
    </dgm:pt>
    <dgm:pt modelId="{5AD556DB-4BFB-49CB-9CF8-651960CFD5E0}" type="sibTrans" cxnId="{D3398E96-FF7E-40AB-B090-16EA097927C5}">
      <dgm:prSet/>
      <dgm:spPr/>
      <dgm:t>
        <a:bodyPr/>
        <a:lstStyle/>
        <a:p>
          <a:endParaRPr lang="en-US"/>
        </a:p>
      </dgm:t>
    </dgm:pt>
    <dgm:pt modelId="{D01EA7E6-6176-9E43-A8D9-A4DF76DA05D6}" type="pres">
      <dgm:prSet presAssocID="{B92D1E6A-CD7D-48E4-BF61-4C2597086DE4}" presName="Name0" presStyleCnt="0">
        <dgm:presLayoutVars>
          <dgm:dir/>
          <dgm:resizeHandles val="exact"/>
        </dgm:presLayoutVars>
      </dgm:prSet>
      <dgm:spPr/>
    </dgm:pt>
    <dgm:pt modelId="{DAD67BA9-DF8B-F94E-9887-719131A58F98}" type="pres">
      <dgm:prSet presAssocID="{B8CCE180-4D7B-4E9F-BD4C-2D9F30F27012}" presName="node" presStyleLbl="node1" presStyleIdx="0" presStyleCnt="6">
        <dgm:presLayoutVars>
          <dgm:bulletEnabled val="1"/>
        </dgm:presLayoutVars>
      </dgm:prSet>
      <dgm:spPr/>
    </dgm:pt>
    <dgm:pt modelId="{587DAC7D-B1BD-4543-A537-79A092CDEF55}" type="pres">
      <dgm:prSet presAssocID="{565B2DE8-7129-4F0C-BB39-2C1185F9C5D1}" presName="sibTrans" presStyleLbl="sibTrans1D1" presStyleIdx="0" presStyleCnt="5"/>
      <dgm:spPr/>
    </dgm:pt>
    <dgm:pt modelId="{033890B2-BD44-4249-BF90-8B6B9EE1881E}" type="pres">
      <dgm:prSet presAssocID="{565B2DE8-7129-4F0C-BB39-2C1185F9C5D1}" presName="connectorText" presStyleLbl="sibTrans1D1" presStyleIdx="0" presStyleCnt="5"/>
      <dgm:spPr/>
    </dgm:pt>
    <dgm:pt modelId="{A70CBD52-4426-2745-B3BC-149B81745903}" type="pres">
      <dgm:prSet presAssocID="{E8601FF4-CDBE-421A-B25B-65EC38A633E2}" presName="node" presStyleLbl="node1" presStyleIdx="1" presStyleCnt="6">
        <dgm:presLayoutVars>
          <dgm:bulletEnabled val="1"/>
        </dgm:presLayoutVars>
      </dgm:prSet>
      <dgm:spPr/>
    </dgm:pt>
    <dgm:pt modelId="{1BA5AD99-ECD1-E241-AE01-EA8C7D8077AA}" type="pres">
      <dgm:prSet presAssocID="{E3B45730-4AA9-4740-B645-D6DB90064F31}" presName="sibTrans" presStyleLbl="sibTrans1D1" presStyleIdx="1" presStyleCnt="5"/>
      <dgm:spPr/>
    </dgm:pt>
    <dgm:pt modelId="{D8188C20-9F54-3449-B23B-1854CF92211F}" type="pres">
      <dgm:prSet presAssocID="{E3B45730-4AA9-4740-B645-D6DB90064F31}" presName="connectorText" presStyleLbl="sibTrans1D1" presStyleIdx="1" presStyleCnt="5"/>
      <dgm:spPr/>
    </dgm:pt>
    <dgm:pt modelId="{014B85DD-F1D3-BB4D-820A-8E6AC043CEE5}" type="pres">
      <dgm:prSet presAssocID="{3E95568D-5111-4A8C-8D70-48FC9B145251}" presName="node" presStyleLbl="node1" presStyleIdx="2" presStyleCnt="6">
        <dgm:presLayoutVars>
          <dgm:bulletEnabled val="1"/>
        </dgm:presLayoutVars>
      </dgm:prSet>
      <dgm:spPr/>
    </dgm:pt>
    <dgm:pt modelId="{F7977905-CB4C-1B49-9071-34AFE9CF981A}" type="pres">
      <dgm:prSet presAssocID="{0212C617-4BC2-4551-9FAE-07EB081FCD45}" presName="sibTrans" presStyleLbl="sibTrans1D1" presStyleIdx="2" presStyleCnt="5"/>
      <dgm:spPr/>
    </dgm:pt>
    <dgm:pt modelId="{FD1BF063-3694-AB41-9A27-393F1F76EC0D}" type="pres">
      <dgm:prSet presAssocID="{0212C617-4BC2-4551-9FAE-07EB081FCD45}" presName="connectorText" presStyleLbl="sibTrans1D1" presStyleIdx="2" presStyleCnt="5"/>
      <dgm:spPr/>
    </dgm:pt>
    <dgm:pt modelId="{AEC72175-CB3C-CF45-96A5-2AB38EF5BA9B}" type="pres">
      <dgm:prSet presAssocID="{FAF8E658-D167-434E-BFC8-0473BD2B2417}" presName="node" presStyleLbl="node1" presStyleIdx="3" presStyleCnt="6">
        <dgm:presLayoutVars>
          <dgm:bulletEnabled val="1"/>
        </dgm:presLayoutVars>
      </dgm:prSet>
      <dgm:spPr/>
    </dgm:pt>
    <dgm:pt modelId="{36F2A8AA-5CDB-3A49-8838-9687AC56F84B}" type="pres">
      <dgm:prSet presAssocID="{A4969DF8-7603-48C0-BC16-549CFC00EE0E}" presName="sibTrans" presStyleLbl="sibTrans1D1" presStyleIdx="3" presStyleCnt="5"/>
      <dgm:spPr/>
    </dgm:pt>
    <dgm:pt modelId="{25501CC5-00B9-F746-8EBE-36112B29DFFA}" type="pres">
      <dgm:prSet presAssocID="{A4969DF8-7603-48C0-BC16-549CFC00EE0E}" presName="connectorText" presStyleLbl="sibTrans1D1" presStyleIdx="3" presStyleCnt="5"/>
      <dgm:spPr/>
    </dgm:pt>
    <dgm:pt modelId="{30946197-DC18-3749-BECE-DE1F172FC4CC}" type="pres">
      <dgm:prSet presAssocID="{ECBC4C3B-6CC1-4CB8-9FEA-FBCFC4A73AE6}" presName="node" presStyleLbl="node1" presStyleIdx="4" presStyleCnt="6">
        <dgm:presLayoutVars>
          <dgm:bulletEnabled val="1"/>
        </dgm:presLayoutVars>
      </dgm:prSet>
      <dgm:spPr/>
    </dgm:pt>
    <dgm:pt modelId="{540EA4A6-1636-FE4E-AAC4-C1A66737A620}" type="pres">
      <dgm:prSet presAssocID="{1CE49E0E-C572-4EA2-AA06-7153DE3A6CC8}" presName="sibTrans" presStyleLbl="sibTrans1D1" presStyleIdx="4" presStyleCnt="5"/>
      <dgm:spPr/>
    </dgm:pt>
    <dgm:pt modelId="{EE212335-DBF5-D242-8BC6-8B44EDA1ED13}" type="pres">
      <dgm:prSet presAssocID="{1CE49E0E-C572-4EA2-AA06-7153DE3A6CC8}" presName="connectorText" presStyleLbl="sibTrans1D1" presStyleIdx="4" presStyleCnt="5"/>
      <dgm:spPr/>
    </dgm:pt>
    <dgm:pt modelId="{30BB9F5D-7ED5-074B-9EFD-6FFBF95BBDF9}" type="pres">
      <dgm:prSet presAssocID="{436F0F12-3D63-491C-86A5-0CCD61F9B816}" presName="node" presStyleLbl="node1" presStyleIdx="5" presStyleCnt="6">
        <dgm:presLayoutVars>
          <dgm:bulletEnabled val="1"/>
        </dgm:presLayoutVars>
      </dgm:prSet>
      <dgm:spPr/>
    </dgm:pt>
  </dgm:ptLst>
  <dgm:cxnLst>
    <dgm:cxn modelId="{7C2E2210-63F0-A74A-91A7-0AA3E6AE7F7C}" type="presOf" srcId="{E8601FF4-CDBE-421A-B25B-65EC38A633E2}" destId="{A70CBD52-4426-2745-B3BC-149B81745903}" srcOrd="0" destOrd="0" presId="urn:microsoft.com/office/officeart/2016/7/layout/RepeatingBendingProcessNew"/>
    <dgm:cxn modelId="{9D3C7B16-5573-CD4C-B624-BE461F0BF5B6}" type="presOf" srcId="{ECBC4C3B-6CC1-4CB8-9FEA-FBCFC4A73AE6}" destId="{30946197-DC18-3749-BECE-DE1F172FC4CC}" srcOrd="0" destOrd="0" presId="urn:microsoft.com/office/officeart/2016/7/layout/RepeatingBendingProcessNew"/>
    <dgm:cxn modelId="{98B93837-0440-5E43-8A60-4753BC56F747}" type="presOf" srcId="{B8CCE180-4D7B-4E9F-BD4C-2D9F30F27012}" destId="{DAD67BA9-DF8B-F94E-9887-719131A58F98}" srcOrd="0" destOrd="0" presId="urn:microsoft.com/office/officeart/2016/7/layout/RepeatingBendingProcessNew"/>
    <dgm:cxn modelId="{879BBA40-3D86-A14B-B3A1-BD84D0981E1F}" type="presOf" srcId="{E3B45730-4AA9-4740-B645-D6DB90064F31}" destId="{D8188C20-9F54-3449-B23B-1854CF92211F}" srcOrd="1" destOrd="0" presId="urn:microsoft.com/office/officeart/2016/7/layout/RepeatingBendingProcessNew"/>
    <dgm:cxn modelId="{2403F840-F802-4AF8-A48C-E0D7D31437DD}" srcId="{B92D1E6A-CD7D-48E4-BF61-4C2597086DE4}" destId="{FAF8E658-D167-434E-BFC8-0473BD2B2417}" srcOrd="3" destOrd="0" parTransId="{FEE448C9-260C-4A90-9789-6DBF6FAB9B4C}" sibTransId="{A4969DF8-7603-48C0-BC16-549CFC00EE0E}"/>
    <dgm:cxn modelId="{9F033B53-A6BB-EE4E-93E7-4C383636434F}" type="presOf" srcId="{1CE49E0E-C572-4EA2-AA06-7153DE3A6CC8}" destId="{EE212335-DBF5-D242-8BC6-8B44EDA1ED13}" srcOrd="1" destOrd="0" presId="urn:microsoft.com/office/officeart/2016/7/layout/RepeatingBendingProcessNew"/>
    <dgm:cxn modelId="{CAC7FE69-72F3-F84B-8400-A3C042B860E6}" type="presOf" srcId="{565B2DE8-7129-4F0C-BB39-2C1185F9C5D1}" destId="{033890B2-BD44-4249-BF90-8B6B9EE1881E}" srcOrd="1" destOrd="0" presId="urn:microsoft.com/office/officeart/2016/7/layout/RepeatingBendingProcessNew"/>
    <dgm:cxn modelId="{1E2F3685-7CDF-5141-A69E-355B54F007BB}" type="presOf" srcId="{E3B45730-4AA9-4740-B645-D6DB90064F31}" destId="{1BA5AD99-ECD1-E241-AE01-EA8C7D8077AA}" srcOrd="0" destOrd="0" presId="urn:microsoft.com/office/officeart/2016/7/layout/RepeatingBendingProcessNew"/>
    <dgm:cxn modelId="{F9679786-AEE0-7D4A-AD6E-EA426BB7F7A0}" type="presOf" srcId="{FAF8E658-D167-434E-BFC8-0473BD2B2417}" destId="{AEC72175-CB3C-CF45-96A5-2AB38EF5BA9B}" srcOrd="0" destOrd="0" presId="urn:microsoft.com/office/officeart/2016/7/layout/RepeatingBendingProcessNew"/>
    <dgm:cxn modelId="{B154648B-C89B-5E42-B058-B761DBA26C09}" type="presOf" srcId="{1CE49E0E-C572-4EA2-AA06-7153DE3A6CC8}" destId="{540EA4A6-1636-FE4E-AAC4-C1A66737A620}" srcOrd="0" destOrd="0" presId="urn:microsoft.com/office/officeart/2016/7/layout/RepeatingBendingProcessNew"/>
    <dgm:cxn modelId="{D3398E96-FF7E-40AB-B090-16EA097927C5}" srcId="{B92D1E6A-CD7D-48E4-BF61-4C2597086DE4}" destId="{436F0F12-3D63-491C-86A5-0CCD61F9B816}" srcOrd="5" destOrd="0" parTransId="{EAFC3CB2-5ACC-4D80-A290-08507F351E56}" sibTransId="{5AD556DB-4BFB-49CB-9CF8-651960CFD5E0}"/>
    <dgm:cxn modelId="{1A6AEE96-1D87-41E3-B160-C174DA2C76DB}" srcId="{B92D1E6A-CD7D-48E4-BF61-4C2597086DE4}" destId="{B8CCE180-4D7B-4E9F-BD4C-2D9F30F27012}" srcOrd="0" destOrd="0" parTransId="{3D0F8DD4-36CD-4C5C-AA47-8CBDF2F74785}" sibTransId="{565B2DE8-7129-4F0C-BB39-2C1185F9C5D1}"/>
    <dgm:cxn modelId="{2084E29A-EFB5-5F4B-B9F2-33B3750E5EF2}" type="presOf" srcId="{B92D1E6A-CD7D-48E4-BF61-4C2597086DE4}" destId="{D01EA7E6-6176-9E43-A8D9-A4DF76DA05D6}" srcOrd="0" destOrd="0" presId="urn:microsoft.com/office/officeart/2016/7/layout/RepeatingBendingProcessNew"/>
    <dgm:cxn modelId="{667B439C-DD31-484B-863F-9716BCC0A65F}" type="presOf" srcId="{A4969DF8-7603-48C0-BC16-549CFC00EE0E}" destId="{25501CC5-00B9-F746-8EBE-36112B29DFFA}" srcOrd="1" destOrd="0" presId="urn:microsoft.com/office/officeart/2016/7/layout/RepeatingBendingProcessNew"/>
    <dgm:cxn modelId="{18752FA6-1C79-6245-BFD5-CBE28DE26F1B}" type="presOf" srcId="{0212C617-4BC2-4551-9FAE-07EB081FCD45}" destId="{F7977905-CB4C-1B49-9071-34AFE9CF981A}" srcOrd="0" destOrd="0" presId="urn:microsoft.com/office/officeart/2016/7/layout/RepeatingBendingProcessNew"/>
    <dgm:cxn modelId="{D6D8A7AD-FE98-41DC-8C57-D62A21A90ABC}" srcId="{B92D1E6A-CD7D-48E4-BF61-4C2597086DE4}" destId="{3E95568D-5111-4A8C-8D70-48FC9B145251}" srcOrd="2" destOrd="0" parTransId="{3F4E42C8-A069-4F18-8D30-0FE5619FA963}" sibTransId="{0212C617-4BC2-4551-9FAE-07EB081FCD45}"/>
    <dgm:cxn modelId="{3CE3DBB9-9194-4AE0-8EDC-2F220F4E628D}" srcId="{B92D1E6A-CD7D-48E4-BF61-4C2597086DE4}" destId="{ECBC4C3B-6CC1-4CB8-9FEA-FBCFC4A73AE6}" srcOrd="4" destOrd="0" parTransId="{3BE0E511-7ACA-4AD5-BFF1-AF9A3E2EE1FA}" sibTransId="{1CE49E0E-C572-4EA2-AA06-7153DE3A6CC8}"/>
    <dgm:cxn modelId="{699724C2-D727-4FCA-BFF8-6737975CBD02}" srcId="{B92D1E6A-CD7D-48E4-BF61-4C2597086DE4}" destId="{E8601FF4-CDBE-421A-B25B-65EC38A633E2}" srcOrd="1" destOrd="0" parTransId="{D2BB5ECB-834D-4F51-963E-37C58A7CA877}" sibTransId="{E3B45730-4AA9-4740-B645-D6DB90064F31}"/>
    <dgm:cxn modelId="{83183DD0-A2A8-9749-BC2D-6A0D5A2687DC}" type="presOf" srcId="{565B2DE8-7129-4F0C-BB39-2C1185F9C5D1}" destId="{587DAC7D-B1BD-4543-A537-79A092CDEF55}" srcOrd="0" destOrd="0" presId="urn:microsoft.com/office/officeart/2016/7/layout/RepeatingBendingProcessNew"/>
    <dgm:cxn modelId="{373949DC-CDF6-4A44-937B-5A451A0B5FD4}" type="presOf" srcId="{A4969DF8-7603-48C0-BC16-549CFC00EE0E}" destId="{36F2A8AA-5CDB-3A49-8838-9687AC56F84B}" srcOrd="0" destOrd="0" presId="urn:microsoft.com/office/officeart/2016/7/layout/RepeatingBendingProcessNew"/>
    <dgm:cxn modelId="{AB5811DE-1953-994A-98F7-C1AC2038568C}" type="presOf" srcId="{0212C617-4BC2-4551-9FAE-07EB081FCD45}" destId="{FD1BF063-3694-AB41-9A27-393F1F76EC0D}" srcOrd="1" destOrd="0" presId="urn:microsoft.com/office/officeart/2016/7/layout/RepeatingBendingProcessNew"/>
    <dgm:cxn modelId="{8F7998E3-979B-D648-9297-50C059D3708A}" type="presOf" srcId="{3E95568D-5111-4A8C-8D70-48FC9B145251}" destId="{014B85DD-F1D3-BB4D-820A-8E6AC043CEE5}" srcOrd="0" destOrd="0" presId="urn:microsoft.com/office/officeart/2016/7/layout/RepeatingBendingProcessNew"/>
    <dgm:cxn modelId="{AD8B65E7-DF31-D04E-86FF-EB7A88ECE823}" type="presOf" srcId="{436F0F12-3D63-491C-86A5-0CCD61F9B816}" destId="{30BB9F5D-7ED5-074B-9EFD-6FFBF95BBDF9}" srcOrd="0" destOrd="0" presId="urn:microsoft.com/office/officeart/2016/7/layout/RepeatingBendingProcessNew"/>
    <dgm:cxn modelId="{A7A8F298-56C7-F44F-9126-B15408213D9F}" type="presParOf" srcId="{D01EA7E6-6176-9E43-A8D9-A4DF76DA05D6}" destId="{DAD67BA9-DF8B-F94E-9887-719131A58F98}" srcOrd="0" destOrd="0" presId="urn:microsoft.com/office/officeart/2016/7/layout/RepeatingBendingProcessNew"/>
    <dgm:cxn modelId="{8316EA28-ACEA-F94D-A797-78E70E9B75EB}" type="presParOf" srcId="{D01EA7E6-6176-9E43-A8D9-A4DF76DA05D6}" destId="{587DAC7D-B1BD-4543-A537-79A092CDEF55}" srcOrd="1" destOrd="0" presId="urn:microsoft.com/office/officeart/2016/7/layout/RepeatingBendingProcessNew"/>
    <dgm:cxn modelId="{98DE6BFA-D058-B447-A047-8580094C4DC0}" type="presParOf" srcId="{587DAC7D-B1BD-4543-A537-79A092CDEF55}" destId="{033890B2-BD44-4249-BF90-8B6B9EE1881E}" srcOrd="0" destOrd="0" presId="urn:microsoft.com/office/officeart/2016/7/layout/RepeatingBendingProcessNew"/>
    <dgm:cxn modelId="{683BACEE-4523-C94E-8815-627C2E159A77}" type="presParOf" srcId="{D01EA7E6-6176-9E43-A8D9-A4DF76DA05D6}" destId="{A70CBD52-4426-2745-B3BC-149B81745903}" srcOrd="2" destOrd="0" presId="urn:microsoft.com/office/officeart/2016/7/layout/RepeatingBendingProcessNew"/>
    <dgm:cxn modelId="{5E385778-4B11-3148-8B50-199759ED9149}" type="presParOf" srcId="{D01EA7E6-6176-9E43-A8D9-A4DF76DA05D6}" destId="{1BA5AD99-ECD1-E241-AE01-EA8C7D8077AA}" srcOrd="3" destOrd="0" presId="urn:microsoft.com/office/officeart/2016/7/layout/RepeatingBendingProcessNew"/>
    <dgm:cxn modelId="{C4D6F2CB-691F-F54E-86C1-366546980BBF}" type="presParOf" srcId="{1BA5AD99-ECD1-E241-AE01-EA8C7D8077AA}" destId="{D8188C20-9F54-3449-B23B-1854CF92211F}" srcOrd="0" destOrd="0" presId="urn:microsoft.com/office/officeart/2016/7/layout/RepeatingBendingProcessNew"/>
    <dgm:cxn modelId="{55E9C693-E706-E148-AFF4-4E716B8C9F83}" type="presParOf" srcId="{D01EA7E6-6176-9E43-A8D9-A4DF76DA05D6}" destId="{014B85DD-F1D3-BB4D-820A-8E6AC043CEE5}" srcOrd="4" destOrd="0" presId="urn:microsoft.com/office/officeart/2016/7/layout/RepeatingBendingProcessNew"/>
    <dgm:cxn modelId="{1D67FD4E-9D79-6742-8FE6-2A2D3A627B30}" type="presParOf" srcId="{D01EA7E6-6176-9E43-A8D9-A4DF76DA05D6}" destId="{F7977905-CB4C-1B49-9071-34AFE9CF981A}" srcOrd="5" destOrd="0" presId="urn:microsoft.com/office/officeart/2016/7/layout/RepeatingBendingProcessNew"/>
    <dgm:cxn modelId="{EEE7A80D-53F9-E546-83F8-06C1AA6B7B53}" type="presParOf" srcId="{F7977905-CB4C-1B49-9071-34AFE9CF981A}" destId="{FD1BF063-3694-AB41-9A27-393F1F76EC0D}" srcOrd="0" destOrd="0" presId="urn:microsoft.com/office/officeart/2016/7/layout/RepeatingBendingProcessNew"/>
    <dgm:cxn modelId="{8145243C-DF47-E94E-A8C0-D711922A0166}" type="presParOf" srcId="{D01EA7E6-6176-9E43-A8D9-A4DF76DA05D6}" destId="{AEC72175-CB3C-CF45-96A5-2AB38EF5BA9B}" srcOrd="6" destOrd="0" presId="urn:microsoft.com/office/officeart/2016/7/layout/RepeatingBendingProcessNew"/>
    <dgm:cxn modelId="{A60C76A4-0269-4549-9AAC-41CCDEA10BC3}" type="presParOf" srcId="{D01EA7E6-6176-9E43-A8D9-A4DF76DA05D6}" destId="{36F2A8AA-5CDB-3A49-8838-9687AC56F84B}" srcOrd="7" destOrd="0" presId="urn:microsoft.com/office/officeart/2016/7/layout/RepeatingBendingProcessNew"/>
    <dgm:cxn modelId="{7F061D93-C772-9441-899B-FAAAA9DBA4FF}" type="presParOf" srcId="{36F2A8AA-5CDB-3A49-8838-9687AC56F84B}" destId="{25501CC5-00B9-F746-8EBE-36112B29DFFA}" srcOrd="0" destOrd="0" presId="urn:microsoft.com/office/officeart/2016/7/layout/RepeatingBendingProcessNew"/>
    <dgm:cxn modelId="{248EA96D-F9AE-1849-9D84-91CBFEFA409E}" type="presParOf" srcId="{D01EA7E6-6176-9E43-A8D9-A4DF76DA05D6}" destId="{30946197-DC18-3749-BECE-DE1F172FC4CC}" srcOrd="8" destOrd="0" presId="urn:microsoft.com/office/officeart/2016/7/layout/RepeatingBendingProcessNew"/>
    <dgm:cxn modelId="{E3F6BF7C-0BB0-974F-8DCE-CCE30FCBC988}" type="presParOf" srcId="{D01EA7E6-6176-9E43-A8D9-A4DF76DA05D6}" destId="{540EA4A6-1636-FE4E-AAC4-C1A66737A620}" srcOrd="9" destOrd="0" presId="urn:microsoft.com/office/officeart/2016/7/layout/RepeatingBendingProcessNew"/>
    <dgm:cxn modelId="{F42CE15B-0A19-D447-A813-68F969D93E82}" type="presParOf" srcId="{540EA4A6-1636-FE4E-AAC4-C1A66737A620}" destId="{EE212335-DBF5-D242-8BC6-8B44EDA1ED13}" srcOrd="0" destOrd="0" presId="urn:microsoft.com/office/officeart/2016/7/layout/RepeatingBendingProcessNew"/>
    <dgm:cxn modelId="{15A131F5-3713-8644-8D3A-9BF5FCC13EA2}" type="presParOf" srcId="{D01EA7E6-6176-9E43-A8D9-A4DF76DA05D6}" destId="{30BB9F5D-7ED5-074B-9EFD-6FFBF95BBDF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DAC7D-B1BD-4543-A537-79A092CDEF55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DAD67BA9-DF8B-F94E-9887-719131A58F9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Topic Selection</a:t>
          </a:r>
        </a:p>
      </dsp:txBody>
      <dsp:txXfrm>
        <a:off x="8061" y="5979"/>
        <a:ext cx="3034531" cy="1820718"/>
      </dsp:txXfrm>
    </dsp:sp>
    <dsp:sp modelId="{1BA5AD99-ECD1-E241-AE01-EA8C7D8077AA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A70CBD52-4426-2745-B3BC-149B81745903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Collection</a:t>
          </a:r>
        </a:p>
      </dsp:txBody>
      <dsp:txXfrm>
        <a:off x="3740534" y="5979"/>
        <a:ext cx="3034531" cy="1820718"/>
      </dsp:txXfrm>
    </dsp:sp>
    <dsp:sp modelId="{F7977905-CB4C-1B49-9071-34AFE9CF981A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14B85DD-F1D3-BB4D-820A-8E6AC043CEE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Visualization</a:t>
          </a:r>
        </a:p>
      </dsp:txBody>
      <dsp:txXfrm>
        <a:off x="7473007" y="5979"/>
        <a:ext cx="3034531" cy="1820718"/>
      </dsp:txXfrm>
    </dsp:sp>
    <dsp:sp modelId="{36F2A8AA-5CDB-3A49-8838-9687AC56F84B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AEC72175-CB3C-CF45-96A5-2AB38EF5BA9B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Tables </a:t>
          </a:r>
        </a:p>
      </dsp:txBody>
      <dsp:txXfrm>
        <a:off x="8061" y="2524640"/>
        <a:ext cx="3034531" cy="1820718"/>
      </dsp:txXfrm>
    </dsp:sp>
    <dsp:sp modelId="{540EA4A6-1636-FE4E-AAC4-C1A66737A620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30946197-DC18-3749-BECE-DE1F172FC4CC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Hypothesis Testing </a:t>
          </a:r>
        </a:p>
      </dsp:txBody>
      <dsp:txXfrm>
        <a:off x="3740534" y="2524640"/>
        <a:ext cx="3034531" cy="1820718"/>
      </dsp:txXfrm>
    </dsp:sp>
    <dsp:sp modelId="{30BB9F5D-7ED5-074B-9EFD-6FFBF95BBDF9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Reject or not Reject the decision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044233-5AFF-6BDB-ACD1-B8EAD028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7040DA-F389-13D3-8B42-DC40E4BE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323EB9-C386-2726-DC97-87E6EF1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E7F868-1F9E-3D2C-5738-DDE45917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B333D0-6B1C-7E5C-75FE-947B78E1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475964-E787-12B5-D878-A45D35EE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D7839E-8150-6D57-BB6F-E980DD5A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078453-0C65-1B93-45F4-C67B03F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1C6F83-4AA5-1A1C-5CC4-7F26226E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B4E959-EB3E-71CF-A9A1-5BC371F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E325C8F-EA22-F1D2-76D9-C81DB377A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574258-B541-AC17-9E3C-67605337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80C1EB-DFB8-C4D8-010F-4DE18E74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C09629-0CF4-97C2-2683-F4E2FC3A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0E44D7-50FE-C05B-7DC3-5077731B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E811F-C7B9-4A30-2ECE-1339EDDE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42D214-8A5A-A878-F330-05D81DA5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6D2CE8-5550-DF1A-1DE2-9209A5A8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16E7F1-AC84-2CCE-B0F3-8BECAD51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86A9CF-153A-DA0A-629C-F1351A56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87DBA-5006-FE7B-F471-4B4A4A44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17E710-0CFC-6A73-31C8-5DABA59E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9253E9-E179-F276-BB21-C52F1560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CDCCB2-868F-5594-60B7-F0A56AB4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8CED9B-4571-5730-131F-E9EE986B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DFA1D-503C-C065-AD4C-14D4B73F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2F954D-0A09-0E40-99E6-F84758450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F03248-2A9E-8614-73F6-19127B96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305DD-5DE7-B9F7-AAFC-FDE9FC86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70A0BA-077C-1266-44A7-808F71B4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2C4B94-E99A-0FBC-1E10-50898C2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1C119-49C2-992E-B712-FB66D654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D3CF7E-E97F-FAAB-247E-27AD2B9E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F4D8A1-48E1-FA2B-805D-46DDD465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CA6129-CC25-967B-1F00-22C4920C3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37DF047-6BE9-E796-424C-8431BD91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4C79C6-C65F-ED40-9A08-762E0C39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43D29F-F771-30C2-2355-DC99196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15C632D-6335-4E5D-461A-0DCF9C3A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BF153-CBF4-B46A-B42D-D90F05E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9FDF99-CEB8-F697-C18D-C42413E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9F1F4-A207-45E7-BE60-8FC79E3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30BDBB-914E-849F-1C2F-B8BE206F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D755069-8BB3-EBF2-D4A1-F1C835F3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3D0A39-EC64-AE25-94C0-17B23AD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4A800E-2AB5-CC3D-5C4A-4D9DB69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9059A8-D3B1-80E2-F914-C6F3D4C4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FF0821-60C0-7B81-6C0F-5C540C1F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2173C8-7729-0BFA-0932-F1F52486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5D7874-24E4-9ECA-502C-F17DA3B0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360FC0-F16B-170E-FCFD-D73AD564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332C0A-AF06-D4D7-4416-0E27B490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AE8236-5218-1C49-A728-4278BD87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76A3271-A6C4-CB8F-C961-5A887C8FF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907CAD-E511-3653-8214-5ED110D1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202EC7-285F-9029-50C4-3ED0D9A3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824C2E-DF7E-6290-F101-9A256069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BAFC1F-1C74-72DF-291C-D6FAA4B3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2C4B35E-73E2-CA04-96BF-7E306BEA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94C9D4-DD57-63E0-0C30-9F258C44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5F6FB2-CEB0-1846-859F-D02106B59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1/19/24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43C648-75D0-00C1-BF71-F8204225D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1CEABF-3C74-DF53-A21C-F24466CA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Çok renkli duman gradyanı">
            <a:extLst>
              <a:ext uri="{FF2B5EF4-FFF2-40B4-BE49-F238E27FC236}">
                <a16:creationId xmlns:a16="http://schemas.microsoft.com/office/drawing/2014/main" id="{ABF8C5F6-8767-A165-A52C-2CF3190B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116" b="7633"/>
          <a:stretch/>
        </p:blipFill>
        <p:spPr>
          <a:xfrm>
            <a:off x="0" y="1570"/>
            <a:ext cx="12194774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E340FC7-E9E7-E822-71AB-3FE06B2E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031" y="1821209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Health Odyssey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902E46-42A5-3490-2240-C6A9F411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ACADEMY ENGRAVED LET PLAIN:1.0" panose="02000000000000000000" pitchFamily="2" charset="0"/>
              </a:rPr>
              <a:t>Zeynep Zor 31264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54E42CE-4700-01B0-4968-7080C4F5ECC6}"/>
              </a:ext>
            </a:extLst>
          </p:cNvPr>
          <p:cNvSpPr txBox="1"/>
          <p:nvPr/>
        </p:nvSpPr>
        <p:spPr>
          <a:xfrm>
            <a:off x="1812963" y="5126945"/>
            <a:ext cx="318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Science For Good Health </a:t>
            </a:r>
          </a:p>
        </p:txBody>
      </p:sp>
    </p:spTree>
    <p:extLst>
      <p:ext uri="{BB962C8B-B14F-4D97-AF65-F5344CB8AC3E}">
        <p14:creationId xmlns:p14="http://schemas.microsoft.com/office/powerpoint/2010/main" val="317435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56773260-B9DE-E950-BBBA-05F75ACA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7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196C0F7-4652-9805-C4AA-5AB94836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AAD600-D1C4-3493-EF99-0638C29B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 TESTING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DE50ADE-EBF8-20B6-D015-C10EDC15BC82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Null Hypothesis: </a:t>
            </a:r>
            <a:r>
              <a:rPr lang="en-US" b="0" dirty="0">
                <a:solidFill>
                  <a:schemeClr val="tx2"/>
                </a:solidFill>
                <a:effectLst/>
              </a:rPr>
              <a:t>Starting </a:t>
            </a:r>
            <a:r>
              <a:rPr lang="en-US" b="0" dirty="0" err="1">
                <a:solidFill>
                  <a:schemeClr val="tx2"/>
                </a:solidFill>
                <a:effectLst/>
              </a:rPr>
              <a:t>Sabancı</a:t>
            </a:r>
            <a:r>
              <a:rPr lang="en-US" b="0" dirty="0">
                <a:solidFill>
                  <a:schemeClr val="tx2"/>
                </a:solidFill>
                <a:effectLst/>
              </a:rPr>
              <a:t> University positively affected health.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Alternative Hypothesis: </a:t>
            </a:r>
            <a:r>
              <a:rPr lang="en-US" b="0" dirty="0">
                <a:solidFill>
                  <a:schemeClr val="tx2"/>
                </a:solidFill>
                <a:effectLst/>
              </a:rPr>
              <a:t>No significant evidence that Starting </a:t>
            </a:r>
            <a:r>
              <a:rPr lang="en-US" b="0" dirty="0" err="1">
                <a:solidFill>
                  <a:schemeClr val="tx2"/>
                </a:solidFill>
                <a:effectLst/>
              </a:rPr>
              <a:t>Sabancı</a:t>
            </a:r>
            <a:r>
              <a:rPr lang="en-US" b="0" dirty="0">
                <a:solidFill>
                  <a:schemeClr val="tx2"/>
                </a:solidFill>
                <a:effectLst/>
              </a:rPr>
              <a:t> University positively affected health.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Result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The statistical analysis indicates that there is no significant evidence to reject the Null Hypothesis. Therefore, based on the available data, there is no indication that starting </a:t>
            </a:r>
            <a:r>
              <a:rPr 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Sabancı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University positively affected health.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2DE3C82B-A71B-3C4E-83A7-C9DB2FEA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0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 descr="metin, yazılım, ekran görüntüsü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253FACC-5D2D-0B1E-0A33-F69A904A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5" r="470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38F3BB-D32A-03AB-90A9-3F2B408C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LEARNİNG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1D47274-ACF6-EA15-5056-369D72F19375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MSE (Mean Squared Error) is a metric used to evaluate the predictive performance of a regression model. It is especially used to measure the differences between actual and predicted values.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8B5AD5D-A4D4-CCC1-27A1-18C300620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813" y="2405149"/>
            <a:ext cx="8166275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 descr="metin, yazılım, multimedya yazılımı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9F279F5-E6A5-4C7F-8383-36B8C82F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3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EF702D4-518A-0B43-6CDD-3618E2699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1536A-E1B0-8A30-00DA-DB447905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SUMMARY</a:t>
            </a:r>
            <a:endParaRPr lang="en-US" b="1" dirty="0"/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332F6DD7-C162-4ADF-FB85-A68C12269A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71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nning turntable and bokeh">
            <a:extLst>
              <a:ext uri="{FF2B5EF4-FFF2-40B4-BE49-F238E27FC236}">
                <a16:creationId xmlns:a16="http://schemas.microsoft.com/office/drawing/2014/main" id="{FD5FB0CD-50B5-2852-58AB-1522D0A16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2" r="16966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EF46AC-95C5-70C1-6E44-AC3DC467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THANK YOU FOR LISTENİNG!!</a:t>
            </a:r>
          </a:p>
        </p:txBody>
      </p:sp>
    </p:spTree>
    <p:extLst>
      <p:ext uri="{BB962C8B-B14F-4D97-AF65-F5344CB8AC3E}">
        <p14:creationId xmlns:p14="http://schemas.microsoft.com/office/powerpoint/2010/main" val="133484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grafik, kırpıntı çizim, kalp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EA77AC80-C098-B153-8AFD-900950C3C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6" r="1253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59332A-EC8A-07D9-CA3A-9FD947CC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MY MOTIVATION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1C49F3-C673-37B8-797C-64305144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My main purpose and motivation for carrying out this project is to understand whether university benefits my health.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38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94AB4851-7938-FA76-BE11-3F48992E4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273BC4-2B78-337D-9043-802C4EE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MY HYPOTHESIS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0CD44BA8-F130-8089-CA81-368805CC7102}"/>
              </a:ext>
            </a:extLst>
          </p:cNvPr>
          <p:cNvSpPr txBox="1"/>
          <p:nvPr/>
        </p:nvSpPr>
        <p:spPr>
          <a:xfrm>
            <a:off x="2203170" y="2900363"/>
            <a:ext cx="389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Sabancı</a:t>
            </a:r>
            <a:r>
              <a:rPr lang="en-US" dirty="0"/>
              <a:t> University positively affected my health</a:t>
            </a:r>
          </a:p>
        </p:txBody>
      </p:sp>
    </p:spTree>
    <p:extLst>
      <p:ext uri="{BB962C8B-B14F-4D97-AF65-F5344CB8AC3E}">
        <p14:creationId xmlns:p14="http://schemas.microsoft.com/office/powerpoint/2010/main" val="148006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5414CC-0F77-4D07-C759-42E4EEAE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DATASET SOURCES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C973C8-770B-3DDC-BBF2-DBBCF221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My Own Health Application </a:t>
            </a:r>
          </a:p>
        </p:txBody>
      </p:sp>
      <p:pic>
        <p:nvPicPr>
          <p:cNvPr id="5" name="Resim 4" descr="kalp, sevgililer günü içeren bir resim&#10;&#10;Açıklama otomatik olarak oluşturuldu">
            <a:extLst>
              <a:ext uri="{FF2B5EF4-FFF2-40B4-BE49-F238E27FC236}">
                <a16:creationId xmlns:a16="http://schemas.microsoft.com/office/drawing/2014/main" id="{535535CF-6281-5965-EE67-6E123D81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6B7F6F-9A07-62D1-0BAD-91F33858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TECHNIQUES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A2E9E1-5C85-FD0A-7260-35C1C122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Data Processing</a:t>
            </a:r>
          </a:p>
          <a:p>
            <a:r>
              <a:rPr lang="en-US" sz="1100" dirty="0"/>
              <a:t>Excel Processing </a:t>
            </a:r>
          </a:p>
          <a:p>
            <a:r>
              <a:rPr lang="en-US" sz="1100" dirty="0"/>
              <a:t>Data Transformation</a:t>
            </a:r>
          </a:p>
          <a:p>
            <a:r>
              <a:rPr lang="en-US" sz="1100" dirty="0"/>
              <a:t>Data Visualization</a:t>
            </a:r>
          </a:p>
          <a:p>
            <a:r>
              <a:rPr lang="en-US" sz="1100" dirty="0"/>
              <a:t>Graph Customization</a:t>
            </a:r>
          </a:p>
          <a:p>
            <a:r>
              <a:rPr lang="en-US" sz="1100" dirty="0"/>
              <a:t>Data Labels </a:t>
            </a:r>
          </a:p>
          <a:p>
            <a:r>
              <a:rPr lang="en-US" sz="1100" dirty="0"/>
              <a:t>Bar Chart </a:t>
            </a:r>
          </a:p>
          <a:p>
            <a:r>
              <a:rPr lang="en-US" sz="1100" dirty="0"/>
              <a:t>Twin Axes </a:t>
            </a:r>
          </a:p>
          <a:p>
            <a:r>
              <a:rPr lang="en-US" sz="1100" dirty="0"/>
              <a:t>Axis Labeling </a:t>
            </a:r>
          </a:p>
          <a:p>
            <a:r>
              <a:rPr lang="en-US" sz="1100" dirty="0"/>
              <a:t>Graph Display</a:t>
            </a:r>
          </a:p>
          <a:p>
            <a:r>
              <a:rPr lang="en-US" sz="1100" dirty="0"/>
              <a:t>Data Extraction</a:t>
            </a:r>
          </a:p>
          <a:p>
            <a:r>
              <a:rPr lang="en-US" sz="1100" dirty="0"/>
              <a:t>Data Sorting </a:t>
            </a:r>
          </a:p>
          <a:p>
            <a:r>
              <a:rPr lang="en-US" sz="1100" dirty="0"/>
              <a:t>Label Customization </a:t>
            </a:r>
          </a:p>
        </p:txBody>
      </p:sp>
      <p:pic>
        <p:nvPicPr>
          <p:cNvPr id="5" name="Resim 4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2BC3ECF6-E3AA-56B7-EB1B-D8E671783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r="299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, ekran görüntüsü, yazı tipi, siyah beyaz içeren bir resim&#10;&#10;Açıklama otomatik olarak oluşturuldu">
            <a:extLst>
              <a:ext uri="{FF2B5EF4-FFF2-40B4-BE49-F238E27FC236}">
                <a16:creationId xmlns:a16="http://schemas.microsoft.com/office/drawing/2014/main" id="{5D83D279-E0DF-469C-1DEC-7C347C17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88" y="669925"/>
            <a:ext cx="6780213" cy="2595563"/>
          </a:xfrm>
        </p:spPr>
      </p:pic>
      <p:pic>
        <p:nvPicPr>
          <p:cNvPr id="11" name="Resim 10" descr="metin, ekran görüntüsü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73BE701B-A343-FCB6-A894-05B55683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3332163"/>
            <a:ext cx="6780213" cy="28511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CA3C44F-2E21-58C4-6E00-1C53BC4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68925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403F8C-3BF2-6C6A-25C8-0921CACD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VISUALISATION</a:t>
            </a:r>
          </a:p>
        </p:txBody>
      </p:sp>
      <p:pic>
        <p:nvPicPr>
          <p:cNvPr id="5" name="İçerik Yer Tutucusu 4" descr="metin, yazı tipi, grafik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3930645-48D8-3BDE-AC7A-8A3601F9C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25E3BF01-D99B-3CC4-7AF8-3E96DD0D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35" y="1223538"/>
            <a:ext cx="6221895" cy="44175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B2D4BBCC-9FB0-C037-28AF-E6601E3FF595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24911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 tip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55BAD554-2C63-34B8-5457-3D67CC4F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54" y="805657"/>
            <a:ext cx="6217469" cy="517604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5210AF0-E15F-A0B7-B86F-821683A085FD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Scatter Plot about my selected data in my health app</a:t>
            </a:r>
            <a:endParaRPr lang="en-US" sz="2000" b="1" dirty="0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Resim 16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D0D7AB3-B7E3-BC06-4E1A-5FDB37F3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17" y="3857625"/>
            <a:ext cx="4342766" cy="10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208</Words>
  <Application>Microsoft Macintosh PowerPoint</Application>
  <PresentationFormat>Geniş ekran</PresentationFormat>
  <Paragraphs>41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Söhne</vt:lpstr>
      <vt:lpstr>ACADEMY ENGRAVED LET PLAIN:1.0</vt:lpstr>
      <vt:lpstr>Aptos</vt:lpstr>
      <vt:lpstr>Aptos Display</vt:lpstr>
      <vt:lpstr>Arial</vt:lpstr>
      <vt:lpstr>Office Teması</vt:lpstr>
      <vt:lpstr>Health Odyssey</vt:lpstr>
      <vt:lpstr>MY MOTIVATION </vt:lpstr>
      <vt:lpstr>MY HYPOTHESIS</vt:lpstr>
      <vt:lpstr>DATASET SOURCES</vt:lpstr>
      <vt:lpstr>TECHNIQUES </vt:lpstr>
      <vt:lpstr>EDA</vt:lpstr>
      <vt:lpstr>VISUALISATION</vt:lpstr>
      <vt:lpstr>PowerPoint Sunusu</vt:lpstr>
      <vt:lpstr>PowerPoint Sunusu</vt:lpstr>
      <vt:lpstr>PowerPoint Sunusu</vt:lpstr>
      <vt:lpstr>PowerPoint Sunusu</vt:lpstr>
      <vt:lpstr>HYPOTHESIS TESTING </vt:lpstr>
      <vt:lpstr>PowerPoint Sunusu</vt:lpstr>
      <vt:lpstr>MACHINE LEARNİNG </vt:lpstr>
      <vt:lpstr>PowerPoint Sunusu</vt:lpstr>
      <vt:lpstr>PowerPoint Sunusu</vt:lpstr>
      <vt:lpstr>SUMMARY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Odyssey</dc:title>
  <dc:creator>zeynep zor</dc:creator>
  <cp:lastModifiedBy>zeynep zor</cp:lastModifiedBy>
  <cp:revision>2</cp:revision>
  <dcterms:created xsi:type="dcterms:W3CDTF">2024-01-19T18:38:01Z</dcterms:created>
  <dcterms:modified xsi:type="dcterms:W3CDTF">2024-01-19T20:15:23Z</dcterms:modified>
</cp:coreProperties>
</file>