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27581f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927581f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927581f0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927581f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927581f0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927581f0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927581f0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927581f0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27581f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27581f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27581f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927581f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927581f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927581f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27581f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27581f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27581f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927581f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27581f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27581f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27581f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927581f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27581f0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27581f0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pp.kubernetes.io/instance=spark,app.kubernetes.io/name=spark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arts.helm.sh/stable" TargetMode="External"/><Relationship Id="rId4" Type="http://schemas.openxmlformats.org/officeDocument/2006/relationships/hyperlink" Target="https://charts.helm.sh/stable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PySpark on Kubernetes: Word Count+ PageRank</a:t>
            </a:r>
            <a:endParaRPr sz="5500">
              <a:solidFill>
                <a:srgbClr val="00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20097 - Zeynep Salihoglu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308800"/>
            <a:ext cx="76887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Get the external IP of the running pod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get svc -l "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app.kubernetes.io/instance=spark,app.kubernetes.io/name=spark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Open the external ip on your browser: http://</a:t>
            </a:r>
            <a:r>
              <a:rPr lang="en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35.199.151.79</a:t>
            </a:r>
            <a:endParaRPr sz="1200" u="sng">
              <a:solidFill>
                <a:srgbClr val="4678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042900"/>
            <a:ext cx="8839200" cy="52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5">
            <a:alphaModFix/>
          </a:blip>
          <a:srcRect b="0" l="0" r="0" t="15526"/>
          <a:stretch/>
        </p:blipFill>
        <p:spPr>
          <a:xfrm>
            <a:off x="5009550" y="2689525"/>
            <a:ext cx="4085351" cy="22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20950" y="1803775"/>
            <a:ext cx="4547400" cy="22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a word count task :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exec -it spark-master-0 -- spark-submit --master spark://35.199.151.79:7077 --deploy-mode cluster --class org.apache.spark.examples.JavaWordCount /data/my.jar /data/test.txt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on your browser, you should see this task finished</a:t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15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075" y="1140699"/>
            <a:ext cx="4314925" cy="35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1308800"/>
            <a:ext cx="76887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15">
                <a:solidFill>
                  <a:schemeClr val="dk2"/>
                </a:solidFill>
              </a:rPr>
              <a:t>Task is finished:</a:t>
            </a:r>
            <a:endParaRPr sz="12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5454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get pods -o wide | grep WORKER-NODE-ADDRESS</a:t>
            </a:r>
            <a:endParaRPr sz="1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get pods -o wide | grep 10.24.1.10</a:t>
            </a:r>
            <a:endParaRPr sz="1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exec -it &lt;worker node name&gt; -- bash</a:t>
            </a:r>
            <a:endParaRPr sz="1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exec -it spark-worker-2 -- bash</a:t>
            </a:r>
            <a:endParaRPr b="1" sz="1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/opt/bitnami/spark/work</a:t>
            </a:r>
            <a:endParaRPr sz="1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en" sz="1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 driver-20240704022403-0001/stdout</a:t>
            </a:r>
            <a:endParaRPr sz="11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1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15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625" y="1625600"/>
            <a:ext cx="6558351" cy="7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2945075"/>
            <a:ext cx="8839200" cy="283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000" y="3734325"/>
            <a:ext cx="5046224" cy="12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Word Count and PageRank apps show how integrating PySpark with Kubernetes provides a stable foundation for scalable and effective big data processing.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PySpark is responsible for distributed processing of big datasets, while Kubernetes ensures high availability and fault tolerance by dynamically managing resources.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rgbClr val="FFFFFF"/>
                </a:highlight>
              </a:rPr>
              <a:t>GCP Platform used for this project</a:t>
            </a:r>
            <a:endParaRPr sz="19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rgbClr val="FFFFFF"/>
                </a:highlight>
              </a:rPr>
              <a:t>Technologies: GKE and PySpark</a:t>
            </a:r>
            <a:endParaRPr sz="19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900"/>
              <a:buChar char="●"/>
            </a:pPr>
            <a:r>
              <a:rPr lang="en" sz="1900">
                <a:solidFill>
                  <a:srgbClr val="2D3B45"/>
                </a:solidFill>
                <a:highlight>
                  <a:srgbClr val="FFFFFF"/>
                </a:highlight>
              </a:rPr>
              <a:t>Functions: Word Count and Page Rank</a:t>
            </a:r>
            <a:endParaRPr sz="19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cluster on GKE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gcloud container clusters create spark --num-nodes=1 --machine-type=e2-highmem-2 --region=us-west1 --disk-type=pd-standard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3140000"/>
            <a:ext cx="8915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136850"/>
            <a:ext cx="76887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17"/>
              <a:t>2. </a:t>
            </a:r>
            <a:r>
              <a:rPr lang="en"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the NFS Server Provisioner</a:t>
            </a:r>
            <a:endParaRPr sz="13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helm repo add stable</a:t>
            </a:r>
            <a:r>
              <a:rPr lang="en" sz="137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70" u="sng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https://charts.helm.sh/stable</a:t>
            </a:r>
            <a:endParaRPr sz="1370" u="sng">
              <a:solidFill>
                <a:srgbClr val="4678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70" u="sng">
              <a:solidFill>
                <a:srgbClr val="46788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56900"/>
            <a:ext cx="8839200" cy="396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7175" y="2303550"/>
            <a:ext cx="4916125" cy="27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0" y="2892700"/>
            <a:ext cx="41673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helm install nfs stable/nfs-server-provisioner \</a:t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	--set persistence.enabled=true,persistence.size=5Gi</a:t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46788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342150"/>
            <a:ext cx="35472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persistent disk volume and a pod to use NFS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022" y="1075375"/>
            <a:ext cx="4432049" cy="37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225450"/>
            <a:ext cx="76887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Apply the above yaml descriptor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apply -f spark-pvc.yaml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Create and prepare your application JAR file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run -v /tmp:/tmp -it bitnami/spark -- find /opt/bitnami/spark/examples/jars/ -name spark-examples* -exec cp {} /tmp/my.jar \;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800100"/>
            <a:ext cx="8839200" cy="67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00" y="3066200"/>
            <a:ext cx="8303850" cy="19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308800"/>
            <a:ext cx="76887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10"/>
              <a:t>6. </a:t>
            </a: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test file with a line of words that we will be using later for the word count test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"how much wood could a woodpecker chuck if a woodpecker could chuck wood" &gt; /tmp/test.txt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Copy the JAR file containing the application, and any other required files, to the PVC using the mount point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cp /tmp/my.jar spark-data-pod:/data/my.jar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cp /tmp/test.txt spark-data-pod:/data/test.txt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Make sure the files a inside the persistent volume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454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kubectl exec -it spark-data-pod -- ls -al /data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00" y="3845375"/>
            <a:ext cx="8543127" cy="1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367150"/>
            <a:ext cx="76887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Apache Spark on Kubernetes using the shared volume spark-chart.yaml: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00" y="1765550"/>
            <a:ext cx="7071599" cy="21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7650" y="1358825"/>
            <a:ext cx="34815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10. </a:t>
            </a:r>
            <a:r>
              <a:rPr lang="en" sz="12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Apache Spark on the Kubernetes cluster using the Bitnami Apache Spark Helm chart and supply it with the configuration file above</a:t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454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helm repo add bitnami https://charts.bitnami.com/bitnami</a:t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454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helm install spark bitnami/spark -f spark-chart.yaml</a:t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02" y="1146413"/>
            <a:ext cx="4752299" cy="33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