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8" r:id="rId2"/>
  </p:sldIdLst>
  <p:sldSz cx="10972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46" d="100"/>
          <a:sy n="146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C8425-029D-D04F-B00E-F7E81F449157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970C5-BA27-9048-8099-79B17FE96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970C5-BA27-9048-8099-79B17FE964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5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9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587F-385D-C34D-8EE3-A0A9E1620EDE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E7AA-7629-F648-992D-7FB0E5B6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08BC2F-060F-E350-6302-3CA9277403C1}"/>
              </a:ext>
            </a:extLst>
          </p:cNvPr>
          <p:cNvGrpSpPr/>
          <p:nvPr/>
        </p:nvGrpSpPr>
        <p:grpSpPr>
          <a:xfrm>
            <a:off x="137387" y="0"/>
            <a:ext cx="4648272" cy="4648272"/>
            <a:chOff x="-21772" y="-10938"/>
            <a:chExt cx="5810340" cy="5810340"/>
          </a:xfrm>
        </p:grpSpPr>
        <p:pic>
          <p:nvPicPr>
            <p:cNvPr id="4" name="Picture 3" descr="A bear in water with a fish in its mouth&#10;&#10;Description automatically generated">
              <a:extLst>
                <a:ext uri="{FF2B5EF4-FFF2-40B4-BE49-F238E27FC236}">
                  <a16:creationId xmlns:a16="http://schemas.microsoft.com/office/drawing/2014/main" id="{5696052F-6545-BD0D-EF27-2FBA0476B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772" y="-10886"/>
              <a:ext cx="2905170" cy="2905170"/>
            </a:xfrm>
            <a:prstGeom prst="rect">
              <a:avLst/>
            </a:prstGeom>
          </p:spPr>
        </p:pic>
        <p:pic>
          <p:nvPicPr>
            <p:cNvPr id="5" name="Picture 4" descr="A bear holding a piece of salmon in the water&#10;&#10;Description automatically generated">
              <a:extLst>
                <a:ext uri="{FF2B5EF4-FFF2-40B4-BE49-F238E27FC236}">
                  <a16:creationId xmlns:a16="http://schemas.microsoft.com/office/drawing/2014/main" id="{38CABB3A-2922-4D68-755B-D4D231E2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3398" y="-10938"/>
              <a:ext cx="2905170" cy="2905170"/>
            </a:xfrm>
            <a:prstGeom prst="rect">
              <a:avLst/>
            </a:prstGeom>
          </p:spPr>
        </p:pic>
        <p:pic>
          <p:nvPicPr>
            <p:cNvPr id="6" name="Picture 5" descr="A bear eating a fish in a river&#10;&#10;Description automatically generated">
              <a:extLst>
                <a:ext uri="{FF2B5EF4-FFF2-40B4-BE49-F238E27FC236}">
                  <a16:creationId xmlns:a16="http://schemas.microsoft.com/office/drawing/2014/main" id="{467E8292-C7F8-5581-D3CE-C89B3C414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1772" y="2894232"/>
              <a:ext cx="2905170" cy="2905170"/>
            </a:xfrm>
            <a:prstGeom prst="rect">
              <a:avLst/>
            </a:prstGeom>
          </p:spPr>
        </p:pic>
        <p:pic>
          <p:nvPicPr>
            <p:cNvPr id="7" name="Picture 6" descr="A bear holding a fish in a river&#10;&#10;Description automatically generated">
              <a:extLst>
                <a:ext uri="{FF2B5EF4-FFF2-40B4-BE49-F238E27FC236}">
                  <a16:creationId xmlns:a16="http://schemas.microsoft.com/office/drawing/2014/main" id="{A7968470-CC52-F47A-D5AA-D9292EDDE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83398" y="2894232"/>
              <a:ext cx="2905170" cy="290517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0C5E19-514B-6077-DB66-4C54C5477659}"/>
              </a:ext>
            </a:extLst>
          </p:cNvPr>
          <p:cNvGrpSpPr/>
          <p:nvPr/>
        </p:nvGrpSpPr>
        <p:grpSpPr>
          <a:xfrm>
            <a:off x="5634446" y="8709"/>
            <a:ext cx="5200967" cy="4639563"/>
            <a:chOff x="5788567" y="-11042"/>
            <a:chExt cx="5810338" cy="5810390"/>
          </a:xfrm>
        </p:grpSpPr>
        <p:pic>
          <p:nvPicPr>
            <p:cNvPr id="8" name="Picture 7" descr="A plate of food with a fork and knife&#10;&#10;Description automatically generated">
              <a:extLst>
                <a:ext uri="{FF2B5EF4-FFF2-40B4-BE49-F238E27FC236}">
                  <a16:creationId xmlns:a16="http://schemas.microsoft.com/office/drawing/2014/main" id="{5F7A3BCB-2C6F-78DD-5B9C-3496E0EF7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88568" y="-10990"/>
              <a:ext cx="2905170" cy="2905170"/>
            </a:xfrm>
            <a:prstGeom prst="rect">
              <a:avLst/>
            </a:prstGeom>
          </p:spPr>
        </p:pic>
        <p:pic>
          <p:nvPicPr>
            <p:cNvPr id="9" name="Picture 8" descr="A person holding a knife and a plate of salmon&#10;&#10;Description automatically generated">
              <a:extLst>
                <a:ext uri="{FF2B5EF4-FFF2-40B4-BE49-F238E27FC236}">
                  <a16:creationId xmlns:a16="http://schemas.microsoft.com/office/drawing/2014/main" id="{A297B4CF-C07D-0607-A030-5D43514F0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3736" y="-11042"/>
              <a:ext cx="2905169" cy="2905169"/>
            </a:xfrm>
            <a:prstGeom prst="rect">
              <a:avLst/>
            </a:prstGeom>
          </p:spPr>
        </p:pic>
        <p:pic>
          <p:nvPicPr>
            <p:cNvPr id="10" name="Picture 9" descr="A person cutting a piece of fish on a plate&#10;&#10;Description automatically generated">
              <a:extLst>
                <a:ext uri="{FF2B5EF4-FFF2-40B4-BE49-F238E27FC236}">
                  <a16:creationId xmlns:a16="http://schemas.microsoft.com/office/drawing/2014/main" id="{F17F4172-808C-E69C-142C-74D8786BA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88567" y="2894179"/>
              <a:ext cx="2905169" cy="2905169"/>
            </a:xfrm>
            <a:prstGeom prst="rect">
              <a:avLst/>
            </a:prstGeom>
          </p:spPr>
        </p:pic>
        <p:pic>
          <p:nvPicPr>
            <p:cNvPr id="11" name="Picture 10" descr="A group of hands eating food&#10;&#10;Description automatically generated">
              <a:extLst>
                <a:ext uri="{FF2B5EF4-FFF2-40B4-BE49-F238E27FC236}">
                  <a16:creationId xmlns:a16="http://schemas.microsoft.com/office/drawing/2014/main" id="{92FB300E-07AE-0790-9FAF-A7BFB525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93736" y="2894125"/>
              <a:ext cx="2905169" cy="290516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9D66E5-5FC0-FDA1-28CA-92ACDCBB2C08}"/>
              </a:ext>
            </a:extLst>
          </p:cNvPr>
          <p:cNvSpPr txBox="1"/>
          <p:nvPr/>
        </p:nvSpPr>
        <p:spPr>
          <a:xfrm>
            <a:off x="960150" y="4780652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ndara" panose="020E0502030303020204" pitchFamily="34" charset="0"/>
              </a:rPr>
              <a:t>A bear eating salmon.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EFD3C-383F-6995-F3BA-9A7C3AE007F6}"/>
              </a:ext>
            </a:extLst>
          </p:cNvPr>
          <p:cNvSpPr txBox="1"/>
          <p:nvPr/>
        </p:nvSpPr>
        <p:spPr>
          <a:xfrm>
            <a:off x="6575661" y="478065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ndara" panose="020E0502030303020204" pitchFamily="34" charset="0"/>
              </a:rPr>
              <a:t>A person eating salmon.</a:t>
            </a:r>
          </a:p>
        </p:txBody>
      </p:sp>
    </p:spTree>
    <p:extLst>
      <p:ext uri="{BB962C8B-B14F-4D97-AF65-F5344CB8AC3E}">
        <p14:creationId xmlns:p14="http://schemas.microsoft.com/office/powerpoint/2010/main" val="258927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11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Fu, Xingyu</dc:creator>
  <cp:lastModifiedBy>Fu, Xingyu</cp:lastModifiedBy>
  <cp:revision>4</cp:revision>
  <dcterms:created xsi:type="dcterms:W3CDTF">2023-11-11T07:18:03Z</dcterms:created>
  <dcterms:modified xsi:type="dcterms:W3CDTF">2023-11-13T01:31:04Z</dcterms:modified>
</cp:coreProperties>
</file>