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07D70-445A-475D-9BAD-E8B21DE70DAE}" v="3" dt="2020-11-05T04:19:56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o Zeyuan" userId="9f3544fc3affd029" providerId="LiveId" clId="{61007D70-445A-475D-9BAD-E8B21DE70DAE}"/>
    <pc:docChg chg="undo custSel mod addSld modSld">
      <pc:chgData name="Zuo Zeyuan" userId="9f3544fc3affd029" providerId="LiveId" clId="{61007D70-445A-475D-9BAD-E8B21DE70DAE}" dt="2020-11-05T04:19:56.085" v="78" actId="164"/>
      <pc:docMkLst>
        <pc:docMk/>
      </pc:docMkLst>
      <pc:sldChg chg="addSp delSp modSp new mod setBg">
        <pc:chgData name="Zuo Zeyuan" userId="9f3544fc3affd029" providerId="LiveId" clId="{61007D70-445A-475D-9BAD-E8B21DE70DAE}" dt="2020-11-05T04:19:56.085" v="78" actId="164"/>
        <pc:sldMkLst>
          <pc:docMk/>
          <pc:sldMk cId="3770480019" sldId="256"/>
        </pc:sldMkLst>
        <pc:spChg chg="del">
          <ac:chgData name="Zuo Zeyuan" userId="9f3544fc3affd029" providerId="LiveId" clId="{61007D70-445A-475D-9BAD-E8B21DE70DAE}" dt="2020-11-05T04:17:04.390" v="1" actId="478"/>
          <ac:spMkLst>
            <pc:docMk/>
            <pc:sldMk cId="3770480019" sldId="256"/>
            <ac:spMk id="2" creationId="{E37A65FD-7241-4EC3-94E8-F686FADDEF94}"/>
          </ac:spMkLst>
        </pc:spChg>
        <pc:spChg chg="del">
          <ac:chgData name="Zuo Zeyuan" userId="9f3544fc3affd029" providerId="LiveId" clId="{61007D70-445A-475D-9BAD-E8B21DE70DAE}" dt="2020-11-05T04:17:05.431" v="2" actId="478"/>
          <ac:spMkLst>
            <pc:docMk/>
            <pc:sldMk cId="3770480019" sldId="256"/>
            <ac:spMk id="3" creationId="{C5C59E48-1BDE-41CD-859E-C95011CC3733}"/>
          </ac:spMkLst>
        </pc:spChg>
        <pc:spChg chg="add del">
          <ac:chgData name="Zuo Zeyuan" userId="9f3544fc3affd029" providerId="LiveId" clId="{61007D70-445A-475D-9BAD-E8B21DE70DAE}" dt="2020-11-05T04:17:24.517" v="11" actId="26606"/>
          <ac:spMkLst>
            <pc:docMk/>
            <pc:sldMk cId="3770480019" sldId="256"/>
            <ac:spMk id="16" creationId="{417CDA24-35F8-4540-8C52-3096D6D94949}"/>
          </ac:spMkLst>
        </pc:spChg>
        <pc:spChg chg="add del">
          <ac:chgData name="Zuo Zeyuan" userId="9f3544fc3affd029" providerId="LiveId" clId="{61007D70-445A-475D-9BAD-E8B21DE70DAE}" dt="2020-11-05T04:17:24.517" v="11" actId="26606"/>
          <ac:spMkLst>
            <pc:docMk/>
            <pc:sldMk cId="3770480019" sldId="256"/>
            <ac:spMk id="18" creationId="{8658BFE0-4E65-4174-9C75-687C94E88273}"/>
          </ac:spMkLst>
        </pc:spChg>
        <pc:spChg chg="add del">
          <ac:chgData name="Zuo Zeyuan" userId="9f3544fc3affd029" providerId="LiveId" clId="{61007D70-445A-475D-9BAD-E8B21DE70DAE}" dt="2020-11-05T04:17:24.517" v="11" actId="26606"/>
          <ac:spMkLst>
            <pc:docMk/>
            <pc:sldMk cId="3770480019" sldId="256"/>
            <ac:spMk id="20" creationId="{FA75DFED-A0C1-4A83-BE1D-0271C1826EF6}"/>
          </ac:spMkLst>
        </pc:spChg>
        <pc:grpChg chg="add mod">
          <ac:chgData name="Zuo Zeyuan" userId="9f3544fc3affd029" providerId="LiveId" clId="{61007D70-445A-475D-9BAD-E8B21DE70DAE}" dt="2020-11-05T04:19:56.085" v="78" actId="164"/>
          <ac:grpSpMkLst>
            <pc:docMk/>
            <pc:sldMk cId="3770480019" sldId="256"/>
            <ac:grpSpMk id="23" creationId="{089F99CD-6908-40E0-8B19-7EE917211E3B}"/>
          </ac:grpSpMkLst>
        </pc:grpChg>
        <pc:picChg chg="add del mod ord">
          <ac:chgData name="Zuo Zeyuan" userId="9f3544fc3affd029" providerId="LiveId" clId="{61007D70-445A-475D-9BAD-E8B21DE70DAE}" dt="2020-11-05T04:17:34.887" v="18" actId="478"/>
          <ac:picMkLst>
            <pc:docMk/>
            <pc:sldMk cId="3770480019" sldId="256"/>
            <ac:picMk id="5" creationId="{81B9C29A-925B-441C-B649-229DBFAD563E}"/>
          </ac:picMkLst>
        </pc:picChg>
        <pc:picChg chg="add del mod">
          <ac:chgData name="Zuo Zeyuan" userId="9f3544fc3affd029" providerId="LiveId" clId="{61007D70-445A-475D-9BAD-E8B21DE70DAE}" dt="2020-11-05T04:17:34.246" v="17" actId="478"/>
          <ac:picMkLst>
            <pc:docMk/>
            <pc:sldMk cId="3770480019" sldId="256"/>
            <ac:picMk id="7" creationId="{07ECD9FB-B80D-4A4F-A0B9-0366A8EF46E8}"/>
          </ac:picMkLst>
        </pc:picChg>
        <pc:picChg chg="add del mod ord">
          <ac:chgData name="Zuo Zeyuan" userId="9f3544fc3affd029" providerId="LiveId" clId="{61007D70-445A-475D-9BAD-E8B21DE70DAE}" dt="2020-11-05T04:17:34.246" v="17" actId="478"/>
          <ac:picMkLst>
            <pc:docMk/>
            <pc:sldMk cId="3770480019" sldId="256"/>
            <ac:picMk id="9" creationId="{BF5005CC-47C3-4196-BA8A-76846252EA81}"/>
          </ac:picMkLst>
        </pc:picChg>
        <pc:picChg chg="add del mod">
          <ac:chgData name="Zuo Zeyuan" userId="9f3544fc3affd029" providerId="LiveId" clId="{61007D70-445A-475D-9BAD-E8B21DE70DAE}" dt="2020-11-05T04:17:34.246" v="17" actId="478"/>
          <ac:picMkLst>
            <pc:docMk/>
            <pc:sldMk cId="3770480019" sldId="256"/>
            <ac:picMk id="11" creationId="{EFF8519A-FC02-4021-B22C-21C54027A0F2}"/>
          </ac:picMkLst>
        </pc:picChg>
        <pc:picChg chg="add mod modCrop">
          <ac:chgData name="Zuo Zeyuan" userId="9f3544fc3affd029" providerId="LiveId" clId="{61007D70-445A-475D-9BAD-E8B21DE70DAE}" dt="2020-11-05T04:19:56.085" v="78" actId="164"/>
          <ac:picMkLst>
            <pc:docMk/>
            <pc:sldMk cId="3770480019" sldId="256"/>
            <ac:picMk id="13" creationId="{F8740538-FF5D-45D9-A88D-A9E11D13E717}"/>
          </ac:picMkLst>
        </pc:picChg>
        <pc:picChg chg="add mod modCrop">
          <ac:chgData name="Zuo Zeyuan" userId="9f3544fc3affd029" providerId="LiveId" clId="{61007D70-445A-475D-9BAD-E8B21DE70DAE}" dt="2020-11-05T04:19:56.085" v="78" actId="164"/>
          <ac:picMkLst>
            <pc:docMk/>
            <pc:sldMk cId="3770480019" sldId="256"/>
            <ac:picMk id="15" creationId="{FFC443BD-417D-46DB-BB68-E8BA0A42BA4D}"/>
          </ac:picMkLst>
        </pc:picChg>
        <pc:picChg chg="add mod modCrop">
          <ac:chgData name="Zuo Zeyuan" userId="9f3544fc3affd029" providerId="LiveId" clId="{61007D70-445A-475D-9BAD-E8B21DE70DAE}" dt="2020-11-05T04:19:56.085" v="78" actId="164"/>
          <ac:picMkLst>
            <pc:docMk/>
            <pc:sldMk cId="3770480019" sldId="256"/>
            <ac:picMk id="19" creationId="{173FCCED-BB44-4D98-B6F1-25FFD1F5D3F8}"/>
          </ac:picMkLst>
        </pc:picChg>
        <pc:picChg chg="add mod modCrop">
          <ac:chgData name="Zuo Zeyuan" userId="9f3544fc3affd029" providerId="LiveId" clId="{61007D70-445A-475D-9BAD-E8B21DE70DAE}" dt="2020-11-05T04:19:56.085" v="78" actId="164"/>
          <ac:picMkLst>
            <pc:docMk/>
            <pc:sldMk cId="3770480019" sldId="256"/>
            <ac:picMk id="22" creationId="{A3E18821-2A5F-4B13-B6D9-9807A6934C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BA394-D1CF-4F48-8E85-E54EAF9B9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6049A1-2533-42E7-B978-48842E7A7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11EEC-3F57-4A50-AF9A-DB5FF5F4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3CBC-FACE-407D-87CA-EB2C675802DB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4FEE3-BE05-4543-9A05-44B9DDD9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86E42-3BE3-4ED8-A0BC-83DB0945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B841-7DED-4FA9-916B-0FDE4E41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79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D2E3A-48ED-490D-A528-C49A85ED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916D7D-7463-4334-A699-82769B31B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D9DF4-64E0-4076-A1BE-BC3B3BCE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3CBC-FACE-407D-87CA-EB2C675802DB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45CDD-4CF6-4E76-A401-F8D7E8B6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1A2567-A2F6-4DA2-91B5-214331BA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B841-7DED-4FA9-916B-0FDE4E41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8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F6CA4D-98E9-4D89-93E1-04B06E1A5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4CAB38-624A-4643-B281-0BDA77602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C3422-00B6-451E-803C-01F56E76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3CBC-FACE-407D-87CA-EB2C675802DB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A5ED1-DFC0-4D1A-8A14-9AB5BE89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2B518-6A4B-4659-8201-D9DE289F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B841-7DED-4FA9-916B-0FDE4E41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99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978FD-BB8E-4693-881B-699E0CA7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E01A3-1142-4894-BBF9-B9E077E42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DC668-2069-4EBD-B2C9-B17C81A6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3CBC-FACE-407D-87CA-EB2C675802DB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41806-748F-4496-84E2-718F3E1A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F71C1-8627-427C-91BC-2C8823D7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B841-7DED-4FA9-916B-0FDE4E41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50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08E62-322A-407F-BE1E-CA70BBC8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225504-FC86-4EB2-9C34-C2B790628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2FCE5-BBE3-49F8-A57C-0ECC3B08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3CBC-FACE-407D-87CA-EB2C675802DB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E97F4-C9F7-4992-85A9-9B785583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BE4D1-7C79-42D8-AC69-1342F035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B841-7DED-4FA9-916B-0FDE4E41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07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C11F0-A48A-4FFD-9B1C-C52B0C8E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53AD3-040C-46BB-9595-349E797FD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754E2-01BA-47A9-B751-AC7F29491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7ACEA4-B4BB-43C6-8545-11050478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3CBC-FACE-407D-87CA-EB2C675802DB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BCCF-BBBC-4B9C-97FB-F4CD9531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0D723D-E42C-4541-B09F-6C076E5C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B841-7DED-4FA9-916B-0FDE4E41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6F0E3-3EEA-4241-9890-70FFC600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F44D57-B1F4-4709-A6D2-5D03DD4A5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B30046-735C-422C-B172-7D046505C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E9B03E-8A2A-4731-8CD0-F9A72C910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DDE054-68A5-4E8B-80C2-C22224138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F4A783-8BA0-4EDF-ACD7-4EFCB99E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3CBC-FACE-407D-87CA-EB2C675802DB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1F80F2-690F-469D-B5A6-B29F5F35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B24FA2-96D1-4B22-80D7-941AF67F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B841-7DED-4FA9-916B-0FDE4E41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3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B0BDF-D2FE-41FE-ABC2-FC5037E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C398D9-EC09-4CBB-839C-9E49024B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3CBC-FACE-407D-87CA-EB2C675802DB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13E069-76E0-462A-A860-21E7D9EF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07135E-C6E5-4B34-820F-FE560DF6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B841-7DED-4FA9-916B-0FDE4E41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7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34A800-CC9F-480E-B35A-B2983486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3CBC-FACE-407D-87CA-EB2C675802DB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B4F564-357D-4937-B221-3CDE37A9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677077-9941-40B3-8BB9-3997E61C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B841-7DED-4FA9-916B-0FDE4E41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1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6939F-1C49-416B-A3B0-40033D86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CD40F-4A77-4D4A-AD24-E02B548FA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CB3BA2-A261-4413-A170-2CF321697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6DC18-9A3F-49DD-AF85-D7EA0267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3CBC-FACE-407D-87CA-EB2C675802DB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A85F8B-F025-48C7-93E4-D56ABEB9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2ACC8B-9D45-4621-BA6D-0F5C09A3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B841-7DED-4FA9-916B-0FDE4E41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8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22E5F-DE13-4FFA-A99E-4881A2DD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2B7C8D-5F93-43D9-9326-90F7894E3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D6C4C6-F821-4F5C-8996-61A28FFDD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115367-0306-4B44-8ABB-80B2E111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3CBC-FACE-407D-87CA-EB2C675802DB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56C58-9677-4098-8DEE-95C090A5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A1941A-D521-466C-87F0-AE14DF4B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B841-7DED-4FA9-916B-0FDE4E41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D89A6D-E7B6-4814-AEEA-E0B412A2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D12D94-72FE-42DE-86C2-110F7BDFB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2B897-810E-4839-B7EC-EDBB47351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73CBC-FACE-407D-87CA-EB2C675802DB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28729-AAFC-4BAB-97DC-EB6DE0E95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6646F-B988-4C6D-8EB7-DCB87FB4F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5B841-7DED-4FA9-916B-0FDE4E41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89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9F99CD-6908-40E0-8B19-7EE917211E3B}"/>
              </a:ext>
            </a:extLst>
          </p:cNvPr>
          <p:cNvGrpSpPr/>
          <p:nvPr/>
        </p:nvGrpSpPr>
        <p:grpSpPr>
          <a:xfrm>
            <a:off x="300611" y="-203876"/>
            <a:ext cx="10688818" cy="8140031"/>
            <a:chOff x="300611" y="-203876"/>
            <a:chExt cx="10688818" cy="8140031"/>
          </a:xfrm>
        </p:grpSpPr>
        <p:pic>
          <p:nvPicPr>
            <p:cNvPr id="13" name="图片 12" descr="图表, 散点图&#10;&#10;描述已自动生成">
              <a:extLst>
                <a:ext uri="{FF2B5EF4-FFF2-40B4-BE49-F238E27FC236}">
                  <a16:creationId xmlns:a16="http://schemas.microsoft.com/office/drawing/2014/main" id="{F8740538-FF5D-45D9-A88D-A9E11D13E7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96" r="8676"/>
            <a:stretch/>
          </p:blipFill>
          <p:spPr>
            <a:xfrm>
              <a:off x="300611" y="-203876"/>
              <a:ext cx="5344409" cy="4073285"/>
            </a:xfrm>
            <a:prstGeom prst="rect">
              <a:avLst/>
            </a:prstGeom>
          </p:spPr>
        </p:pic>
        <p:pic>
          <p:nvPicPr>
            <p:cNvPr id="15" name="图片 14" descr="图表, 散点图&#10;&#10;描述已自动生成">
              <a:extLst>
                <a:ext uri="{FF2B5EF4-FFF2-40B4-BE49-F238E27FC236}">
                  <a16:creationId xmlns:a16="http://schemas.microsoft.com/office/drawing/2014/main" id="{FFC443BD-417D-46DB-BB68-E8BA0A42BA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96" r="8676"/>
            <a:stretch/>
          </p:blipFill>
          <p:spPr>
            <a:xfrm>
              <a:off x="5645020" y="-203876"/>
              <a:ext cx="5344409" cy="4073285"/>
            </a:xfrm>
            <a:prstGeom prst="rect">
              <a:avLst/>
            </a:prstGeom>
          </p:spPr>
        </p:pic>
        <p:pic>
          <p:nvPicPr>
            <p:cNvPr id="19" name="图片 18" descr="图表, 散点图&#10;&#10;描述已自动生成">
              <a:extLst>
                <a:ext uri="{FF2B5EF4-FFF2-40B4-BE49-F238E27FC236}">
                  <a16:creationId xmlns:a16="http://schemas.microsoft.com/office/drawing/2014/main" id="{173FCCED-BB44-4D98-B6F1-25FFD1F5D3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96" r="8676"/>
            <a:stretch/>
          </p:blipFill>
          <p:spPr>
            <a:xfrm>
              <a:off x="300611" y="3862870"/>
              <a:ext cx="5344409" cy="4073285"/>
            </a:xfrm>
            <a:prstGeom prst="rect">
              <a:avLst/>
            </a:prstGeom>
          </p:spPr>
        </p:pic>
        <p:pic>
          <p:nvPicPr>
            <p:cNvPr id="22" name="图片 21" descr="图表, 散点图&#10;&#10;描述已自动生成">
              <a:extLst>
                <a:ext uri="{FF2B5EF4-FFF2-40B4-BE49-F238E27FC236}">
                  <a16:creationId xmlns:a16="http://schemas.microsoft.com/office/drawing/2014/main" id="{A3E18821-2A5F-4B13-B6D9-9807A6934C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96" r="8676"/>
            <a:stretch/>
          </p:blipFill>
          <p:spPr>
            <a:xfrm>
              <a:off x="5645020" y="3862869"/>
              <a:ext cx="5344409" cy="4073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48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Zuo Zeyuan</dc:creator>
  <cp:lastModifiedBy>Zuo Zeyuan</cp:lastModifiedBy>
  <cp:revision>1</cp:revision>
  <dcterms:created xsi:type="dcterms:W3CDTF">2020-11-05T04:17:00Z</dcterms:created>
  <dcterms:modified xsi:type="dcterms:W3CDTF">2020-11-05T04:20:02Z</dcterms:modified>
</cp:coreProperties>
</file>