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u" initials="Z" lastIdx="2" clrIdx="0">
    <p:extLst>
      <p:ext uri="{19B8F6BF-5375-455C-9EA6-DF929625EA0E}">
        <p15:presenceInfo xmlns:p15="http://schemas.microsoft.com/office/powerpoint/2012/main" userId="45ace0d484c08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304D-8265-4AA7-A6AC-D328FAA45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97B24-EA7B-4AE7-B9BD-C779EAEA0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DCF0A-D32B-4A4E-A353-F51A26C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3D9E-6635-40C1-B9D9-94D8C3A0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FF2D-5917-4591-87D3-ADE042D1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4DC-8272-4D7D-B4C0-93B11A74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8CEEF-F271-4D4C-A5A7-41C6B7282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252C-1C63-4046-B855-24FCC6F7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684AE-F77E-48D1-A082-15C9C8F5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14E6-4AE5-48F4-B6B2-F558B1BE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BDB6B-E545-4009-961B-3E83356CD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BE4A6-49C0-4470-B9F4-53241912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4F71-0D9C-4C73-9D30-0ABAC0C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6D4E-E8FA-4A44-903C-9592D009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327E-6099-48F8-8BA6-6E12D16E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5D03-99E2-4A7A-9C83-75EFEA64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EAA1-5446-42E2-8BF1-8CE4E04A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4648-3774-45CA-937C-F05B257C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CF1A-D081-4130-BED1-DDFCEA7F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530E-8D3D-418E-968E-19E667D6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1B3E-F460-4C96-8F3A-EC744EE1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4C946-32A0-4F6D-B1C1-AC2C3B90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D255-E983-4190-A405-F473E04E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053F-7D7A-4ECD-93C5-E879C910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BD9E-925E-452B-B15E-EC3D64F4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1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F81D-232C-40A7-BB15-8785E954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BEA3-4E99-4C3F-B35F-7CC0DE8AA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6E754-A3D5-430D-84ED-FB071F51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4546-910E-4183-A4B8-76D0D943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5FA2-E209-45D2-BE4B-C48EC489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E4AF-DE3B-470B-BCD5-14FFC6A8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86AE-74C5-41DB-B94F-E20EC19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4A19-B695-4367-AA2F-667AA075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B658-DBBB-49AF-A75A-E7C801CB1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A7BB4-6B0C-4EEA-B4AA-10D4326DE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A19E1-3586-4A76-9A78-18EE33060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14B7D-C7D9-44D4-A0E5-347D9E8D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39EDF-A515-431F-AC3D-3EA68699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687B5-259F-4EF3-B679-A6A453AA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24E2-758D-46BF-803E-45FC8FA0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E331-57D9-455D-AF52-ED1CAD2A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8527F-366E-4B4A-82E6-4E4F94E7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2204B-6662-4CF7-923B-1B59EC76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05F5E-D4BA-4902-8ACB-0D59FA7E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1B94F-4F49-4215-896A-06FCF757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5B25-BC75-445E-A372-C97CB763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AE65-1CFF-4409-8DE5-77BA7C66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D93F-6CA2-40C7-A3B8-640BDBEE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D1B-91E9-4DA9-9099-1462CF6B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34276-13A8-48BF-A658-D4C90356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DD24-C9B1-4FB6-A46D-BF01049F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DB09-BB10-4598-A91E-62DAAD14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E268-A862-485C-ACD0-8A537485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C4761-DB26-45E9-9AAC-861729009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D35E9-69C7-4BB9-AECD-65ECA594D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81C8A-F02A-4EAB-BBD1-41078F6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B15C8-3C9A-4B0E-AE69-3363747E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3A71-0A7C-475A-901E-6CD559AB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DA116-16B9-427D-87B2-30BD65E9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1A426-291D-4A2D-8641-3545F20B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DFE9-5939-4811-99CA-048B90919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7B91F-3C7C-4D92-92BC-3A48F9D071D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3EBA-FB71-4211-B7EE-4EA33E628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0F0C8-E46E-48F8-9422-1C219109F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C92A-4B5C-4DE3-9E77-F16EFEAA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E12270-C7C1-4678-8BAE-677E19043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51" y="-15454"/>
            <a:ext cx="7126985" cy="68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6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84E2D8-6F6A-48F7-B206-F5D68B557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1029533"/>
            <a:ext cx="9479902" cy="4282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74655-4298-4337-9BFA-C5340B532DE9}"/>
              </a:ext>
            </a:extLst>
          </p:cNvPr>
          <p:cNvSpPr txBox="1"/>
          <p:nvPr/>
        </p:nvSpPr>
        <p:spPr>
          <a:xfrm>
            <a:off x="214604" y="298579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 22@0</a:t>
            </a:r>
          </a:p>
        </p:txBody>
      </p:sp>
    </p:spTree>
    <p:extLst>
      <p:ext uri="{BB962C8B-B14F-4D97-AF65-F5344CB8AC3E}">
        <p14:creationId xmlns:p14="http://schemas.microsoft.com/office/powerpoint/2010/main" val="418101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7E5050-A1A9-44FF-A397-EF586F3C0144}"/>
              </a:ext>
            </a:extLst>
          </p:cNvPr>
          <p:cNvSpPr txBox="1"/>
          <p:nvPr/>
        </p:nvSpPr>
        <p:spPr>
          <a:xfrm>
            <a:off x="411061" y="243281"/>
            <a:ext cx="10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ATPG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2DB6E4F-B42D-4569-902C-FE4E0819C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1" y="612613"/>
            <a:ext cx="7529290" cy="56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6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556E78-0208-4212-BFA7-9CA053031E37}"/>
              </a:ext>
            </a:extLst>
          </p:cNvPr>
          <p:cNvCxnSpPr/>
          <p:nvPr/>
        </p:nvCxnSpPr>
        <p:spPr>
          <a:xfrm flipV="1">
            <a:off x="1090569" y="620785"/>
            <a:ext cx="0" cy="53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2E785B-C950-47E5-AFAA-D1953F668EFF}"/>
              </a:ext>
            </a:extLst>
          </p:cNvPr>
          <p:cNvCxnSpPr/>
          <p:nvPr/>
        </p:nvCxnSpPr>
        <p:spPr>
          <a:xfrm>
            <a:off x="1090569" y="5981350"/>
            <a:ext cx="7541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27DA60D-7966-45CA-AF24-FE2199DE95E9}"/>
              </a:ext>
            </a:extLst>
          </p:cNvPr>
          <p:cNvSpPr/>
          <p:nvPr/>
        </p:nvSpPr>
        <p:spPr>
          <a:xfrm>
            <a:off x="1090569" y="2323750"/>
            <a:ext cx="5746459" cy="3665989"/>
          </a:xfrm>
          <a:custGeom>
            <a:avLst/>
            <a:gdLst>
              <a:gd name="connsiteX0" fmla="*/ 0 w 5746459"/>
              <a:gd name="connsiteY0" fmla="*/ 3665989 h 3665989"/>
              <a:gd name="connsiteX1" fmla="*/ 1761688 w 5746459"/>
              <a:gd name="connsiteY1" fmla="*/ 738232 h 3665989"/>
              <a:gd name="connsiteX2" fmla="*/ 5746459 w 5746459"/>
              <a:gd name="connsiteY2" fmla="*/ 0 h 366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6459" h="3665989">
                <a:moveTo>
                  <a:pt x="0" y="3665989"/>
                </a:moveTo>
                <a:cubicBezTo>
                  <a:pt x="401972" y="2507609"/>
                  <a:pt x="803945" y="1349230"/>
                  <a:pt x="1761688" y="738232"/>
                </a:cubicBezTo>
                <a:cubicBezTo>
                  <a:pt x="2719431" y="127234"/>
                  <a:pt x="4995645" y="124437"/>
                  <a:pt x="574645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28DB5-EBB8-44BC-8B28-33A6258FCE95}"/>
              </a:ext>
            </a:extLst>
          </p:cNvPr>
          <p:cNvSpPr/>
          <p:nvPr/>
        </p:nvSpPr>
        <p:spPr>
          <a:xfrm>
            <a:off x="4903311" y="2437002"/>
            <a:ext cx="100614" cy="1090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F192F1-9FEF-48CE-8D06-9DAFDA76DBCD}"/>
              </a:ext>
            </a:extLst>
          </p:cNvPr>
          <p:cNvSpPr/>
          <p:nvPr/>
        </p:nvSpPr>
        <p:spPr>
          <a:xfrm>
            <a:off x="5500328" y="2382474"/>
            <a:ext cx="100614" cy="1090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999AA4-C36D-4035-8DDE-F901C881EF1D}"/>
              </a:ext>
            </a:extLst>
          </p:cNvPr>
          <p:cNvSpPr/>
          <p:nvPr/>
        </p:nvSpPr>
        <p:spPr>
          <a:xfrm>
            <a:off x="6096000" y="2327946"/>
            <a:ext cx="100614" cy="1090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8990-FF77-4413-A4E9-E938F3A79867}"/>
              </a:ext>
            </a:extLst>
          </p:cNvPr>
          <p:cNvSpPr/>
          <p:nvPr/>
        </p:nvSpPr>
        <p:spPr>
          <a:xfrm>
            <a:off x="4226653" y="2546057"/>
            <a:ext cx="100614" cy="1090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8DEA62-5043-43D7-A22F-DDE0CA9140BD}"/>
              </a:ext>
            </a:extLst>
          </p:cNvPr>
          <p:cNvSpPr/>
          <p:nvPr/>
        </p:nvSpPr>
        <p:spPr>
          <a:xfrm>
            <a:off x="8219813" y="532701"/>
            <a:ext cx="100614" cy="1090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82FBD-5AB5-4A35-82C6-2135390280F4}"/>
              </a:ext>
            </a:extLst>
          </p:cNvPr>
          <p:cNvSpPr txBox="1"/>
          <p:nvPr/>
        </p:nvSpPr>
        <p:spPr>
          <a:xfrm>
            <a:off x="8447714" y="402562"/>
            <a:ext cx="145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 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6CCE0D-A4B2-4CAF-90A5-92321307F807}"/>
              </a:ext>
            </a:extLst>
          </p:cNvPr>
          <p:cNvSpPr txBox="1"/>
          <p:nvPr/>
        </p:nvSpPr>
        <p:spPr>
          <a:xfrm>
            <a:off x="100668" y="751189"/>
            <a:ext cx="109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 coverage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D7658-FBA3-4098-931B-5ECCFC5BE8FA}"/>
              </a:ext>
            </a:extLst>
          </p:cNvPr>
          <p:cNvSpPr txBox="1"/>
          <p:nvPr/>
        </p:nvSpPr>
        <p:spPr>
          <a:xfrm>
            <a:off x="6635693" y="6082020"/>
            <a:ext cx="246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frequency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3E8CE3-2715-49E6-9F0F-70A476BD02D4}"/>
              </a:ext>
            </a:extLst>
          </p:cNvPr>
          <p:cNvCxnSpPr/>
          <p:nvPr/>
        </p:nvCxnSpPr>
        <p:spPr>
          <a:xfrm flipH="1">
            <a:off x="4226653" y="2655112"/>
            <a:ext cx="676658" cy="1048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E0E5C9-EF15-4E80-AAF9-EB5A6B897A21}"/>
              </a:ext>
            </a:extLst>
          </p:cNvPr>
          <p:cNvCxnSpPr/>
          <p:nvPr/>
        </p:nvCxnSpPr>
        <p:spPr>
          <a:xfrm flipH="1">
            <a:off x="4903310" y="2562831"/>
            <a:ext cx="697632" cy="83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06076F-C741-419D-841F-2257FC11F276}"/>
              </a:ext>
            </a:extLst>
          </p:cNvPr>
          <p:cNvCxnSpPr/>
          <p:nvPr/>
        </p:nvCxnSpPr>
        <p:spPr>
          <a:xfrm flipH="1">
            <a:off x="5500328" y="2537669"/>
            <a:ext cx="696286" cy="25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A3B47B-CF4A-4068-9E67-80137BAE5F7F}"/>
              </a:ext>
            </a:extLst>
          </p:cNvPr>
          <p:cNvSpPr txBox="1"/>
          <p:nvPr/>
        </p:nvSpPr>
        <p:spPr>
          <a:xfrm>
            <a:off x="4399888" y="2707545"/>
            <a:ext cx="3692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EFA45D-8F23-4FFD-8095-D5279BF7B66A}"/>
              </a:ext>
            </a:extLst>
          </p:cNvPr>
          <p:cNvSpPr txBox="1"/>
          <p:nvPr/>
        </p:nvSpPr>
        <p:spPr>
          <a:xfrm>
            <a:off x="5089129" y="2610335"/>
            <a:ext cx="3692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47FFBA-3B99-4AAC-AE68-9C90E86A3BD0}"/>
              </a:ext>
            </a:extLst>
          </p:cNvPr>
          <p:cNvSpPr txBox="1"/>
          <p:nvPr/>
        </p:nvSpPr>
        <p:spPr>
          <a:xfrm>
            <a:off x="5686147" y="2532684"/>
            <a:ext cx="3692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E0B0CD-696D-4486-8241-53FC765F5503}"/>
              </a:ext>
            </a:extLst>
          </p:cNvPr>
          <p:cNvSpPr txBox="1"/>
          <p:nvPr/>
        </p:nvSpPr>
        <p:spPr>
          <a:xfrm>
            <a:off x="7544890" y="3990872"/>
            <a:ext cx="310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PS: Frequency depends on the number of nodes in the circuit</a:t>
            </a:r>
          </a:p>
        </p:txBody>
      </p:sp>
    </p:spTree>
    <p:extLst>
      <p:ext uri="{BB962C8B-B14F-4D97-AF65-F5344CB8AC3E}">
        <p14:creationId xmlns:p14="http://schemas.microsoft.com/office/powerpoint/2010/main" val="21778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7423D9D-92E6-4D6E-BD1B-C9A931317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332943"/>
            <a:ext cx="9107171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5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84B7DB-24FD-47D3-B4A6-12FE3CADE475}"/>
              </a:ext>
            </a:extLst>
          </p:cNvPr>
          <p:cNvSpPr/>
          <p:nvPr/>
        </p:nvSpPr>
        <p:spPr>
          <a:xfrm>
            <a:off x="5113176" y="354760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F7673-C05A-4229-932F-159DA53AFD69}"/>
              </a:ext>
            </a:extLst>
          </p:cNvPr>
          <p:cNvSpPr/>
          <p:nvPr/>
        </p:nvSpPr>
        <p:spPr>
          <a:xfrm>
            <a:off x="6096000" y="285744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8B126-1713-4E90-BB17-B6FC91693F9F}"/>
              </a:ext>
            </a:extLst>
          </p:cNvPr>
          <p:cNvSpPr/>
          <p:nvPr/>
        </p:nvSpPr>
        <p:spPr>
          <a:xfrm>
            <a:off x="6366587" y="429561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D560D-024E-4412-A884-04CDF880C6C7}"/>
              </a:ext>
            </a:extLst>
          </p:cNvPr>
          <p:cNvSpPr/>
          <p:nvPr/>
        </p:nvSpPr>
        <p:spPr>
          <a:xfrm>
            <a:off x="3621334" y="2844324"/>
            <a:ext cx="270587" cy="2799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AC87AF-8518-4492-81DF-A5811D2ECEB3}"/>
              </a:ext>
            </a:extLst>
          </p:cNvPr>
          <p:cNvSpPr/>
          <p:nvPr/>
        </p:nvSpPr>
        <p:spPr>
          <a:xfrm>
            <a:off x="1300120" y="319086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901448-E3BA-4171-A9FA-D1DA235C241F}"/>
              </a:ext>
            </a:extLst>
          </p:cNvPr>
          <p:cNvSpPr/>
          <p:nvPr/>
        </p:nvSpPr>
        <p:spPr>
          <a:xfrm>
            <a:off x="2060982" y="1854423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20368B-5979-4392-B72D-E45F2E4F5289}"/>
              </a:ext>
            </a:extLst>
          </p:cNvPr>
          <p:cNvSpPr/>
          <p:nvPr/>
        </p:nvSpPr>
        <p:spPr>
          <a:xfrm>
            <a:off x="3621333" y="112458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35E990-C8FB-4093-B0C3-0622E16BD9BC}"/>
              </a:ext>
            </a:extLst>
          </p:cNvPr>
          <p:cNvSpPr/>
          <p:nvPr/>
        </p:nvSpPr>
        <p:spPr>
          <a:xfrm>
            <a:off x="2068386" y="457553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7BFBB-DB80-47F2-93AF-5FDB798BE476}"/>
              </a:ext>
            </a:extLst>
          </p:cNvPr>
          <p:cNvSpPr/>
          <p:nvPr/>
        </p:nvSpPr>
        <p:spPr>
          <a:xfrm>
            <a:off x="7178266" y="168304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A11599-19B5-4C9A-B7BB-0A69EA5FCF27}"/>
              </a:ext>
            </a:extLst>
          </p:cNvPr>
          <p:cNvSpPr/>
          <p:nvPr/>
        </p:nvSpPr>
        <p:spPr>
          <a:xfrm>
            <a:off x="7614493" y="2863242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B36DDD8-C53D-41A1-A6E4-9712748BCA7F}"/>
              </a:ext>
            </a:extLst>
          </p:cNvPr>
          <p:cNvCxnSpPr>
            <a:endCxn id="13" idx="2"/>
          </p:cNvCxnSpPr>
          <p:nvPr/>
        </p:nvCxnSpPr>
        <p:spPr>
          <a:xfrm>
            <a:off x="6231293" y="3003201"/>
            <a:ext cx="138320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9E576D0-6449-4D4A-A583-50E524AE29E2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6124141" y="1930159"/>
            <a:ext cx="1161276" cy="94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02B46CB-89B1-4316-A01F-C3B0D88EBBD9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5383763" y="2997409"/>
            <a:ext cx="712237" cy="690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8CE612C-9809-4E05-872F-79AA197E32AE}"/>
              </a:ext>
            </a:extLst>
          </p:cNvPr>
          <p:cNvCxnSpPr>
            <a:stCxn id="4" idx="4"/>
            <a:endCxn id="6" idx="1"/>
          </p:cNvCxnSpPr>
          <p:nvPr/>
        </p:nvCxnSpPr>
        <p:spPr>
          <a:xfrm rot="16200000" flipH="1">
            <a:off x="5572796" y="3503194"/>
            <a:ext cx="509092" cy="11577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AAB4677-D4B6-4D80-9169-0AAF505D0120}"/>
              </a:ext>
            </a:extLst>
          </p:cNvPr>
          <p:cNvCxnSpPr>
            <a:endCxn id="4" idx="1"/>
          </p:cNvCxnSpPr>
          <p:nvPr/>
        </p:nvCxnSpPr>
        <p:spPr>
          <a:xfrm>
            <a:off x="3756626" y="3004834"/>
            <a:ext cx="1396177" cy="58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D022308-E196-4F7C-BC3E-2651AE1CECF5}"/>
              </a:ext>
            </a:extLst>
          </p:cNvPr>
          <p:cNvCxnSpPr>
            <a:endCxn id="9" idx="5"/>
          </p:cNvCxnSpPr>
          <p:nvPr/>
        </p:nvCxnSpPr>
        <p:spPr>
          <a:xfrm rot="10800000">
            <a:off x="2291942" y="2093349"/>
            <a:ext cx="1464684" cy="8909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B7BEB25-43C0-4671-894A-8B6C4D8B1AFB}"/>
              </a:ext>
            </a:extLst>
          </p:cNvPr>
          <p:cNvCxnSpPr>
            <a:endCxn id="10" idx="5"/>
          </p:cNvCxnSpPr>
          <p:nvPr/>
        </p:nvCxnSpPr>
        <p:spPr>
          <a:xfrm rot="5400000" flipH="1" flipV="1">
            <a:off x="2994071" y="2126062"/>
            <a:ext cx="1620776" cy="95667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27308A6-69F1-49BD-897F-37CF3E1E2CFC}"/>
              </a:ext>
            </a:extLst>
          </p:cNvPr>
          <p:cNvCxnSpPr>
            <a:endCxn id="11" idx="7"/>
          </p:cNvCxnSpPr>
          <p:nvPr/>
        </p:nvCxnSpPr>
        <p:spPr>
          <a:xfrm rot="5400000">
            <a:off x="2221770" y="3061860"/>
            <a:ext cx="1632247" cy="14770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373ABAA-921B-4816-98B4-FE5A0695E092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1570707" y="3004833"/>
            <a:ext cx="2185918" cy="325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2A342-C78D-45DE-BA85-27783C829E52}"/>
              </a:ext>
            </a:extLst>
          </p:cNvPr>
          <p:cNvSpPr txBox="1"/>
          <p:nvPr/>
        </p:nvSpPr>
        <p:spPr>
          <a:xfrm>
            <a:off x="6922893" y="5013674"/>
            <a:ext cx="182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node list: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8C16FD-46D7-45F0-887C-5F95FE58758B}"/>
              </a:ext>
            </a:extLst>
          </p:cNvPr>
          <p:cNvSpPr txBox="1"/>
          <p:nvPr/>
        </p:nvSpPr>
        <p:spPr>
          <a:xfrm>
            <a:off x="1298554" y="3163009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5B783-63C9-41F1-B69C-773304B996CB}"/>
              </a:ext>
            </a:extLst>
          </p:cNvPr>
          <p:cNvSpPr txBox="1"/>
          <p:nvPr/>
        </p:nvSpPr>
        <p:spPr>
          <a:xfrm>
            <a:off x="2063120" y="4547679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0365F3-CCD5-477C-8DDF-ACCF1FA8328B}"/>
              </a:ext>
            </a:extLst>
          </p:cNvPr>
          <p:cNvSpPr txBox="1"/>
          <p:nvPr/>
        </p:nvSpPr>
        <p:spPr>
          <a:xfrm>
            <a:off x="2060981" y="183938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83EFF-93CF-47C9-AD03-97007F6F0AF5}"/>
              </a:ext>
            </a:extLst>
          </p:cNvPr>
          <p:cNvSpPr txBox="1"/>
          <p:nvPr/>
        </p:nvSpPr>
        <p:spPr>
          <a:xfrm>
            <a:off x="3613438" y="2830396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14E09-4286-4D0E-B670-2FD1943B9113}"/>
              </a:ext>
            </a:extLst>
          </p:cNvPr>
          <p:cNvSpPr txBox="1"/>
          <p:nvPr/>
        </p:nvSpPr>
        <p:spPr>
          <a:xfrm>
            <a:off x="3613437" y="110574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8F104-E59B-4937-8893-D8523D19AC44}"/>
              </a:ext>
            </a:extLst>
          </p:cNvPr>
          <p:cNvSpPr txBox="1"/>
          <p:nvPr/>
        </p:nvSpPr>
        <p:spPr>
          <a:xfrm>
            <a:off x="5106248" y="3533033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EE4200-E03D-4854-ACDC-A369F1AE7F4A}"/>
              </a:ext>
            </a:extLst>
          </p:cNvPr>
          <p:cNvSpPr txBox="1"/>
          <p:nvPr/>
        </p:nvSpPr>
        <p:spPr>
          <a:xfrm>
            <a:off x="6097067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E900D-7138-4529-94CE-73C4B203CC37}"/>
              </a:ext>
            </a:extLst>
          </p:cNvPr>
          <p:cNvSpPr txBox="1"/>
          <p:nvPr/>
        </p:nvSpPr>
        <p:spPr>
          <a:xfrm>
            <a:off x="7178266" y="165966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0C97C2-07A3-4E3E-8867-C7B47FC06ABA}"/>
              </a:ext>
            </a:extLst>
          </p:cNvPr>
          <p:cNvSpPr txBox="1"/>
          <p:nvPr/>
        </p:nvSpPr>
        <p:spPr>
          <a:xfrm>
            <a:off x="7616631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FD8858-7156-4BD1-ACC0-A0097733AC43}"/>
              </a:ext>
            </a:extLst>
          </p:cNvPr>
          <p:cNvSpPr txBox="1"/>
          <p:nvPr/>
        </p:nvSpPr>
        <p:spPr>
          <a:xfrm>
            <a:off x="6317157" y="4267760"/>
            <a:ext cx="38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3DBE1-BBB3-4830-8165-7191835B6A30}"/>
              </a:ext>
            </a:extLst>
          </p:cNvPr>
          <p:cNvSpPr txBox="1"/>
          <p:nvPr/>
        </p:nvSpPr>
        <p:spPr>
          <a:xfrm>
            <a:off x="411061" y="243281"/>
            <a:ext cx="16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Imply &amp; check</a:t>
            </a:r>
          </a:p>
        </p:txBody>
      </p:sp>
    </p:spTree>
    <p:extLst>
      <p:ext uri="{BB962C8B-B14F-4D97-AF65-F5344CB8AC3E}">
        <p14:creationId xmlns:p14="http://schemas.microsoft.com/office/powerpoint/2010/main" val="388331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84B7DB-24FD-47D3-B4A6-12FE3CADE475}"/>
              </a:ext>
            </a:extLst>
          </p:cNvPr>
          <p:cNvSpPr/>
          <p:nvPr/>
        </p:nvSpPr>
        <p:spPr>
          <a:xfrm>
            <a:off x="5113176" y="3547601"/>
            <a:ext cx="270587" cy="2799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F7673-C05A-4229-932F-159DA53AFD69}"/>
              </a:ext>
            </a:extLst>
          </p:cNvPr>
          <p:cNvSpPr/>
          <p:nvPr/>
        </p:nvSpPr>
        <p:spPr>
          <a:xfrm>
            <a:off x="6096000" y="285744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8B126-1713-4E90-BB17-B6FC91693F9F}"/>
              </a:ext>
            </a:extLst>
          </p:cNvPr>
          <p:cNvSpPr/>
          <p:nvPr/>
        </p:nvSpPr>
        <p:spPr>
          <a:xfrm>
            <a:off x="6366587" y="429561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D560D-024E-4412-A884-04CDF880C6C7}"/>
              </a:ext>
            </a:extLst>
          </p:cNvPr>
          <p:cNvSpPr/>
          <p:nvPr/>
        </p:nvSpPr>
        <p:spPr>
          <a:xfrm>
            <a:off x="3621334" y="2844324"/>
            <a:ext cx="270587" cy="2799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AC87AF-8518-4492-81DF-A5811D2ECEB3}"/>
              </a:ext>
            </a:extLst>
          </p:cNvPr>
          <p:cNvSpPr/>
          <p:nvPr/>
        </p:nvSpPr>
        <p:spPr>
          <a:xfrm>
            <a:off x="1300120" y="3190867"/>
            <a:ext cx="270587" cy="2799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901448-E3BA-4171-A9FA-D1DA235C241F}"/>
              </a:ext>
            </a:extLst>
          </p:cNvPr>
          <p:cNvSpPr/>
          <p:nvPr/>
        </p:nvSpPr>
        <p:spPr>
          <a:xfrm>
            <a:off x="1986715" y="1818449"/>
            <a:ext cx="270587" cy="2799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20368B-5979-4392-B72D-E45F2E4F5289}"/>
              </a:ext>
            </a:extLst>
          </p:cNvPr>
          <p:cNvSpPr/>
          <p:nvPr/>
        </p:nvSpPr>
        <p:spPr>
          <a:xfrm>
            <a:off x="3621333" y="1124581"/>
            <a:ext cx="270587" cy="2799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35E990-C8FB-4093-B0C3-0622E16BD9BC}"/>
              </a:ext>
            </a:extLst>
          </p:cNvPr>
          <p:cNvSpPr/>
          <p:nvPr/>
        </p:nvSpPr>
        <p:spPr>
          <a:xfrm>
            <a:off x="2068386" y="4575537"/>
            <a:ext cx="270587" cy="2799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7BFBB-DB80-47F2-93AF-5FDB798BE476}"/>
              </a:ext>
            </a:extLst>
          </p:cNvPr>
          <p:cNvSpPr/>
          <p:nvPr/>
        </p:nvSpPr>
        <p:spPr>
          <a:xfrm>
            <a:off x="7178266" y="168304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A11599-19B5-4C9A-B7BB-0A69EA5FCF27}"/>
              </a:ext>
            </a:extLst>
          </p:cNvPr>
          <p:cNvSpPr/>
          <p:nvPr/>
        </p:nvSpPr>
        <p:spPr>
          <a:xfrm>
            <a:off x="7614493" y="2863242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B36DDD8-C53D-41A1-A6E4-9712748BCA7F}"/>
              </a:ext>
            </a:extLst>
          </p:cNvPr>
          <p:cNvCxnSpPr>
            <a:endCxn id="13" idx="2"/>
          </p:cNvCxnSpPr>
          <p:nvPr/>
        </p:nvCxnSpPr>
        <p:spPr>
          <a:xfrm>
            <a:off x="6231293" y="3003201"/>
            <a:ext cx="138320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9E576D0-6449-4D4A-A583-50E524AE29E2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6124141" y="1930159"/>
            <a:ext cx="1161276" cy="94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02B46CB-89B1-4316-A01F-C3B0D88EBBD9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5383763" y="2997409"/>
            <a:ext cx="712237" cy="690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8CE612C-9809-4E05-872F-79AA197E32AE}"/>
              </a:ext>
            </a:extLst>
          </p:cNvPr>
          <p:cNvCxnSpPr>
            <a:stCxn id="4" idx="4"/>
            <a:endCxn id="6" idx="1"/>
          </p:cNvCxnSpPr>
          <p:nvPr/>
        </p:nvCxnSpPr>
        <p:spPr>
          <a:xfrm rot="16200000" flipH="1">
            <a:off x="5572796" y="3503194"/>
            <a:ext cx="509092" cy="11577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AAB4677-D4B6-4D80-9169-0AAF505D0120}"/>
              </a:ext>
            </a:extLst>
          </p:cNvPr>
          <p:cNvCxnSpPr>
            <a:endCxn id="4" idx="1"/>
          </p:cNvCxnSpPr>
          <p:nvPr/>
        </p:nvCxnSpPr>
        <p:spPr>
          <a:xfrm>
            <a:off x="3756626" y="3004834"/>
            <a:ext cx="1396177" cy="58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D022308-E196-4F7C-BC3E-2651AE1CECF5}"/>
              </a:ext>
            </a:extLst>
          </p:cNvPr>
          <p:cNvCxnSpPr>
            <a:endCxn id="9" idx="5"/>
          </p:cNvCxnSpPr>
          <p:nvPr/>
        </p:nvCxnSpPr>
        <p:spPr>
          <a:xfrm rot="10800000">
            <a:off x="2217675" y="2057375"/>
            <a:ext cx="1464684" cy="8909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B7BEB25-43C0-4671-894A-8B6C4D8B1AFB}"/>
              </a:ext>
            </a:extLst>
          </p:cNvPr>
          <p:cNvCxnSpPr>
            <a:endCxn id="10" idx="5"/>
          </p:cNvCxnSpPr>
          <p:nvPr/>
        </p:nvCxnSpPr>
        <p:spPr>
          <a:xfrm rot="5400000" flipH="1" flipV="1">
            <a:off x="2994071" y="2126062"/>
            <a:ext cx="1620776" cy="95667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27308A6-69F1-49BD-897F-37CF3E1E2CFC}"/>
              </a:ext>
            </a:extLst>
          </p:cNvPr>
          <p:cNvCxnSpPr>
            <a:endCxn id="11" idx="7"/>
          </p:cNvCxnSpPr>
          <p:nvPr/>
        </p:nvCxnSpPr>
        <p:spPr>
          <a:xfrm rot="5400000">
            <a:off x="2221770" y="3061860"/>
            <a:ext cx="1632247" cy="14770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373ABAA-921B-4816-98B4-FE5A0695E092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1570707" y="3004833"/>
            <a:ext cx="2185918" cy="325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2A342-C78D-45DE-BA85-27783C829E52}"/>
              </a:ext>
            </a:extLst>
          </p:cNvPr>
          <p:cNvSpPr txBox="1"/>
          <p:nvPr/>
        </p:nvSpPr>
        <p:spPr>
          <a:xfrm>
            <a:off x="6922893" y="5013674"/>
            <a:ext cx="182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node list: 1,2,3,5,6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8C16FD-46D7-45F0-887C-5F95FE58758B}"/>
              </a:ext>
            </a:extLst>
          </p:cNvPr>
          <p:cNvSpPr txBox="1"/>
          <p:nvPr/>
        </p:nvSpPr>
        <p:spPr>
          <a:xfrm>
            <a:off x="894206" y="270356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5B783-63C9-41F1-B69C-773304B996CB}"/>
              </a:ext>
            </a:extLst>
          </p:cNvPr>
          <p:cNvSpPr txBox="1"/>
          <p:nvPr/>
        </p:nvSpPr>
        <p:spPr>
          <a:xfrm>
            <a:off x="1570706" y="4715496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0365F3-CCD5-477C-8DDF-ACCF1FA8328B}"/>
              </a:ext>
            </a:extLst>
          </p:cNvPr>
          <p:cNvSpPr txBox="1"/>
          <p:nvPr/>
        </p:nvSpPr>
        <p:spPr>
          <a:xfrm>
            <a:off x="1688672" y="1683047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83EFF-93CF-47C9-AD03-97007F6F0AF5}"/>
              </a:ext>
            </a:extLst>
          </p:cNvPr>
          <p:cNvSpPr txBox="1"/>
          <p:nvPr/>
        </p:nvSpPr>
        <p:spPr>
          <a:xfrm>
            <a:off x="3613438" y="2830396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14E09-4286-4D0E-B670-2FD1943B9113}"/>
              </a:ext>
            </a:extLst>
          </p:cNvPr>
          <p:cNvSpPr txBox="1"/>
          <p:nvPr/>
        </p:nvSpPr>
        <p:spPr>
          <a:xfrm>
            <a:off x="3628000" y="821772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8F104-E59B-4937-8893-D8523D19AC44}"/>
              </a:ext>
            </a:extLst>
          </p:cNvPr>
          <p:cNvSpPr txBox="1"/>
          <p:nvPr/>
        </p:nvSpPr>
        <p:spPr>
          <a:xfrm>
            <a:off x="4863472" y="3565566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EE4200-E03D-4854-ACDC-A369F1AE7F4A}"/>
              </a:ext>
            </a:extLst>
          </p:cNvPr>
          <p:cNvSpPr txBox="1"/>
          <p:nvPr/>
        </p:nvSpPr>
        <p:spPr>
          <a:xfrm>
            <a:off x="6097067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E900D-7138-4529-94CE-73C4B203CC37}"/>
              </a:ext>
            </a:extLst>
          </p:cNvPr>
          <p:cNvSpPr txBox="1"/>
          <p:nvPr/>
        </p:nvSpPr>
        <p:spPr>
          <a:xfrm>
            <a:off x="7178266" y="165966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0C97C2-07A3-4E3E-8867-C7B47FC06ABA}"/>
              </a:ext>
            </a:extLst>
          </p:cNvPr>
          <p:cNvSpPr txBox="1"/>
          <p:nvPr/>
        </p:nvSpPr>
        <p:spPr>
          <a:xfrm>
            <a:off x="7616631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FD8858-7156-4BD1-ACC0-A0097733AC43}"/>
              </a:ext>
            </a:extLst>
          </p:cNvPr>
          <p:cNvSpPr txBox="1"/>
          <p:nvPr/>
        </p:nvSpPr>
        <p:spPr>
          <a:xfrm>
            <a:off x="6317157" y="4267760"/>
            <a:ext cx="38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D5938-472D-4B21-9332-09A708954115}"/>
              </a:ext>
            </a:extLst>
          </p:cNvPr>
          <p:cNvSpPr txBox="1"/>
          <p:nvPr/>
        </p:nvSpPr>
        <p:spPr>
          <a:xfrm>
            <a:off x="411061" y="243281"/>
            <a:ext cx="16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Imply &amp; check</a:t>
            </a:r>
          </a:p>
        </p:txBody>
      </p:sp>
    </p:spTree>
    <p:extLst>
      <p:ext uri="{BB962C8B-B14F-4D97-AF65-F5344CB8AC3E}">
        <p14:creationId xmlns:p14="http://schemas.microsoft.com/office/powerpoint/2010/main" val="30394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84B7DB-24FD-47D3-B4A6-12FE3CADE475}"/>
              </a:ext>
            </a:extLst>
          </p:cNvPr>
          <p:cNvSpPr/>
          <p:nvPr/>
        </p:nvSpPr>
        <p:spPr>
          <a:xfrm>
            <a:off x="5113176" y="3547601"/>
            <a:ext cx="270587" cy="2799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F7673-C05A-4229-932F-159DA53AFD69}"/>
              </a:ext>
            </a:extLst>
          </p:cNvPr>
          <p:cNvSpPr/>
          <p:nvPr/>
        </p:nvSpPr>
        <p:spPr>
          <a:xfrm>
            <a:off x="6096000" y="285744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8B126-1713-4E90-BB17-B6FC91693F9F}"/>
              </a:ext>
            </a:extLst>
          </p:cNvPr>
          <p:cNvSpPr/>
          <p:nvPr/>
        </p:nvSpPr>
        <p:spPr>
          <a:xfrm>
            <a:off x="6366587" y="429561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D560D-024E-4412-A884-04CDF880C6C7}"/>
              </a:ext>
            </a:extLst>
          </p:cNvPr>
          <p:cNvSpPr/>
          <p:nvPr/>
        </p:nvSpPr>
        <p:spPr>
          <a:xfrm>
            <a:off x="3621334" y="2844324"/>
            <a:ext cx="270587" cy="2799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AC87AF-8518-4492-81DF-A5811D2ECEB3}"/>
              </a:ext>
            </a:extLst>
          </p:cNvPr>
          <p:cNvSpPr/>
          <p:nvPr/>
        </p:nvSpPr>
        <p:spPr>
          <a:xfrm>
            <a:off x="1300120" y="3190867"/>
            <a:ext cx="270587" cy="2799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901448-E3BA-4171-A9FA-D1DA235C241F}"/>
              </a:ext>
            </a:extLst>
          </p:cNvPr>
          <p:cNvSpPr/>
          <p:nvPr/>
        </p:nvSpPr>
        <p:spPr>
          <a:xfrm>
            <a:off x="1986715" y="1818449"/>
            <a:ext cx="270587" cy="2799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20368B-5979-4392-B72D-E45F2E4F5289}"/>
              </a:ext>
            </a:extLst>
          </p:cNvPr>
          <p:cNvSpPr/>
          <p:nvPr/>
        </p:nvSpPr>
        <p:spPr>
          <a:xfrm>
            <a:off x="3621333" y="1124581"/>
            <a:ext cx="270587" cy="2799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35E990-C8FB-4093-B0C3-0622E16BD9BC}"/>
              </a:ext>
            </a:extLst>
          </p:cNvPr>
          <p:cNvSpPr/>
          <p:nvPr/>
        </p:nvSpPr>
        <p:spPr>
          <a:xfrm>
            <a:off x="2068386" y="4575537"/>
            <a:ext cx="270587" cy="2799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7BFBB-DB80-47F2-93AF-5FDB798BE476}"/>
              </a:ext>
            </a:extLst>
          </p:cNvPr>
          <p:cNvSpPr/>
          <p:nvPr/>
        </p:nvSpPr>
        <p:spPr>
          <a:xfrm>
            <a:off x="7178266" y="168304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A11599-19B5-4C9A-B7BB-0A69EA5FCF27}"/>
              </a:ext>
            </a:extLst>
          </p:cNvPr>
          <p:cNvSpPr/>
          <p:nvPr/>
        </p:nvSpPr>
        <p:spPr>
          <a:xfrm>
            <a:off x="7614493" y="2863242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B36DDD8-C53D-41A1-A6E4-9712748BCA7F}"/>
              </a:ext>
            </a:extLst>
          </p:cNvPr>
          <p:cNvCxnSpPr>
            <a:endCxn id="13" idx="2"/>
          </p:cNvCxnSpPr>
          <p:nvPr/>
        </p:nvCxnSpPr>
        <p:spPr>
          <a:xfrm>
            <a:off x="6231293" y="3003201"/>
            <a:ext cx="138320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9E576D0-6449-4D4A-A583-50E524AE29E2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6124141" y="1930159"/>
            <a:ext cx="1161276" cy="94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02B46CB-89B1-4316-A01F-C3B0D88EBBD9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5383763" y="2997409"/>
            <a:ext cx="712237" cy="690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8CE612C-9809-4E05-872F-79AA197E32AE}"/>
              </a:ext>
            </a:extLst>
          </p:cNvPr>
          <p:cNvCxnSpPr>
            <a:stCxn id="4" idx="4"/>
            <a:endCxn id="6" idx="1"/>
          </p:cNvCxnSpPr>
          <p:nvPr/>
        </p:nvCxnSpPr>
        <p:spPr>
          <a:xfrm rot="16200000" flipH="1">
            <a:off x="5572796" y="3503194"/>
            <a:ext cx="509092" cy="11577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AAB4677-D4B6-4D80-9169-0AAF505D0120}"/>
              </a:ext>
            </a:extLst>
          </p:cNvPr>
          <p:cNvCxnSpPr>
            <a:endCxn id="4" idx="1"/>
          </p:cNvCxnSpPr>
          <p:nvPr/>
        </p:nvCxnSpPr>
        <p:spPr>
          <a:xfrm>
            <a:off x="3756626" y="3004834"/>
            <a:ext cx="1396177" cy="58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D022308-E196-4F7C-BC3E-2651AE1CECF5}"/>
              </a:ext>
            </a:extLst>
          </p:cNvPr>
          <p:cNvCxnSpPr>
            <a:endCxn id="9" idx="5"/>
          </p:cNvCxnSpPr>
          <p:nvPr/>
        </p:nvCxnSpPr>
        <p:spPr>
          <a:xfrm rot="10800000">
            <a:off x="2217675" y="2057375"/>
            <a:ext cx="1464684" cy="8909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B7BEB25-43C0-4671-894A-8B6C4D8B1AFB}"/>
              </a:ext>
            </a:extLst>
          </p:cNvPr>
          <p:cNvCxnSpPr>
            <a:endCxn id="10" idx="5"/>
          </p:cNvCxnSpPr>
          <p:nvPr/>
        </p:nvCxnSpPr>
        <p:spPr>
          <a:xfrm rot="5400000" flipH="1" flipV="1">
            <a:off x="2994071" y="2126062"/>
            <a:ext cx="1620776" cy="95667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27308A6-69F1-49BD-897F-37CF3E1E2CFC}"/>
              </a:ext>
            </a:extLst>
          </p:cNvPr>
          <p:cNvCxnSpPr>
            <a:endCxn id="11" idx="7"/>
          </p:cNvCxnSpPr>
          <p:nvPr/>
        </p:nvCxnSpPr>
        <p:spPr>
          <a:xfrm rot="5400000">
            <a:off x="2221770" y="3061860"/>
            <a:ext cx="1632247" cy="14770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373ABAA-921B-4816-98B4-FE5A0695E092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1570707" y="3004833"/>
            <a:ext cx="2185918" cy="325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2A342-C78D-45DE-BA85-27783C829E52}"/>
              </a:ext>
            </a:extLst>
          </p:cNvPr>
          <p:cNvSpPr txBox="1"/>
          <p:nvPr/>
        </p:nvSpPr>
        <p:spPr>
          <a:xfrm>
            <a:off x="6922893" y="5013674"/>
            <a:ext cx="182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node list: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8C16FD-46D7-45F0-887C-5F95FE58758B}"/>
              </a:ext>
            </a:extLst>
          </p:cNvPr>
          <p:cNvSpPr txBox="1"/>
          <p:nvPr/>
        </p:nvSpPr>
        <p:spPr>
          <a:xfrm>
            <a:off x="894206" y="270356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5B783-63C9-41F1-B69C-773304B996CB}"/>
              </a:ext>
            </a:extLst>
          </p:cNvPr>
          <p:cNvSpPr txBox="1"/>
          <p:nvPr/>
        </p:nvSpPr>
        <p:spPr>
          <a:xfrm>
            <a:off x="1570706" y="4715496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0365F3-CCD5-477C-8DDF-ACCF1FA8328B}"/>
              </a:ext>
            </a:extLst>
          </p:cNvPr>
          <p:cNvSpPr txBox="1"/>
          <p:nvPr/>
        </p:nvSpPr>
        <p:spPr>
          <a:xfrm>
            <a:off x="1688672" y="1683047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83EFF-93CF-47C9-AD03-97007F6F0AF5}"/>
              </a:ext>
            </a:extLst>
          </p:cNvPr>
          <p:cNvSpPr txBox="1"/>
          <p:nvPr/>
        </p:nvSpPr>
        <p:spPr>
          <a:xfrm>
            <a:off x="3613438" y="2830396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14E09-4286-4D0E-B670-2FD1943B9113}"/>
              </a:ext>
            </a:extLst>
          </p:cNvPr>
          <p:cNvSpPr txBox="1"/>
          <p:nvPr/>
        </p:nvSpPr>
        <p:spPr>
          <a:xfrm>
            <a:off x="3628000" y="821772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8F104-E59B-4937-8893-D8523D19AC44}"/>
              </a:ext>
            </a:extLst>
          </p:cNvPr>
          <p:cNvSpPr txBox="1"/>
          <p:nvPr/>
        </p:nvSpPr>
        <p:spPr>
          <a:xfrm>
            <a:off x="4863472" y="3565566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EE4200-E03D-4854-ACDC-A369F1AE7F4A}"/>
              </a:ext>
            </a:extLst>
          </p:cNvPr>
          <p:cNvSpPr txBox="1"/>
          <p:nvPr/>
        </p:nvSpPr>
        <p:spPr>
          <a:xfrm>
            <a:off x="6097067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E900D-7138-4529-94CE-73C4B203CC37}"/>
              </a:ext>
            </a:extLst>
          </p:cNvPr>
          <p:cNvSpPr txBox="1"/>
          <p:nvPr/>
        </p:nvSpPr>
        <p:spPr>
          <a:xfrm>
            <a:off x="7178266" y="165966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0C97C2-07A3-4E3E-8867-C7B47FC06ABA}"/>
              </a:ext>
            </a:extLst>
          </p:cNvPr>
          <p:cNvSpPr txBox="1"/>
          <p:nvPr/>
        </p:nvSpPr>
        <p:spPr>
          <a:xfrm>
            <a:off x="7616631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FD8858-7156-4BD1-ACC0-A0097733AC43}"/>
              </a:ext>
            </a:extLst>
          </p:cNvPr>
          <p:cNvSpPr txBox="1"/>
          <p:nvPr/>
        </p:nvSpPr>
        <p:spPr>
          <a:xfrm>
            <a:off x="6317157" y="4267760"/>
            <a:ext cx="38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0A8A5A-0712-4C25-92C2-B04F77B591A0}"/>
              </a:ext>
            </a:extLst>
          </p:cNvPr>
          <p:cNvSpPr txBox="1"/>
          <p:nvPr/>
        </p:nvSpPr>
        <p:spPr>
          <a:xfrm>
            <a:off x="411061" y="243281"/>
            <a:ext cx="16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Imply &amp; check</a:t>
            </a:r>
          </a:p>
        </p:txBody>
      </p:sp>
    </p:spTree>
    <p:extLst>
      <p:ext uri="{BB962C8B-B14F-4D97-AF65-F5344CB8AC3E}">
        <p14:creationId xmlns:p14="http://schemas.microsoft.com/office/powerpoint/2010/main" val="78312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84B7DB-24FD-47D3-B4A6-12FE3CADE475}"/>
              </a:ext>
            </a:extLst>
          </p:cNvPr>
          <p:cNvSpPr/>
          <p:nvPr/>
        </p:nvSpPr>
        <p:spPr>
          <a:xfrm>
            <a:off x="5113176" y="354760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F7673-C05A-4229-932F-159DA53AFD69}"/>
              </a:ext>
            </a:extLst>
          </p:cNvPr>
          <p:cNvSpPr/>
          <p:nvPr/>
        </p:nvSpPr>
        <p:spPr>
          <a:xfrm>
            <a:off x="6096000" y="285744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8B126-1713-4E90-BB17-B6FC91693F9F}"/>
              </a:ext>
            </a:extLst>
          </p:cNvPr>
          <p:cNvSpPr/>
          <p:nvPr/>
        </p:nvSpPr>
        <p:spPr>
          <a:xfrm>
            <a:off x="6366587" y="429561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D560D-024E-4412-A884-04CDF880C6C7}"/>
              </a:ext>
            </a:extLst>
          </p:cNvPr>
          <p:cNvSpPr/>
          <p:nvPr/>
        </p:nvSpPr>
        <p:spPr>
          <a:xfrm>
            <a:off x="3621334" y="2844324"/>
            <a:ext cx="270587" cy="2799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AC87AF-8518-4492-81DF-A5811D2ECEB3}"/>
              </a:ext>
            </a:extLst>
          </p:cNvPr>
          <p:cNvSpPr/>
          <p:nvPr/>
        </p:nvSpPr>
        <p:spPr>
          <a:xfrm>
            <a:off x="1300120" y="319086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901448-E3BA-4171-A9FA-D1DA235C241F}"/>
              </a:ext>
            </a:extLst>
          </p:cNvPr>
          <p:cNvSpPr/>
          <p:nvPr/>
        </p:nvSpPr>
        <p:spPr>
          <a:xfrm>
            <a:off x="2060982" y="1854423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20368B-5979-4392-B72D-E45F2E4F5289}"/>
              </a:ext>
            </a:extLst>
          </p:cNvPr>
          <p:cNvSpPr/>
          <p:nvPr/>
        </p:nvSpPr>
        <p:spPr>
          <a:xfrm>
            <a:off x="3621333" y="112458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35E990-C8FB-4093-B0C3-0622E16BD9BC}"/>
              </a:ext>
            </a:extLst>
          </p:cNvPr>
          <p:cNvSpPr/>
          <p:nvPr/>
        </p:nvSpPr>
        <p:spPr>
          <a:xfrm>
            <a:off x="2068386" y="457553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7BFBB-DB80-47F2-93AF-5FDB798BE476}"/>
              </a:ext>
            </a:extLst>
          </p:cNvPr>
          <p:cNvSpPr/>
          <p:nvPr/>
        </p:nvSpPr>
        <p:spPr>
          <a:xfrm>
            <a:off x="7178266" y="168304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A11599-19B5-4C9A-B7BB-0A69EA5FCF27}"/>
              </a:ext>
            </a:extLst>
          </p:cNvPr>
          <p:cNvSpPr/>
          <p:nvPr/>
        </p:nvSpPr>
        <p:spPr>
          <a:xfrm>
            <a:off x="7614493" y="2863242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B36DDD8-C53D-41A1-A6E4-9712748BCA7F}"/>
              </a:ext>
            </a:extLst>
          </p:cNvPr>
          <p:cNvCxnSpPr>
            <a:endCxn id="13" idx="2"/>
          </p:cNvCxnSpPr>
          <p:nvPr/>
        </p:nvCxnSpPr>
        <p:spPr>
          <a:xfrm>
            <a:off x="6231293" y="3003201"/>
            <a:ext cx="138320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9E576D0-6449-4D4A-A583-50E524AE29E2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6124141" y="1930159"/>
            <a:ext cx="1161276" cy="94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02B46CB-89B1-4316-A01F-C3B0D88EBBD9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5383763" y="2997409"/>
            <a:ext cx="712237" cy="690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8CE612C-9809-4E05-872F-79AA197E32AE}"/>
              </a:ext>
            </a:extLst>
          </p:cNvPr>
          <p:cNvCxnSpPr>
            <a:stCxn id="4" idx="4"/>
            <a:endCxn id="6" idx="1"/>
          </p:cNvCxnSpPr>
          <p:nvPr/>
        </p:nvCxnSpPr>
        <p:spPr>
          <a:xfrm rot="16200000" flipH="1">
            <a:off x="5572796" y="3503194"/>
            <a:ext cx="509092" cy="11577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AAB4677-D4B6-4D80-9169-0AAF505D0120}"/>
              </a:ext>
            </a:extLst>
          </p:cNvPr>
          <p:cNvCxnSpPr>
            <a:endCxn id="4" idx="1"/>
          </p:cNvCxnSpPr>
          <p:nvPr/>
        </p:nvCxnSpPr>
        <p:spPr>
          <a:xfrm>
            <a:off x="3756626" y="3004834"/>
            <a:ext cx="1396177" cy="58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D022308-E196-4F7C-BC3E-2651AE1CECF5}"/>
              </a:ext>
            </a:extLst>
          </p:cNvPr>
          <p:cNvCxnSpPr>
            <a:endCxn id="9" idx="5"/>
          </p:cNvCxnSpPr>
          <p:nvPr/>
        </p:nvCxnSpPr>
        <p:spPr>
          <a:xfrm rot="10800000">
            <a:off x="2291942" y="2093349"/>
            <a:ext cx="1464684" cy="8909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B7BEB25-43C0-4671-894A-8B6C4D8B1AFB}"/>
              </a:ext>
            </a:extLst>
          </p:cNvPr>
          <p:cNvCxnSpPr>
            <a:endCxn id="10" idx="5"/>
          </p:cNvCxnSpPr>
          <p:nvPr/>
        </p:nvCxnSpPr>
        <p:spPr>
          <a:xfrm rot="5400000" flipH="1" flipV="1">
            <a:off x="2994071" y="2126062"/>
            <a:ext cx="1620776" cy="95667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27308A6-69F1-49BD-897F-37CF3E1E2CFC}"/>
              </a:ext>
            </a:extLst>
          </p:cNvPr>
          <p:cNvCxnSpPr>
            <a:endCxn id="11" idx="7"/>
          </p:cNvCxnSpPr>
          <p:nvPr/>
        </p:nvCxnSpPr>
        <p:spPr>
          <a:xfrm rot="5400000">
            <a:off x="2221770" y="3061860"/>
            <a:ext cx="1632247" cy="14770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373ABAA-921B-4816-98B4-FE5A0695E092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1570707" y="3004833"/>
            <a:ext cx="2185918" cy="325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8C16FD-46D7-45F0-887C-5F95FE58758B}"/>
              </a:ext>
            </a:extLst>
          </p:cNvPr>
          <p:cNvSpPr txBox="1"/>
          <p:nvPr/>
        </p:nvSpPr>
        <p:spPr>
          <a:xfrm>
            <a:off x="1298554" y="3163009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5B783-63C9-41F1-B69C-773304B996CB}"/>
              </a:ext>
            </a:extLst>
          </p:cNvPr>
          <p:cNvSpPr txBox="1"/>
          <p:nvPr/>
        </p:nvSpPr>
        <p:spPr>
          <a:xfrm>
            <a:off x="2063120" y="4547679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0365F3-CCD5-477C-8DDF-ACCF1FA8328B}"/>
              </a:ext>
            </a:extLst>
          </p:cNvPr>
          <p:cNvSpPr txBox="1"/>
          <p:nvPr/>
        </p:nvSpPr>
        <p:spPr>
          <a:xfrm>
            <a:off x="2060981" y="183938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83EFF-93CF-47C9-AD03-97007F6F0AF5}"/>
              </a:ext>
            </a:extLst>
          </p:cNvPr>
          <p:cNvSpPr txBox="1"/>
          <p:nvPr/>
        </p:nvSpPr>
        <p:spPr>
          <a:xfrm>
            <a:off x="3613438" y="2830396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14E09-4286-4D0E-B670-2FD1943B9113}"/>
              </a:ext>
            </a:extLst>
          </p:cNvPr>
          <p:cNvSpPr txBox="1"/>
          <p:nvPr/>
        </p:nvSpPr>
        <p:spPr>
          <a:xfrm>
            <a:off x="3613437" y="110574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8F104-E59B-4937-8893-D8523D19AC44}"/>
              </a:ext>
            </a:extLst>
          </p:cNvPr>
          <p:cNvSpPr txBox="1"/>
          <p:nvPr/>
        </p:nvSpPr>
        <p:spPr>
          <a:xfrm>
            <a:off x="5112109" y="3533671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EE4200-E03D-4854-ACDC-A369F1AE7F4A}"/>
              </a:ext>
            </a:extLst>
          </p:cNvPr>
          <p:cNvSpPr txBox="1"/>
          <p:nvPr/>
        </p:nvSpPr>
        <p:spPr>
          <a:xfrm>
            <a:off x="6097067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E900D-7138-4529-94CE-73C4B203CC37}"/>
              </a:ext>
            </a:extLst>
          </p:cNvPr>
          <p:cNvSpPr txBox="1"/>
          <p:nvPr/>
        </p:nvSpPr>
        <p:spPr>
          <a:xfrm>
            <a:off x="7178266" y="165966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0C97C2-07A3-4E3E-8867-C7B47FC06ABA}"/>
              </a:ext>
            </a:extLst>
          </p:cNvPr>
          <p:cNvSpPr txBox="1"/>
          <p:nvPr/>
        </p:nvSpPr>
        <p:spPr>
          <a:xfrm>
            <a:off x="7616631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FD8858-7156-4BD1-ACC0-A0097733AC43}"/>
              </a:ext>
            </a:extLst>
          </p:cNvPr>
          <p:cNvSpPr txBox="1"/>
          <p:nvPr/>
        </p:nvSpPr>
        <p:spPr>
          <a:xfrm>
            <a:off x="6317157" y="4267760"/>
            <a:ext cx="38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3DBE1-BBB3-4830-8165-7191835B6A30}"/>
              </a:ext>
            </a:extLst>
          </p:cNvPr>
          <p:cNvSpPr txBox="1"/>
          <p:nvPr/>
        </p:nvSpPr>
        <p:spPr>
          <a:xfrm>
            <a:off x="411062" y="243281"/>
            <a:ext cx="11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D_frontier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8D6365-08D8-4378-B409-83DD5B83B4D0}"/>
              </a:ext>
            </a:extLst>
          </p:cNvPr>
          <p:cNvSpPr/>
          <p:nvPr/>
        </p:nvSpPr>
        <p:spPr>
          <a:xfrm>
            <a:off x="4996637" y="2574166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3E3A57-7066-4234-ACA9-C377D5FDB604}"/>
              </a:ext>
            </a:extLst>
          </p:cNvPr>
          <p:cNvSpPr/>
          <p:nvPr/>
        </p:nvSpPr>
        <p:spPr>
          <a:xfrm>
            <a:off x="5385164" y="155946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7B46D9-3BB3-4448-842A-F78B226B6657}"/>
              </a:ext>
            </a:extLst>
          </p:cNvPr>
          <p:cNvSpPr/>
          <p:nvPr/>
        </p:nvSpPr>
        <p:spPr>
          <a:xfrm>
            <a:off x="6096000" y="1119668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AB0D788-1F35-4721-B693-189C46D90CAE}"/>
              </a:ext>
            </a:extLst>
          </p:cNvPr>
          <p:cNvCxnSpPr>
            <a:cxnSpLocks/>
            <a:stCxn id="30" idx="3"/>
            <a:endCxn id="43" idx="2"/>
          </p:cNvCxnSpPr>
          <p:nvPr/>
        </p:nvCxnSpPr>
        <p:spPr>
          <a:xfrm flipV="1">
            <a:off x="3881887" y="2714126"/>
            <a:ext cx="1114750" cy="270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EA6B5DA-7AFA-4DCA-8992-474937D70927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rot="5400000" flipH="1" flipV="1">
            <a:off x="4821175" y="2010178"/>
            <a:ext cx="874745" cy="2532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7426E75-8274-4866-8021-51BDD79D8255}"/>
              </a:ext>
            </a:extLst>
          </p:cNvPr>
          <p:cNvCxnSpPr>
            <a:stCxn id="44" idx="7"/>
            <a:endCxn id="45" idx="3"/>
          </p:cNvCxnSpPr>
          <p:nvPr/>
        </p:nvCxnSpPr>
        <p:spPr>
          <a:xfrm rot="5400000" flipH="1" flipV="1">
            <a:off x="5754945" y="1219773"/>
            <a:ext cx="241860" cy="5195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01D0192-401B-4AA4-B83F-E7BCF9517FAB}"/>
              </a:ext>
            </a:extLst>
          </p:cNvPr>
          <p:cNvCxnSpPr>
            <a:stCxn id="44" idx="6"/>
            <a:endCxn id="37" idx="0"/>
          </p:cNvCxnSpPr>
          <p:nvPr/>
        </p:nvCxnSpPr>
        <p:spPr>
          <a:xfrm flipV="1">
            <a:off x="5655751" y="1659660"/>
            <a:ext cx="1656740" cy="39761"/>
          </a:xfrm>
          <a:prstGeom prst="curvedConnector4">
            <a:avLst>
              <a:gd name="adj1" fmla="val 45949"/>
              <a:gd name="adj2" fmla="val 926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565759-A068-4ED8-9469-B1F47592F46C}"/>
              </a:ext>
            </a:extLst>
          </p:cNvPr>
          <p:cNvSpPr txBox="1"/>
          <p:nvPr/>
        </p:nvSpPr>
        <p:spPr>
          <a:xfrm>
            <a:off x="4954440" y="2560236"/>
            <a:ext cx="38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142E64-5A2C-47AF-A47A-4D366615B437}"/>
              </a:ext>
            </a:extLst>
          </p:cNvPr>
          <p:cNvSpPr txBox="1"/>
          <p:nvPr/>
        </p:nvSpPr>
        <p:spPr>
          <a:xfrm>
            <a:off x="5340506" y="1531603"/>
            <a:ext cx="41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79B983-745E-4710-8A30-007CA9B1996C}"/>
              </a:ext>
            </a:extLst>
          </p:cNvPr>
          <p:cNvSpPr txBox="1"/>
          <p:nvPr/>
        </p:nvSpPr>
        <p:spPr>
          <a:xfrm>
            <a:off x="6048316" y="1088338"/>
            <a:ext cx="41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8600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84B7DB-24FD-47D3-B4A6-12FE3CADE475}"/>
              </a:ext>
            </a:extLst>
          </p:cNvPr>
          <p:cNvSpPr/>
          <p:nvPr/>
        </p:nvSpPr>
        <p:spPr>
          <a:xfrm>
            <a:off x="5113176" y="354760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F7673-C05A-4229-932F-159DA53AFD69}"/>
              </a:ext>
            </a:extLst>
          </p:cNvPr>
          <p:cNvSpPr/>
          <p:nvPr/>
        </p:nvSpPr>
        <p:spPr>
          <a:xfrm>
            <a:off x="6096000" y="285744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8B126-1713-4E90-BB17-B6FC91693F9F}"/>
              </a:ext>
            </a:extLst>
          </p:cNvPr>
          <p:cNvSpPr/>
          <p:nvPr/>
        </p:nvSpPr>
        <p:spPr>
          <a:xfrm>
            <a:off x="6366587" y="429561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D560D-024E-4412-A884-04CDF880C6C7}"/>
              </a:ext>
            </a:extLst>
          </p:cNvPr>
          <p:cNvSpPr/>
          <p:nvPr/>
        </p:nvSpPr>
        <p:spPr>
          <a:xfrm>
            <a:off x="3621334" y="2844324"/>
            <a:ext cx="270587" cy="2799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AC87AF-8518-4492-81DF-A5811D2ECEB3}"/>
              </a:ext>
            </a:extLst>
          </p:cNvPr>
          <p:cNvSpPr/>
          <p:nvPr/>
        </p:nvSpPr>
        <p:spPr>
          <a:xfrm>
            <a:off x="1300120" y="319086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901448-E3BA-4171-A9FA-D1DA235C241F}"/>
              </a:ext>
            </a:extLst>
          </p:cNvPr>
          <p:cNvSpPr/>
          <p:nvPr/>
        </p:nvSpPr>
        <p:spPr>
          <a:xfrm>
            <a:off x="2060982" y="1854423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20368B-5979-4392-B72D-E45F2E4F5289}"/>
              </a:ext>
            </a:extLst>
          </p:cNvPr>
          <p:cNvSpPr/>
          <p:nvPr/>
        </p:nvSpPr>
        <p:spPr>
          <a:xfrm>
            <a:off x="3621333" y="112458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35E990-C8FB-4093-B0C3-0622E16BD9BC}"/>
              </a:ext>
            </a:extLst>
          </p:cNvPr>
          <p:cNvSpPr/>
          <p:nvPr/>
        </p:nvSpPr>
        <p:spPr>
          <a:xfrm>
            <a:off x="2068386" y="457553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7BFBB-DB80-47F2-93AF-5FDB798BE476}"/>
              </a:ext>
            </a:extLst>
          </p:cNvPr>
          <p:cNvSpPr/>
          <p:nvPr/>
        </p:nvSpPr>
        <p:spPr>
          <a:xfrm>
            <a:off x="7178266" y="168304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A11599-19B5-4C9A-B7BB-0A69EA5FCF27}"/>
              </a:ext>
            </a:extLst>
          </p:cNvPr>
          <p:cNvSpPr/>
          <p:nvPr/>
        </p:nvSpPr>
        <p:spPr>
          <a:xfrm>
            <a:off x="7614493" y="2863242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B36DDD8-C53D-41A1-A6E4-9712748BCA7F}"/>
              </a:ext>
            </a:extLst>
          </p:cNvPr>
          <p:cNvCxnSpPr>
            <a:endCxn id="13" idx="2"/>
          </p:cNvCxnSpPr>
          <p:nvPr/>
        </p:nvCxnSpPr>
        <p:spPr>
          <a:xfrm>
            <a:off x="6231293" y="3003201"/>
            <a:ext cx="138320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9E576D0-6449-4D4A-A583-50E524AE29E2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6124141" y="1930159"/>
            <a:ext cx="1161276" cy="94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02B46CB-89B1-4316-A01F-C3B0D88EBBD9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5383763" y="2997409"/>
            <a:ext cx="712237" cy="690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8CE612C-9809-4E05-872F-79AA197E32AE}"/>
              </a:ext>
            </a:extLst>
          </p:cNvPr>
          <p:cNvCxnSpPr>
            <a:stCxn id="4" idx="4"/>
            <a:endCxn id="6" idx="1"/>
          </p:cNvCxnSpPr>
          <p:nvPr/>
        </p:nvCxnSpPr>
        <p:spPr>
          <a:xfrm rot="16200000" flipH="1">
            <a:off x="5572796" y="3503194"/>
            <a:ext cx="509092" cy="11577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AAB4677-D4B6-4D80-9169-0AAF505D0120}"/>
              </a:ext>
            </a:extLst>
          </p:cNvPr>
          <p:cNvCxnSpPr>
            <a:endCxn id="4" idx="1"/>
          </p:cNvCxnSpPr>
          <p:nvPr/>
        </p:nvCxnSpPr>
        <p:spPr>
          <a:xfrm>
            <a:off x="3756626" y="3004834"/>
            <a:ext cx="1396177" cy="58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D022308-E196-4F7C-BC3E-2651AE1CECF5}"/>
              </a:ext>
            </a:extLst>
          </p:cNvPr>
          <p:cNvCxnSpPr>
            <a:endCxn id="9" idx="5"/>
          </p:cNvCxnSpPr>
          <p:nvPr/>
        </p:nvCxnSpPr>
        <p:spPr>
          <a:xfrm rot="10800000">
            <a:off x="2291942" y="2093349"/>
            <a:ext cx="1464684" cy="8909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B7BEB25-43C0-4671-894A-8B6C4D8B1AFB}"/>
              </a:ext>
            </a:extLst>
          </p:cNvPr>
          <p:cNvCxnSpPr>
            <a:endCxn id="10" idx="5"/>
          </p:cNvCxnSpPr>
          <p:nvPr/>
        </p:nvCxnSpPr>
        <p:spPr>
          <a:xfrm rot="5400000" flipH="1" flipV="1">
            <a:off x="2994071" y="2126062"/>
            <a:ext cx="1620776" cy="95667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27308A6-69F1-49BD-897F-37CF3E1E2CFC}"/>
              </a:ext>
            </a:extLst>
          </p:cNvPr>
          <p:cNvCxnSpPr>
            <a:endCxn id="11" idx="7"/>
          </p:cNvCxnSpPr>
          <p:nvPr/>
        </p:nvCxnSpPr>
        <p:spPr>
          <a:xfrm rot="5400000">
            <a:off x="2221770" y="3061860"/>
            <a:ext cx="1632247" cy="14770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373ABAA-921B-4816-98B4-FE5A0695E092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1570707" y="3004833"/>
            <a:ext cx="2185918" cy="325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8C16FD-46D7-45F0-887C-5F95FE58758B}"/>
              </a:ext>
            </a:extLst>
          </p:cNvPr>
          <p:cNvSpPr txBox="1"/>
          <p:nvPr/>
        </p:nvSpPr>
        <p:spPr>
          <a:xfrm>
            <a:off x="1298554" y="3163009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5B783-63C9-41F1-B69C-773304B996CB}"/>
              </a:ext>
            </a:extLst>
          </p:cNvPr>
          <p:cNvSpPr txBox="1"/>
          <p:nvPr/>
        </p:nvSpPr>
        <p:spPr>
          <a:xfrm>
            <a:off x="2063120" y="4547679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0365F3-CCD5-477C-8DDF-ACCF1FA8328B}"/>
              </a:ext>
            </a:extLst>
          </p:cNvPr>
          <p:cNvSpPr txBox="1"/>
          <p:nvPr/>
        </p:nvSpPr>
        <p:spPr>
          <a:xfrm>
            <a:off x="2060981" y="183938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83EFF-93CF-47C9-AD03-97007F6F0AF5}"/>
              </a:ext>
            </a:extLst>
          </p:cNvPr>
          <p:cNvSpPr txBox="1"/>
          <p:nvPr/>
        </p:nvSpPr>
        <p:spPr>
          <a:xfrm>
            <a:off x="3613438" y="2830396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14E09-4286-4D0E-B670-2FD1943B9113}"/>
              </a:ext>
            </a:extLst>
          </p:cNvPr>
          <p:cNvSpPr txBox="1"/>
          <p:nvPr/>
        </p:nvSpPr>
        <p:spPr>
          <a:xfrm>
            <a:off x="3613437" y="110574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8F104-E59B-4937-8893-D8523D19AC44}"/>
              </a:ext>
            </a:extLst>
          </p:cNvPr>
          <p:cNvSpPr txBox="1"/>
          <p:nvPr/>
        </p:nvSpPr>
        <p:spPr>
          <a:xfrm>
            <a:off x="5112109" y="3533671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EE4200-E03D-4854-ACDC-A369F1AE7F4A}"/>
              </a:ext>
            </a:extLst>
          </p:cNvPr>
          <p:cNvSpPr txBox="1"/>
          <p:nvPr/>
        </p:nvSpPr>
        <p:spPr>
          <a:xfrm>
            <a:off x="6097067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E900D-7138-4529-94CE-73C4B203CC37}"/>
              </a:ext>
            </a:extLst>
          </p:cNvPr>
          <p:cNvSpPr txBox="1"/>
          <p:nvPr/>
        </p:nvSpPr>
        <p:spPr>
          <a:xfrm>
            <a:off x="7178266" y="165966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0C97C2-07A3-4E3E-8867-C7B47FC06ABA}"/>
              </a:ext>
            </a:extLst>
          </p:cNvPr>
          <p:cNvSpPr txBox="1"/>
          <p:nvPr/>
        </p:nvSpPr>
        <p:spPr>
          <a:xfrm>
            <a:off x="7616631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FD8858-7156-4BD1-ACC0-A0097733AC43}"/>
              </a:ext>
            </a:extLst>
          </p:cNvPr>
          <p:cNvSpPr txBox="1"/>
          <p:nvPr/>
        </p:nvSpPr>
        <p:spPr>
          <a:xfrm>
            <a:off x="6317157" y="4267760"/>
            <a:ext cx="38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3DBE1-BBB3-4830-8165-7191835B6A30}"/>
              </a:ext>
            </a:extLst>
          </p:cNvPr>
          <p:cNvSpPr txBox="1"/>
          <p:nvPr/>
        </p:nvSpPr>
        <p:spPr>
          <a:xfrm>
            <a:off x="411062" y="243281"/>
            <a:ext cx="11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D_frontier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8D6365-08D8-4378-B409-83DD5B83B4D0}"/>
              </a:ext>
            </a:extLst>
          </p:cNvPr>
          <p:cNvSpPr/>
          <p:nvPr/>
        </p:nvSpPr>
        <p:spPr>
          <a:xfrm>
            <a:off x="4996637" y="2574166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3E3A57-7066-4234-ACA9-C377D5FDB604}"/>
              </a:ext>
            </a:extLst>
          </p:cNvPr>
          <p:cNvSpPr/>
          <p:nvPr/>
        </p:nvSpPr>
        <p:spPr>
          <a:xfrm>
            <a:off x="5385164" y="155946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7B46D9-3BB3-4448-842A-F78B226B6657}"/>
              </a:ext>
            </a:extLst>
          </p:cNvPr>
          <p:cNvSpPr/>
          <p:nvPr/>
        </p:nvSpPr>
        <p:spPr>
          <a:xfrm>
            <a:off x="6096000" y="1119668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AB0D788-1F35-4721-B693-189C46D90CAE}"/>
              </a:ext>
            </a:extLst>
          </p:cNvPr>
          <p:cNvCxnSpPr>
            <a:cxnSpLocks/>
            <a:stCxn id="30" idx="3"/>
            <a:endCxn id="43" idx="2"/>
          </p:cNvCxnSpPr>
          <p:nvPr/>
        </p:nvCxnSpPr>
        <p:spPr>
          <a:xfrm flipV="1">
            <a:off x="3881887" y="2714126"/>
            <a:ext cx="1114750" cy="270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EA6B5DA-7AFA-4DCA-8992-474937D70927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rot="5400000" flipH="1" flipV="1">
            <a:off x="4821175" y="2010178"/>
            <a:ext cx="874745" cy="2532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7426E75-8274-4866-8021-51BDD79D8255}"/>
              </a:ext>
            </a:extLst>
          </p:cNvPr>
          <p:cNvCxnSpPr>
            <a:stCxn id="44" idx="7"/>
            <a:endCxn id="45" idx="3"/>
          </p:cNvCxnSpPr>
          <p:nvPr/>
        </p:nvCxnSpPr>
        <p:spPr>
          <a:xfrm rot="5400000" flipH="1" flipV="1">
            <a:off x="5754945" y="1219773"/>
            <a:ext cx="241860" cy="5195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01D0192-401B-4AA4-B83F-E7BCF9517FAB}"/>
              </a:ext>
            </a:extLst>
          </p:cNvPr>
          <p:cNvCxnSpPr>
            <a:stCxn id="44" idx="6"/>
            <a:endCxn id="37" idx="0"/>
          </p:cNvCxnSpPr>
          <p:nvPr/>
        </p:nvCxnSpPr>
        <p:spPr>
          <a:xfrm flipV="1">
            <a:off x="5655751" y="1659660"/>
            <a:ext cx="1656740" cy="39761"/>
          </a:xfrm>
          <a:prstGeom prst="curvedConnector4">
            <a:avLst>
              <a:gd name="adj1" fmla="val 45949"/>
              <a:gd name="adj2" fmla="val 926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565759-A068-4ED8-9469-B1F47592F46C}"/>
              </a:ext>
            </a:extLst>
          </p:cNvPr>
          <p:cNvSpPr txBox="1"/>
          <p:nvPr/>
        </p:nvSpPr>
        <p:spPr>
          <a:xfrm>
            <a:off x="4954440" y="2560236"/>
            <a:ext cx="38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142E64-5A2C-47AF-A47A-4D366615B437}"/>
              </a:ext>
            </a:extLst>
          </p:cNvPr>
          <p:cNvSpPr txBox="1"/>
          <p:nvPr/>
        </p:nvSpPr>
        <p:spPr>
          <a:xfrm>
            <a:off x="5340506" y="1531603"/>
            <a:ext cx="41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79B983-745E-4710-8A30-007CA9B1996C}"/>
              </a:ext>
            </a:extLst>
          </p:cNvPr>
          <p:cNvSpPr txBox="1"/>
          <p:nvPr/>
        </p:nvSpPr>
        <p:spPr>
          <a:xfrm>
            <a:off x="6048316" y="1088338"/>
            <a:ext cx="41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DF1A3-47B1-4C0D-8DB9-EEA7D992CA6C}"/>
              </a:ext>
            </a:extLst>
          </p:cNvPr>
          <p:cNvSpPr/>
          <p:nvPr/>
        </p:nvSpPr>
        <p:spPr>
          <a:xfrm>
            <a:off x="4688269" y="2256639"/>
            <a:ext cx="915971" cy="2027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84B7DB-24FD-47D3-B4A6-12FE3CADE475}"/>
              </a:ext>
            </a:extLst>
          </p:cNvPr>
          <p:cNvSpPr/>
          <p:nvPr/>
        </p:nvSpPr>
        <p:spPr>
          <a:xfrm>
            <a:off x="5113176" y="354760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F7673-C05A-4229-932F-159DA53AFD69}"/>
              </a:ext>
            </a:extLst>
          </p:cNvPr>
          <p:cNvSpPr/>
          <p:nvPr/>
        </p:nvSpPr>
        <p:spPr>
          <a:xfrm>
            <a:off x="6096000" y="285744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8B126-1713-4E90-BB17-B6FC91693F9F}"/>
              </a:ext>
            </a:extLst>
          </p:cNvPr>
          <p:cNvSpPr/>
          <p:nvPr/>
        </p:nvSpPr>
        <p:spPr>
          <a:xfrm>
            <a:off x="6366587" y="429561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D560D-024E-4412-A884-04CDF880C6C7}"/>
              </a:ext>
            </a:extLst>
          </p:cNvPr>
          <p:cNvSpPr/>
          <p:nvPr/>
        </p:nvSpPr>
        <p:spPr>
          <a:xfrm>
            <a:off x="3621334" y="2844324"/>
            <a:ext cx="270587" cy="2799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AC87AF-8518-4492-81DF-A5811D2ECEB3}"/>
              </a:ext>
            </a:extLst>
          </p:cNvPr>
          <p:cNvSpPr/>
          <p:nvPr/>
        </p:nvSpPr>
        <p:spPr>
          <a:xfrm>
            <a:off x="1300120" y="319086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901448-E3BA-4171-A9FA-D1DA235C241F}"/>
              </a:ext>
            </a:extLst>
          </p:cNvPr>
          <p:cNvSpPr/>
          <p:nvPr/>
        </p:nvSpPr>
        <p:spPr>
          <a:xfrm>
            <a:off x="2060982" y="1854423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20368B-5979-4392-B72D-E45F2E4F5289}"/>
              </a:ext>
            </a:extLst>
          </p:cNvPr>
          <p:cNvSpPr/>
          <p:nvPr/>
        </p:nvSpPr>
        <p:spPr>
          <a:xfrm>
            <a:off x="3621333" y="112458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35E990-C8FB-4093-B0C3-0622E16BD9BC}"/>
              </a:ext>
            </a:extLst>
          </p:cNvPr>
          <p:cNvSpPr/>
          <p:nvPr/>
        </p:nvSpPr>
        <p:spPr>
          <a:xfrm>
            <a:off x="2068386" y="457553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7BFBB-DB80-47F2-93AF-5FDB798BE476}"/>
              </a:ext>
            </a:extLst>
          </p:cNvPr>
          <p:cNvSpPr/>
          <p:nvPr/>
        </p:nvSpPr>
        <p:spPr>
          <a:xfrm>
            <a:off x="7178266" y="168304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A11599-19B5-4C9A-B7BB-0A69EA5FCF27}"/>
              </a:ext>
            </a:extLst>
          </p:cNvPr>
          <p:cNvSpPr/>
          <p:nvPr/>
        </p:nvSpPr>
        <p:spPr>
          <a:xfrm>
            <a:off x="7614493" y="2863242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B36DDD8-C53D-41A1-A6E4-9712748BCA7F}"/>
              </a:ext>
            </a:extLst>
          </p:cNvPr>
          <p:cNvCxnSpPr>
            <a:endCxn id="13" idx="2"/>
          </p:cNvCxnSpPr>
          <p:nvPr/>
        </p:nvCxnSpPr>
        <p:spPr>
          <a:xfrm>
            <a:off x="6231293" y="3003201"/>
            <a:ext cx="138320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9E576D0-6449-4D4A-A583-50E524AE29E2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6124141" y="1930159"/>
            <a:ext cx="1161276" cy="94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02B46CB-89B1-4316-A01F-C3B0D88EBBD9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5383763" y="2997409"/>
            <a:ext cx="712237" cy="690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8CE612C-9809-4E05-872F-79AA197E32AE}"/>
              </a:ext>
            </a:extLst>
          </p:cNvPr>
          <p:cNvCxnSpPr>
            <a:stCxn id="4" idx="4"/>
            <a:endCxn id="6" idx="1"/>
          </p:cNvCxnSpPr>
          <p:nvPr/>
        </p:nvCxnSpPr>
        <p:spPr>
          <a:xfrm rot="16200000" flipH="1">
            <a:off x="5572796" y="3503194"/>
            <a:ext cx="509092" cy="11577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AAB4677-D4B6-4D80-9169-0AAF505D0120}"/>
              </a:ext>
            </a:extLst>
          </p:cNvPr>
          <p:cNvCxnSpPr>
            <a:endCxn id="4" idx="1"/>
          </p:cNvCxnSpPr>
          <p:nvPr/>
        </p:nvCxnSpPr>
        <p:spPr>
          <a:xfrm>
            <a:off x="3756626" y="3004834"/>
            <a:ext cx="1396177" cy="58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D022308-E196-4F7C-BC3E-2651AE1CECF5}"/>
              </a:ext>
            </a:extLst>
          </p:cNvPr>
          <p:cNvCxnSpPr>
            <a:endCxn id="9" idx="5"/>
          </p:cNvCxnSpPr>
          <p:nvPr/>
        </p:nvCxnSpPr>
        <p:spPr>
          <a:xfrm rot="10800000">
            <a:off x="2291942" y="2093349"/>
            <a:ext cx="1464684" cy="8909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B7BEB25-43C0-4671-894A-8B6C4D8B1AFB}"/>
              </a:ext>
            </a:extLst>
          </p:cNvPr>
          <p:cNvCxnSpPr>
            <a:endCxn id="10" idx="5"/>
          </p:cNvCxnSpPr>
          <p:nvPr/>
        </p:nvCxnSpPr>
        <p:spPr>
          <a:xfrm rot="5400000" flipH="1" flipV="1">
            <a:off x="2994071" y="2126062"/>
            <a:ext cx="1620776" cy="95667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27308A6-69F1-49BD-897F-37CF3E1E2CFC}"/>
              </a:ext>
            </a:extLst>
          </p:cNvPr>
          <p:cNvCxnSpPr>
            <a:endCxn id="11" idx="7"/>
          </p:cNvCxnSpPr>
          <p:nvPr/>
        </p:nvCxnSpPr>
        <p:spPr>
          <a:xfrm rot="5400000">
            <a:off x="2221770" y="3061860"/>
            <a:ext cx="1632247" cy="14770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373ABAA-921B-4816-98B4-FE5A0695E092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1570707" y="3004833"/>
            <a:ext cx="2185918" cy="325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8C16FD-46D7-45F0-887C-5F95FE58758B}"/>
              </a:ext>
            </a:extLst>
          </p:cNvPr>
          <p:cNvSpPr txBox="1"/>
          <p:nvPr/>
        </p:nvSpPr>
        <p:spPr>
          <a:xfrm>
            <a:off x="1298554" y="3163009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5B783-63C9-41F1-B69C-773304B996CB}"/>
              </a:ext>
            </a:extLst>
          </p:cNvPr>
          <p:cNvSpPr txBox="1"/>
          <p:nvPr/>
        </p:nvSpPr>
        <p:spPr>
          <a:xfrm>
            <a:off x="2063120" y="4547679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0365F3-CCD5-477C-8DDF-ACCF1FA8328B}"/>
              </a:ext>
            </a:extLst>
          </p:cNvPr>
          <p:cNvSpPr txBox="1"/>
          <p:nvPr/>
        </p:nvSpPr>
        <p:spPr>
          <a:xfrm>
            <a:off x="2060981" y="183938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83EFF-93CF-47C9-AD03-97007F6F0AF5}"/>
              </a:ext>
            </a:extLst>
          </p:cNvPr>
          <p:cNvSpPr txBox="1"/>
          <p:nvPr/>
        </p:nvSpPr>
        <p:spPr>
          <a:xfrm>
            <a:off x="3613438" y="2830396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14E09-4286-4D0E-B670-2FD1943B9113}"/>
              </a:ext>
            </a:extLst>
          </p:cNvPr>
          <p:cNvSpPr txBox="1"/>
          <p:nvPr/>
        </p:nvSpPr>
        <p:spPr>
          <a:xfrm>
            <a:off x="3613437" y="110574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8F104-E59B-4937-8893-D8523D19AC44}"/>
              </a:ext>
            </a:extLst>
          </p:cNvPr>
          <p:cNvSpPr txBox="1"/>
          <p:nvPr/>
        </p:nvSpPr>
        <p:spPr>
          <a:xfrm>
            <a:off x="5112109" y="3533671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EE4200-E03D-4854-ACDC-A369F1AE7F4A}"/>
              </a:ext>
            </a:extLst>
          </p:cNvPr>
          <p:cNvSpPr txBox="1"/>
          <p:nvPr/>
        </p:nvSpPr>
        <p:spPr>
          <a:xfrm>
            <a:off x="6097067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E900D-7138-4529-94CE-73C4B203CC37}"/>
              </a:ext>
            </a:extLst>
          </p:cNvPr>
          <p:cNvSpPr txBox="1"/>
          <p:nvPr/>
        </p:nvSpPr>
        <p:spPr>
          <a:xfrm>
            <a:off x="7178266" y="165966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0C97C2-07A3-4E3E-8867-C7B47FC06ABA}"/>
              </a:ext>
            </a:extLst>
          </p:cNvPr>
          <p:cNvSpPr txBox="1"/>
          <p:nvPr/>
        </p:nvSpPr>
        <p:spPr>
          <a:xfrm>
            <a:off x="7616631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FD8858-7156-4BD1-ACC0-A0097733AC43}"/>
              </a:ext>
            </a:extLst>
          </p:cNvPr>
          <p:cNvSpPr txBox="1"/>
          <p:nvPr/>
        </p:nvSpPr>
        <p:spPr>
          <a:xfrm>
            <a:off x="6317157" y="4267760"/>
            <a:ext cx="38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3DBE1-BBB3-4830-8165-7191835B6A30}"/>
              </a:ext>
            </a:extLst>
          </p:cNvPr>
          <p:cNvSpPr txBox="1"/>
          <p:nvPr/>
        </p:nvSpPr>
        <p:spPr>
          <a:xfrm>
            <a:off x="411062" y="243281"/>
            <a:ext cx="11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D_frontier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8D6365-08D8-4378-B409-83DD5B83B4D0}"/>
              </a:ext>
            </a:extLst>
          </p:cNvPr>
          <p:cNvSpPr/>
          <p:nvPr/>
        </p:nvSpPr>
        <p:spPr>
          <a:xfrm>
            <a:off x="4996637" y="2574166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3E3A57-7066-4234-ACA9-C377D5FDB604}"/>
              </a:ext>
            </a:extLst>
          </p:cNvPr>
          <p:cNvSpPr/>
          <p:nvPr/>
        </p:nvSpPr>
        <p:spPr>
          <a:xfrm>
            <a:off x="5385164" y="155946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7B46D9-3BB3-4448-842A-F78B226B6657}"/>
              </a:ext>
            </a:extLst>
          </p:cNvPr>
          <p:cNvSpPr/>
          <p:nvPr/>
        </p:nvSpPr>
        <p:spPr>
          <a:xfrm>
            <a:off x="6096000" y="1119668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AB0D788-1F35-4721-B693-189C46D90CAE}"/>
              </a:ext>
            </a:extLst>
          </p:cNvPr>
          <p:cNvCxnSpPr>
            <a:cxnSpLocks/>
            <a:stCxn id="30" idx="3"/>
            <a:endCxn id="43" idx="2"/>
          </p:cNvCxnSpPr>
          <p:nvPr/>
        </p:nvCxnSpPr>
        <p:spPr>
          <a:xfrm flipV="1">
            <a:off x="3881887" y="2714126"/>
            <a:ext cx="1114750" cy="270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EA6B5DA-7AFA-4DCA-8992-474937D70927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rot="5400000" flipH="1" flipV="1">
            <a:off x="4821175" y="2010178"/>
            <a:ext cx="874745" cy="2532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7426E75-8274-4866-8021-51BDD79D8255}"/>
              </a:ext>
            </a:extLst>
          </p:cNvPr>
          <p:cNvCxnSpPr>
            <a:stCxn id="44" idx="7"/>
            <a:endCxn id="45" idx="3"/>
          </p:cNvCxnSpPr>
          <p:nvPr/>
        </p:nvCxnSpPr>
        <p:spPr>
          <a:xfrm rot="5400000" flipH="1" flipV="1">
            <a:off x="5754945" y="1219773"/>
            <a:ext cx="241860" cy="5195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01D0192-401B-4AA4-B83F-E7BCF9517FAB}"/>
              </a:ext>
            </a:extLst>
          </p:cNvPr>
          <p:cNvCxnSpPr>
            <a:stCxn id="44" idx="6"/>
            <a:endCxn id="37" idx="0"/>
          </p:cNvCxnSpPr>
          <p:nvPr/>
        </p:nvCxnSpPr>
        <p:spPr>
          <a:xfrm flipV="1">
            <a:off x="5655751" y="1659660"/>
            <a:ext cx="1656740" cy="39761"/>
          </a:xfrm>
          <a:prstGeom prst="curvedConnector4">
            <a:avLst>
              <a:gd name="adj1" fmla="val 45949"/>
              <a:gd name="adj2" fmla="val 926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565759-A068-4ED8-9469-B1F47592F46C}"/>
              </a:ext>
            </a:extLst>
          </p:cNvPr>
          <p:cNvSpPr txBox="1"/>
          <p:nvPr/>
        </p:nvSpPr>
        <p:spPr>
          <a:xfrm>
            <a:off x="4954440" y="2560236"/>
            <a:ext cx="38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142E64-5A2C-47AF-A47A-4D366615B437}"/>
              </a:ext>
            </a:extLst>
          </p:cNvPr>
          <p:cNvSpPr txBox="1"/>
          <p:nvPr/>
        </p:nvSpPr>
        <p:spPr>
          <a:xfrm>
            <a:off x="5340506" y="1531603"/>
            <a:ext cx="41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79B983-745E-4710-8A30-007CA9B1996C}"/>
              </a:ext>
            </a:extLst>
          </p:cNvPr>
          <p:cNvSpPr txBox="1"/>
          <p:nvPr/>
        </p:nvSpPr>
        <p:spPr>
          <a:xfrm>
            <a:off x="6048316" y="1088338"/>
            <a:ext cx="41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DF1A3-47B1-4C0D-8DB9-EEA7D992CA6C}"/>
              </a:ext>
            </a:extLst>
          </p:cNvPr>
          <p:cNvSpPr/>
          <p:nvPr/>
        </p:nvSpPr>
        <p:spPr>
          <a:xfrm>
            <a:off x="5380134" y="736048"/>
            <a:ext cx="1404812" cy="3880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84B7DB-24FD-47D3-B4A6-12FE3CADE475}"/>
              </a:ext>
            </a:extLst>
          </p:cNvPr>
          <p:cNvSpPr/>
          <p:nvPr/>
        </p:nvSpPr>
        <p:spPr>
          <a:xfrm>
            <a:off x="5113176" y="354760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F7673-C05A-4229-932F-159DA53AFD69}"/>
              </a:ext>
            </a:extLst>
          </p:cNvPr>
          <p:cNvSpPr/>
          <p:nvPr/>
        </p:nvSpPr>
        <p:spPr>
          <a:xfrm>
            <a:off x="6096000" y="285744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38B126-1713-4E90-BB17-B6FC91693F9F}"/>
              </a:ext>
            </a:extLst>
          </p:cNvPr>
          <p:cNvSpPr/>
          <p:nvPr/>
        </p:nvSpPr>
        <p:spPr>
          <a:xfrm>
            <a:off x="6366587" y="4295619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D560D-024E-4412-A884-04CDF880C6C7}"/>
              </a:ext>
            </a:extLst>
          </p:cNvPr>
          <p:cNvSpPr/>
          <p:nvPr/>
        </p:nvSpPr>
        <p:spPr>
          <a:xfrm>
            <a:off x="3621334" y="2844324"/>
            <a:ext cx="270587" cy="2799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AC87AF-8518-4492-81DF-A5811D2ECEB3}"/>
              </a:ext>
            </a:extLst>
          </p:cNvPr>
          <p:cNvSpPr/>
          <p:nvPr/>
        </p:nvSpPr>
        <p:spPr>
          <a:xfrm>
            <a:off x="1300120" y="319086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901448-E3BA-4171-A9FA-D1DA235C241F}"/>
              </a:ext>
            </a:extLst>
          </p:cNvPr>
          <p:cNvSpPr/>
          <p:nvPr/>
        </p:nvSpPr>
        <p:spPr>
          <a:xfrm>
            <a:off x="2060982" y="1854423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20368B-5979-4392-B72D-E45F2E4F5289}"/>
              </a:ext>
            </a:extLst>
          </p:cNvPr>
          <p:cNvSpPr/>
          <p:nvPr/>
        </p:nvSpPr>
        <p:spPr>
          <a:xfrm>
            <a:off x="3621333" y="112458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35E990-C8FB-4093-B0C3-0622E16BD9BC}"/>
              </a:ext>
            </a:extLst>
          </p:cNvPr>
          <p:cNvSpPr/>
          <p:nvPr/>
        </p:nvSpPr>
        <p:spPr>
          <a:xfrm>
            <a:off x="2068386" y="457553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47BFBB-DB80-47F2-93AF-5FDB798BE476}"/>
              </a:ext>
            </a:extLst>
          </p:cNvPr>
          <p:cNvSpPr/>
          <p:nvPr/>
        </p:nvSpPr>
        <p:spPr>
          <a:xfrm>
            <a:off x="7178266" y="1683047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A11599-19B5-4C9A-B7BB-0A69EA5FCF27}"/>
              </a:ext>
            </a:extLst>
          </p:cNvPr>
          <p:cNvSpPr/>
          <p:nvPr/>
        </p:nvSpPr>
        <p:spPr>
          <a:xfrm>
            <a:off x="7614493" y="2863242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B36DDD8-C53D-41A1-A6E4-9712748BCA7F}"/>
              </a:ext>
            </a:extLst>
          </p:cNvPr>
          <p:cNvCxnSpPr>
            <a:endCxn id="13" idx="2"/>
          </p:cNvCxnSpPr>
          <p:nvPr/>
        </p:nvCxnSpPr>
        <p:spPr>
          <a:xfrm>
            <a:off x="6231293" y="3003201"/>
            <a:ext cx="138320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9E576D0-6449-4D4A-A583-50E524AE29E2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6124141" y="1930159"/>
            <a:ext cx="1161276" cy="9469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02B46CB-89B1-4316-A01F-C3B0D88EBBD9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5383763" y="2997409"/>
            <a:ext cx="712237" cy="6901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8CE612C-9809-4E05-872F-79AA197E32AE}"/>
              </a:ext>
            </a:extLst>
          </p:cNvPr>
          <p:cNvCxnSpPr>
            <a:stCxn id="4" idx="4"/>
            <a:endCxn id="6" idx="1"/>
          </p:cNvCxnSpPr>
          <p:nvPr/>
        </p:nvCxnSpPr>
        <p:spPr>
          <a:xfrm rot="16200000" flipH="1">
            <a:off x="5572796" y="3503194"/>
            <a:ext cx="509092" cy="11577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AAB4677-D4B6-4D80-9169-0AAF505D0120}"/>
              </a:ext>
            </a:extLst>
          </p:cNvPr>
          <p:cNvCxnSpPr>
            <a:endCxn id="4" idx="1"/>
          </p:cNvCxnSpPr>
          <p:nvPr/>
        </p:nvCxnSpPr>
        <p:spPr>
          <a:xfrm>
            <a:off x="3756626" y="3004834"/>
            <a:ext cx="1396177" cy="583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D022308-E196-4F7C-BC3E-2651AE1CECF5}"/>
              </a:ext>
            </a:extLst>
          </p:cNvPr>
          <p:cNvCxnSpPr>
            <a:endCxn id="9" idx="5"/>
          </p:cNvCxnSpPr>
          <p:nvPr/>
        </p:nvCxnSpPr>
        <p:spPr>
          <a:xfrm rot="10800000">
            <a:off x="2291942" y="2093349"/>
            <a:ext cx="1464684" cy="8909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B7BEB25-43C0-4671-894A-8B6C4D8B1AFB}"/>
              </a:ext>
            </a:extLst>
          </p:cNvPr>
          <p:cNvCxnSpPr>
            <a:endCxn id="10" idx="5"/>
          </p:cNvCxnSpPr>
          <p:nvPr/>
        </p:nvCxnSpPr>
        <p:spPr>
          <a:xfrm rot="5400000" flipH="1" flipV="1">
            <a:off x="2994071" y="2126062"/>
            <a:ext cx="1620776" cy="95667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27308A6-69F1-49BD-897F-37CF3E1E2CFC}"/>
              </a:ext>
            </a:extLst>
          </p:cNvPr>
          <p:cNvCxnSpPr>
            <a:endCxn id="11" idx="7"/>
          </p:cNvCxnSpPr>
          <p:nvPr/>
        </p:nvCxnSpPr>
        <p:spPr>
          <a:xfrm rot="5400000">
            <a:off x="2221770" y="3061860"/>
            <a:ext cx="1632247" cy="14770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373ABAA-921B-4816-98B4-FE5A0695E092}"/>
              </a:ext>
            </a:extLst>
          </p:cNvPr>
          <p:cNvCxnSpPr>
            <a:endCxn id="8" idx="6"/>
          </p:cNvCxnSpPr>
          <p:nvPr/>
        </p:nvCxnSpPr>
        <p:spPr>
          <a:xfrm rot="10800000" flipV="1">
            <a:off x="1570707" y="3004833"/>
            <a:ext cx="2185918" cy="325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8C16FD-46D7-45F0-887C-5F95FE58758B}"/>
              </a:ext>
            </a:extLst>
          </p:cNvPr>
          <p:cNvSpPr txBox="1"/>
          <p:nvPr/>
        </p:nvSpPr>
        <p:spPr>
          <a:xfrm>
            <a:off x="1298554" y="3163009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5B783-63C9-41F1-B69C-773304B996CB}"/>
              </a:ext>
            </a:extLst>
          </p:cNvPr>
          <p:cNvSpPr txBox="1"/>
          <p:nvPr/>
        </p:nvSpPr>
        <p:spPr>
          <a:xfrm>
            <a:off x="2063120" y="4547679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0365F3-CCD5-477C-8DDF-ACCF1FA8328B}"/>
              </a:ext>
            </a:extLst>
          </p:cNvPr>
          <p:cNvSpPr txBox="1"/>
          <p:nvPr/>
        </p:nvSpPr>
        <p:spPr>
          <a:xfrm>
            <a:off x="2060981" y="183938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83EFF-93CF-47C9-AD03-97007F6F0AF5}"/>
              </a:ext>
            </a:extLst>
          </p:cNvPr>
          <p:cNvSpPr txBox="1"/>
          <p:nvPr/>
        </p:nvSpPr>
        <p:spPr>
          <a:xfrm>
            <a:off x="3613438" y="2830396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14E09-4286-4D0E-B670-2FD1943B9113}"/>
              </a:ext>
            </a:extLst>
          </p:cNvPr>
          <p:cNvSpPr txBox="1"/>
          <p:nvPr/>
        </p:nvSpPr>
        <p:spPr>
          <a:xfrm>
            <a:off x="3613437" y="110574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8F104-E59B-4937-8893-D8523D19AC44}"/>
              </a:ext>
            </a:extLst>
          </p:cNvPr>
          <p:cNvSpPr txBox="1"/>
          <p:nvPr/>
        </p:nvSpPr>
        <p:spPr>
          <a:xfrm>
            <a:off x="5112109" y="3533671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EE4200-E03D-4854-ACDC-A369F1AE7F4A}"/>
              </a:ext>
            </a:extLst>
          </p:cNvPr>
          <p:cNvSpPr txBox="1"/>
          <p:nvPr/>
        </p:nvSpPr>
        <p:spPr>
          <a:xfrm>
            <a:off x="6097067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E900D-7138-4529-94CE-73C4B203CC37}"/>
              </a:ext>
            </a:extLst>
          </p:cNvPr>
          <p:cNvSpPr txBox="1"/>
          <p:nvPr/>
        </p:nvSpPr>
        <p:spPr>
          <a:xfrm>
            <a:off x="7178266" y="1659660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0C97C2-07A3-4E3E-8867-C7B47FC06ABA}"/>
              </a:ext>
            </a:extLst>
          </p:cNvPr>
          <p:cNvSpPr txBox="1"/>
          <p:nvPr/>
        </p:nvSpPr>
        <p:spPr>
          <a:xfrm>
            <a:off x="7616631" y="2839854"/>
            <a:ext cx="26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FD8858-7156-4BD1-ACC0-A0097733AC43}"/>
              </a:ext>
            </a:extLst>
          </p:cNvPr>
          <p:cNvSpPr txBox="1"/>
          <p:nvPr/>
        </p:nvSpPr>
        <p:spPr>
          <a:xfrm>
            <a:off x="6317157" y="4267760"/>
            <a:ext cx="38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3DBE1-BBB3-4830-8165-7191835B6A30}"/>
              </a:ext>
            </a:extLst>
          </p:cNvPr>
          <p:cNvSpPr txBox="1"/>
          <p:nvPr/>
        </p:nvSpPr>
        <p:spPr>
          <a:xfrm>
            <a:off x="411062" y="243281"/>
            <a:ext cx="11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D_frontier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8D6365-08D8-4378-B409-83DD5B83B4D0}"/>
              </a:ext>
            </a:extLst>
          </p:cNvPr>
          <p:cNvSpPr/>
          <p:nvPr/>
        </p:nvSpPr>
        <p:spPr>
          <a:xfrm>
            <a:off x="4996637" y="2574166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3E3A57-7066-4234-ACA9-C377D5FDB604}"/>
              </a:ext>
            </a:extLst>
          </p:cNvPr>
          <p:cNvSpPr/>
          <p:nvPr/>
        </p:nvSpPr>
        <p:spPr>
          <a:xfrm>
            <a:off x="5385164" y="1559461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7B46D9-3BB3-4448-842A-F78B226B6657}"/>
              </a:ext>
            </a:extLst>
          </p:cNvPr>
          <p:cNvSpPr/>
          <p:nvPr/>
        </p:nvSpPr>
        <p:spPr>
          <a:xfrm>
            <a:off x="6096000" y="1119668"/>
            <a:ext cx="270587" cy="2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AB0D788-1F35-4721-B693-189C46D90CAE}"/>
              </a:ext>
            </a:extLst>
          </p:cNvPr>
          <p:cNvCxnSpPr>
            <a:cxnSpLocks/>
            <a:stCxn id="30" idx="3"/>
            <a:endCxn id="43" idx="2"/>
          </p:cNvCxnSpPr>
          <p:nvPr/>
        </p:nvCxnSpPr>
        <p:spPr>
          <a:xfrm flipV="1">
            <a:off x="3881887" y="2714126"/>
            <a:ext cx="1114750" cy="270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EA6B5DA-7AFA-4DCA-8992-474937D70927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rot="5400000" flipH="1" flipV="1">
            <a:off x="4821175" y="2010178"/>
            <a:ext cx="874745" cy="2532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7426E75-8274-4866-8021-51BDD79D8255}"/>
              </a:ext>
            </a:extLst>
          </p:cNvPr>
          <p:cNvCxnSpPr>
            <a:stCxn id="44" idx="7"/>
            <a:endCxn id="45" idx="3"/>
          </p:cNvCxnSpPr>
          <p:nvPr/>
        </p:nvCxnSpPr>
        <p:spPr>
          <a:xfrm rot="5400000" flipH="1" flipV="1">
            <a:off x="5754945" y="1219773"/>
            <a:ext cx="241860" cy="5195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01D0192-401B-4AA4-B83F-E7BCF9517FAB}"/>
              </a:ext>
            </a:extLst>
          </p:cNvPr>
          <p:cNvCxnSpPr>
            <a:stCxn id="44" idx="6"/>
            <a:endCxn id="37" idx="0"/>
          </p:cNvCxnSpPr>
          <p:nvPr/>
        </p:nvCxnSpPr>
        <p:spPr>
          <a:xfrm flipV="1">
            <a:off x="5655751" y="1659660"/>
            <a:ext cx="1656740" cy="39761"/>
          </a:xfrm>
          <a:prstGeom prst="curvedConnector4">
            <a:avLst>
              <a:gd name="adj1" fmla="val 45949"/>
              <a:gd name="adj2" fmla="val 926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565759-A068-4ED8-9469-B1F47592F46C}"/>
              </a:ext>
            </a:extLst>
          </p:cNvPr>
          <p:cNvSpPr txBox="1"/>
          <p:nvPr/>
        </p:nvSpPr>
        <p:spPr>
          <a:xfrm>
            <a:off x="4954440" y="2560236"/>
            <a:ext cx="383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142E64-5A2C-47AF-A47A-4D366615B437}"/>
              </a:ext>
            </a:extLst>
          </p:cNvPr>
          <p:cNvSpPr txBox="1"/>
          <p:nvPr/>
        </p:nvSpPr>
        <p:spPr>
          <a:xfrm>
            <a:off x="5340506" y="1531603"/>
            <a:ext cx="41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79B983-745E-4710-8A30-007CA9B1996C}"/>
              </a:ext>
            </a:extLst>
          </p:cNvPr>
          <p:cNvSpPr txBox="1"/>
          <p:nvPr/>
        </p:nvSpPr>
        <p:spPr>
          <a:xfrm>
            <a:off x="6048316" y="1088338"/>
            <a:ext cx="41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DF1A3-47B1-4C0D-8DB9-EEA7D992CA6C}"/>
              </a:ext>
            </a:extLst>
          </p:cNvPr>
          <p:cNvSpPr/>
          <p:nvPr/>
        </p:nvSpPr>
        <p:spPr>
          <a:xfrm>
            <a:off x="4749913" y="2421041"/>
            <a:ext cx="805779" cy="1483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876E8-DC69-44B3-B01E-37DA064889E8}"/>
              </a:ext>
            </a:extLst>
          </p:cNvPr>
          <p:cNvSpPr txBox="1"/>
          <p:nvPr/>
        </p:nvSpPr>
        <p:spPr>
          <a:xfrm>
            <a:off x="4542887" y="4921340"/>
            <a:ext cx="47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Restore previous state and try another d frontier</a:t>
            </a:r>
          </a:p>
        </p:txBody>
      </p:sp>
    </p:spTree>
    <p:extLst>
      <p:ext uri="{BB962C8B-B14F-4D97-AF65-F5344CB8AC3E}">
        <p14:creationId xmlns:p14="http://schemas.microsoft.com/office/powerpoint/2010/main" val="265902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153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</dc:creator>
  <cp:lastModifiedBy>Zeyu</cp:lastModifiedBy>
  <cp:revision>9</cp:revision>
  <dcterms:created xsi:type="dcterms:W3CDTF">2020-12-11T05:34:56Z</dcterms:created>
  <dcterms:modified xsi:type="dcterms:W3CDTF">2020-12-11T22:17:10Z</dcterms:modified>
</cp:coreProperties>
</file>