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4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5F7FD-DA85-5F45-AF6E-B70324A2597E}" v="895" dt="2023-08-18T15:00:39.729"/>
    <p1510:client id="{A8C03899-1699-3742-996C-8B446981A4D7}" v="4" dt="2023-08-18T16:11:54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, Zeyu" userId="810561a9-0bed-40d3-bf81-4ab1f5fef778" providerId="ADAL" clId="{A8C03899-1699-3742-996C-8B446981A4D7}"/>
    <pc:docChg chg="custSel addSld modSld">
      <pc:chgData name="Zhou, Zeyu" userId="810561a9-0bed-40d3-bf81-4ab1f5fef778" providerId="ADAL" clId="{A8C03899-1699-3742-996C-8B446981A4D7}" dt="2023-08-18T16:11:54.209" v="116"/>
      <pc:docMkLst>
        <pc:docMk/>
      </pc:docMkLst>
      <pc:sldChg chg="modSp mod">
        <pc:chgData name="Zhou, Zeyu" userId="810561a9-0bed-40d3-bf81-4ab1f5fef778" providerId="ADAL" clId="{A8C03899-1699-3742-996C-8B446981A4D7}" dt="2023-08-18T15:11:16.275" v="35" actId="20577"/>
        <pc:sldMkLst>
          <pc:docMk/>
          <pc:sldMk cId="625739894" sldId="258"/>
        </pc:sldMkLst>
        <pc:spChg chg="mod">
          <ac:chgData name="Zhou, Zeyu" userId="810561a9-0bed-40d3-bf81-4ab1f5fef778" providerId="ADAL" clId="{A8C03899-1699-3742-996C-8B446981A4D7}" dt="2023-08-18T15:11:16.275" v="35" actId="20577"/>
          <ac:spMkLst>
            <pc:docMk/>
            <pc:sldMk cId="625739894" sldId="258"/>
            <ac:spMk id="3" creationId="{5C2C24E8-9FAB-C486-DF36-35BA764D3ADA}"/>
          </ac:spMkLst>
        </pc:spChg>
      </pc:sldChg>
      <pc:sldChg chg="delSp mod">
        <pc:chgData name="Zhou, Zeyu" userId="810561a9-0bed-40d3-bf81-4ab1f5fef778" providerId="ADAL" clId="{A8C03899-1699-3742-996C-8B446981A4D7}" dt="2023-08-18T15:27:45.116" v="37" actId="478"/>
        <pc:sldMkLst>
          <pc:docMk/>
          <pc:sldMk cId="4131471385" sldId="260"/>
        </pc:sldMkLst>
        <pc:spChg chg="del">
          <ac:chgData name="Zhou, Zeyu" userId="810561a9-0bed-40d3-bf81-4ab1f5fef778" providerId="ADAL" clId="{A8C03899-1699-3742-996C-8B446981A4D7}" dt="2023-08-18T15:27:45.116" v="37" actId="478"/>
          <ac:spMkLst>
            <pc:docMk/>
            <pc:sldMk cId="4131471385" sldId="260"/>
            <ac:spMk id="24" creationId="{FA380DEE-EC81-9A91-820E-D6914EC50321}"/>
          </ac:spMkLst>
        </pc:spChg>
        <pc:spChg chg="del">
          <ac:chgData name="Zhou, Zeyu" userId="810561a9-0bed-40d3-bf81-4ab1f5fef778" providerId="ADAL" clId="{A8C03899-1699-3742-996C-8B446981A4D7}" dt="2023-08-18T15:27:45.116" v="37" actId="478"/>
          <ac:spMkLst>
            <pc:docMk/>
            <pc:sldMk cId="4131471385" sldId="260"/>
            <ac:spMk id="26" creationId="{AA787967-F197-F551-2744-6B138D725B98}"/>
          </ac:spMkLst>
        </pc:spChg>
      </pc:sldChg>
      <pc:sldChg chg="addSp delSp modSp mod">
        <pc:chgData name="Zhou, Zeyu" userId="810561a9-0bed-40d3-bf81-4ab1f5fef778" providerId="ADAL" clId="{A8C03899-1699-3742-996C-8B446981A4D7}" dt="2023-08-18T16:11:48.249" v="114" actId="14100"/>
        <pc:sldMkLst>
          <pc:docMk/>
          <pc:sldMk cId="2594811702" sldId="262"/>
        </pc:sldMkLst>
        <pc:spChg chg="add mod">
          <ac:chgData name="Zhou, Zeyu" userId="810561a9-0bed-40d3-bf81-4ab1f5fef778" providerId="ADAL" clId="{A8C03899-1699-3742-996C-8B446981A4D7}" dt="2023-08-18T16:11:48.249" v="114" actId="14100"/>
          <ac:spMkLst>
            <pc:docMk/>
            <pc:sldMk cId="2594811702" sldId="262"/>
            <ac:spMk id="2" creationId="{CF393D57-32BB-703A-6EA3-F2A22598025F}"/>
          </ac:spMkLst>
        </pc:spChg>
        <pc:spChg chg="del">
          <ac:chgData name="Zhou, Zeyu" userId="810561a9-0bed-40d3-bf81-4ab1f5fef778" providerId="ADAL" clId="{A8C03899-1699-3742-996C-8B446981A4D7}" dt="2023-08-18T15:44:04.618" v="39" actId="478"/>
          <ac:spMkLst>
            <pc:docMk/>
            <pc:sldMk cId="2594811702" sldId="262"/>
            <ac:spMk id="23" creationId="{2CECDC25-4EF2-F61F-D4CC-4A01503DC832}"/>
          </ac:spMkLst>
        </pc:spChg>
        <pc:spChg chg="del">
          <ac:chgData name="Zhou, Zeyu" userId="810561a9-0bed-40d3-bf81-4ab1f5fef778" providerId="ADAL" clId="{A8C03899-1699-3742-996C-8B446981A4D7}" dt="2023-08-18T15:44:04.618" v="39" actId="478"/>
          <ac:spMkLst>
            <pc:docMk/>
            <pc:sldMk cId="2594811702" sldId="262"/>
            <ac:spMk id="30" creationId="{A97AFCEF-9813-2B34-490C-3429BB2B0B53}"/>
          </ac:spMkLst>
        </pc:spChg>
        <pc:spChg chg="del">
          <ac:chgData name="Zhou, Zeyu" userId="810561a9-0bed-40d3-bf81-4ab1f5fef778" providerId="ADAL" clId="{A8C03899-1699-3742-996C-8B446981A4D7}" dt="2023-08-18T15:44:04.618" v="39" actId="478"/>
          <ac:spMkLst>
            <pc:docMk/>
            <pc:sldMk cId="2594811702" sldId="262"/>
            <ac:spMk id="47" creationId="{71E005E2-F51E-5AE0-02AB-AE36D5FE8C7F}"/>
          </ac:spMkLst>
        </pc:spChg>
        <pc:spChg chg="del">
          <ac:chgData name="Zhou, Zeyu" userId="810561a9-0bed-40d3-bf81-4ab1f5fef778" providerId="ADAL" clId="{A8C03899-1699-3742-996C-8B446981A4D7}" dt="2023-08-18T15:44:07.641" v="40" actId="478"/>
          <ac:spMkLst>
            <pc:docMk/>
            <pc:sldMk cId="2594811702" sldId="262"/>
            <ac:spMk id="48" creationId="{9B79B63E-EEB1-E014-FFE2-91F82796EC49}"/>
          </ac:spMkLst>
        </pc:spChg>
        <pc:spChg chg="del">
          <ac:chgData name="Zhou, Zeyu" userId="810561a9-0bed-40d3-bf81-4ab1f5fef778" providerId="ADAL" clId="{A8C03899-1699-3742-996C-8B446981A4D7}" dt="2023-08-18T15:44:07.641" v="40" actId="478"/>
          <ac:spMkLst>
            <pc:docMk/>
            <pc:sldMk cId="2594811702" sldId="262"/>
            <ac:spMk id="53" creationId="{63D68480-7F90-C87C-958B-3B941C15B2D7}"/>
          </ac:spMkLst>
        </pc:spChg>
        <pc:spChg chg="del">
          <ac:chgData name="Zhou, Zeyu" userId="810561a9-0bed-40d3-bf81-4ab1f5fef778" providerId="ADAL" clId="{A8C03899-1699-3742-996C-8B446981A4D7}" dt="2023-08-18T15:44:04.618" v="39" actId="478"/>
          <ac:spMkLst>
            <pc:docMk/>
            <pc:sldMk cId="2594811702" sldId="262"/>
            <ac:spMk id="57" creationId="{A22FD16A-D40F-4C5C-1DB3-98FC3091232C}"/>
          </ac:spMkLst>
        </pc:spChg>
        <pc:spChg chg="del">
          <ac:chgData name="Zhou, Zeyu" userId="810561a9-0bed-40d3-bf81-4ab1f5fef778" providerId="ADAL" clId="{A8C03899-1699-3742-996C-8B446981A4D7}" dt="2023-08-18T15:44:07.641" v="40" actId="478"/>
          <ac:spMkLst>
            <pc:docMk/>
            <pc:sldMk cId="2594811702" sldId="262"/>
            <ac:spMk id="58" creationId="{5927BB3E-A9DE-2D71-A54C-BC2B569EDB34}"/>
          </ac:spMkLst>
        </pc:spChg>
        <pc:picChg chg="del">
          <ac:chgData name="Zhou, Zeyu" userId="810561a9-0bed-40d3-bf81-4ab1f5fef778" providerId="ADAL" clId="{A8C03899-1699-3742-996C-8B446981A4D7}" dt="2023-08-18T15:44:04.618" v="39" actId="478"/>
          <ac:picMkLst>
            <pc:docMk/>
            <pc:sldMk cId="2594811702" sldId="262"/>
            <ac:picMk id="1028" creationId="{6C8D2A95-9694-D36D-1BF9-307FE0408338}"/>
          </ac:picMkLst>
        </pc:picChg>
        <pc:cxnChg chg="del">
          <ac:chgData name="Zhou, Zeyu" userId="810561a9-0bed-40d3-bf81-4ab1f5fef778" providerId="ADAL" clId="{A8C03899-1699-3742-996C-8B446981A4D7}" dt="2023-08-18T15:44:04.618" v="39" actId="478"/>
          <ac:cxnSpMkLst>
            <pc:docMk/>
            <pc:sldMk cId="2594811702" sldId="262"/>
            <ac:cxnSpMk id="25" creationId="{D3ACC0EA-90F5-2F42-0BDE-88A393BACBAE}"/>
          </ac:cxnSpMkLst>
        </pc:cxnChg>
        <pc:cxnChg chg="del">
          <ac:chgData name="Zhou, Zeyu" userId="810561a9-0bed-40d3-bf81-4ab1f5fef778" providerId="ADAL" clId="{A8C03899-1699-3742-996C-8B446981A4D7}" dt="2023-08-18T15:44:04.618" v="39" actId="478"/>
          <ac:cxnSpMkLst>
            <pc:docMk/>
            <pc:sldMk cId="2594811702" sldId="262"/>
            <ac:cxnSpMk id="40" creationId="{9F74A335-D2E5-0992-12FE-6FDCD22DC9CF}"/>
          </ac:cxnSpMkLst>
        </pc:cxnChg>
        <pc:cxnChg chg="del">
          <ac:chgData name="Zhou, Zeyu" userId="810561a9-0bed-40d3-bf81-4ab1f5fef778" providerId="ADAL" clId="{A8C03899-1699-3742-996C-8B446981A4D7}" dt="2023-08-18T15:44:04.618" v="39" actId="478"/>
          <ac:cxnSpMkLst>
            <pc:docMk/>
            <pc:sldMk cId="2594811702" sldId="262"/>
            <ac:cxnSpMk id="49" creationId="{32ABCF9F-A145-674A-DF92-D1E90DDA1D9A}"/>
          </ac:cxnSpMkLst>
        </pc:cxnChg>
        <pc:cxnChg chg="del">
          <ac:chgData name="Zhou, Zeyu" userId="810561a9-0bed-40d3-bf81-4ab1f5fef778" providerId="ADAL" clId="{A8C03899-1699-3742-996C-8B446981A4D7}" dt="2023-08-18T15:44:04.618" v="39" actId="478"/>
          <ac:cxnSpMkLst>
            <pc:docMk/>
            <pc:sldMk cId="2594811702" sldId="262"/>
            <ac:cxnSpMk id="54" creationId="{187B14CE-5AD0-81AB-5E71-9DCE3187830E}"/>
          </ac:cxnSpMkLst>
        </pc:cxnChg>
      </pc:sldChg>
      <pc:sldChg chg="add">
        <pc:chgData name="Zhou, Zeyu" userId="810561a9-0bed-40d3-bf81-4ab1f5fef778" providerId="ADAL" clId="{A8C03899-1699-3742-996C-8B446981A4D7}" dt="2023-08-18T15:27:39.938" v="36" actId="2890"/>
        <pc:sldMkLst>
          <pc:docMk/>
          <pc:sldMk cId="1987719562" sldId="264"/>
        </pc:sldMkLst>
      </pc:sldChg>
      <pc:sldChg chg="addSp delSp modSp add mod">
        <pc:chgData name="Zhou, Zeyu" userId="810561a9-0bed-40d3-bf81-4ab1f5fef778" providerId="ADAL" clId="{A8C03899-1699-3742-996C-8B446981A4D7}" dt="2023-08-18T16:11:54.209" v="116"/>
        <pc:sldMkLst>
          <pc:docMk/>
          <pc:sldMk cId="3769521580" sldId="265"/>
        </pc:sldMkLst>
        <pc:spChg chg="add del mod">
          <ac:chgData name="Zhou, Zeyu" userId="810561a9-0bed-40d3-bf81-4ab1f5fef778" providerId="ADAL" clId="{A8C03899-1699-3742-996C-8B446981A4D7}" dt="2023-08-18T16:11:52.952" v="115" actId="478"/>
          <ac:spMkLst>
            <pc:docMk/>
            <pc:sldMk cId="3769521580" sldId="265"/>
            <ac:spMk id="2" creationId="{D39303AB-862B-CFC7-9C03-A67B867E86A9}"/>
          </ac:spMkLst>
        </pc:spChg>
        <pc:spChg chg="add mod">
          <ac:chgData name="Zhou, Zeyu" userId="810561a9-0bed-40d3-bf81-4ab1f5fef778" providerId="ADAL" clId="{A8C03899-1699-3742-996C-8B446981A4D7}" dt="2023-08-18T16:11:54.209" v="116"/>
          <ac:spMkLst>
            <pc:docMk/>
            <pc:sldMk cId="3769521580" sldId="265"/>
            <ac:spMk id="13" creationId="{3EEAA297-2416-BDC6-6BA3-624B8D5CCF5E}"/>
          </ac:spMkLst>
        </pc:spChg>
      </pc:sldChg>
    </pc:docChg>
  </pc:docChgLst>
  <pc:docChgLst>
    <pc:chgData name="Zhou, Zeyu" userId="810561a9-0bed-40d3-bf81-4ab1f5fef778" providerId="ADAL" clId="{8605F7FD-DA85-5F45-AF6E-B70324A2597E}"/>
    <pc:docChg chg="undo custSel addSld modSld">
      <pc:chgData name="Zhou, Zeyu" userId="810561a9-0bed-40d3-bf81-4ab1f5fef778" providerId="ADAL" clId="{8605F7FD-DA85-5F45-AF6E-B70324A2597E}" dt="2023-08-18T15:04:15.417" v="2924" actId="20577"/>
      <pc:docMkLst>
        <pc:docMk/>
      </pc:docMkLst>
      <pc:sldChg chg="addSp delSp modSp mod">
        <pc:chgData name="Zhou, Zeyu" userId="810561a9-0bed-40d3-bf81-4ab1f5fef778" providerId="ADAL" clId="{8605F7FD-DA85-5F45-AF6E-B70324A2597E}" dt="2023-08-18T15:04:15.417" v="2924" actId="20577"/>
        <pc:sldMkLst>
          <pc:docMk/>
          <pc:sldMk cId="625739894" sldId="258"/>
        </pc:sldMkLst>
        <pc:spChg chg="add mod">
          <ac:chgData name="Zhou, Zeyu" userId="810561a9-0bed-40d3-bf81-4ab1f5fef778" providerId="ADAL" clId="{8605F7FD-DA85-5F45-AF6E-B70324A2597E}" dt="2023-08-18T00:42:11.961" v="135" actId="1076"/>
          <ac:spMkLst>
            <pc:docMk/>
            <pc:sldMk cId="625739894" sldId="258"/>
            <ac:spMk id="2" creationId="{B722997F-6513-58B0-FC81-5E91899EAD2F}"/>
          </ac:spMkLst>
        </pc:spChg>
        <pc:spChg chg="add mod">
          <ac:chgData name="Zhou, Zeyu" userId="810561a9-0bed-40d3-bf81-4ab1f5fef778" providerId="ADAL" clId="{8605F7FD-DA85-5F45-AF6E-B70324A2597E}" dt="2023-08-18T15:04:15.417" v="2924" actId="20577"/>
          <ac:spMkLst>
            <pc:docMk/>
            <pc:sldMk cId="625739894" sldId="258"/>
            <ac:spMk id="3" creationId="{5C2C24E8-9FAB-C486-DF36-35BA764D3ADA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4" creationId="{9781C3D5-A59D-42CA-4CCE-74AC3D9FCC69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5" creationId="{C4EC84DC-F03A-BB88-8871-040E83D3408A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6" creationId="{FB4E05D4-154C-E602-3ECB-71940E027F84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7" creationId="{3DD9C1F9-C9D6-31B9-ABC1-1E9CDC10399F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8" creationId="{92F1E293-CE29-BEC0-CF90-3BFE56261770}"/>
          </ac:spMkLst>
        </pc:spChg>
        <pc:spChg chg="add mod">
          <ac:chgData name="Zhou, Zeyu" userId="810561a9-0bed-40d3-bf81-4ab1f5fef778" providerId="ADAL" clId="{8605F7FD-DA85-5F45-AF6E-B70324A2597E}" dt="2023-08-18T00:46:09.958" v="187" actId="14100"/>
          <ac:spMkLst>
            <pc:docMk/>
            <pc:sldMk cId="625739894" sldId="258"/>
            <ac:spMk id="9" creationId="{F6527354-D527-0266-869F-21DE3737864C}"/>
          </ac:spMkLst>
        </pc:spChg>
        <pc:spChg chg="add mod">
          <ac:chgData name="Zhou, Zeyu" userId="810561a9-0bed-40d3-bf81-4ab1f5fef778" providerId="ADAL" clId="{8605F7FD-DA85-5F45-AF6E-B70324A2597E}" dt="2023-08-18T00:46:21.733" v="192" actId="1076"/>
          <ac:spMkLst>
            <pc:docMk/>
            <pc:sldMk cId="625739894" sldId="258"/>
            <ac:spMk id="10" creationId="{4848AF46-3811-DB30-36E8-B53C008F01AF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1" creationId="{662E65EC-8F97-605A-BCCB-2318A57B848B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2" creationId="{2743024A-9815-047F-0D0C-600AA7E7798C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3" creationId="{9177A8A5-3E88-CD82-D9F0-7CD972AF6D7C}"/>
          </ac:spMkLst>
        </pc:spChg>
        <pc:spChg chg="add mod">
          <ac:chgData name="Zhou, Zeyu" userId="810561a9-0bed-40d3-bf81-4ab1f5fef778" providerId="ADAL" clId="{8605F7FD-DA85-5F45-AF6E-B70324A2597E}" dt="2023-08-18T00:46:19.442" v="191" actId="692"/>
          <ac:spMkLst>
            <pc:docMk/>
            <pc:sldMk cId="625739894" sldId="258"/>
            <ac:spMk id="14" creationId="{2856EB32-9CC9-3825-A6A8-5579BD414B5C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5" creationId="{970BC6B5-C74E-0058-A9A4-0C6B9D8274A5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6" creationId="{E1DA9C58-1D63-3DAD-5BA7-C1AB37868B93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7" creationId="{FFA05318-4BE1-E19E-B13D-819FC73BB63E}"/>
          </ac:spMkLst>
        </pc:spChg>
        <pc:spChg chg="add mod">
          <ac:chgData name="Zhou, Zeyu" userId="810561a9-0bed-40d3-bf81-4ab1f5fef778" providerId="ADAL" clId="{8605F7FD-DA85-5F45-AF6E-B70324A2597E}" dt="2023-08-18T00:46:41.611" v="227" actId="207"/>
          <ac:spMkLst>
            <pc:docMk/>
            <pc:sldMk cId="625739894" sldId="258"/>
            <ac:spMk id="18" creationId="{301F622E-F12D-EBB5-E23C-2D613B1E1F04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37" creationId="{7EA4664F-F443-F2E8-8F55-1A62A77D5E05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43" creationId="{42ACE430-6F5B-4F78-1C68-85D6E5889254}"/>
          </ac:spMkLst>
        </pc:spChg>
        <pc:cxnChg chg="del">
          <ac:chgData name="Zhou, Zeyu" userId="810561a9-0bed-40d3-bf81-4ab1f5fef778" providerId="ADAL" clId="{8605F7FD-DA85-5F45-AF6E-B70324A2597E}" dt="2023-08-18T00:29:59.134" v="0" actId="478"/>
          <ac:cxnSpMkLst>
            <pc:docMk/>
            <pc:sldMk cId="625739894" sldId="258"/>
            <ac:cxnSpMk id="19" creationId="{DBB80A71-1CB9-F958-CFC4-A92966447DD1}"/>
          </ac:cxnSpMkLst>
        </pc:cxnChg>
        <pc:cxnChg chg="del">
          <ac:chgData name="Zhou, Zeyu" userId="810561a9-0bed-40d3-bf81-4ab1f5fef778" providerId="ADAL" clId="{8605F7FD-DA85-5F45-AF6E-B70324A2597E}" dt="2023-08-18T00:29:59.134" v="0" actId="478"/>
          <ac:cxnSpMkLst>
            <pc:docMk/>
            <pc:sldMk cId="625739894" sldId="258"/>
            <ac:cxnSpMk id="26" creationId="{47E49CC3-D777-A1E7-411A-D148A8322ADC}"/>
          </ac:cxnSpMkLst>
        </pc:cxnChg>
        <pc:cxnChg chg="del mod">
          <ac:chgData name="Zhou, Zeyu" userId="810561a9-0bed-40d3-bf81-4ab1f5fef778" providerId="ADAL" clId="{8605F7FD-DA85-5F45-AF6E-B70324A2597E}" dt="2023-08-18T00:29:59.134" v="0" actId="478"/>
          <ac:cxnSpMkLst>
            <pc:docMk/>
            <pc:sldMk cId="625739894" sldId="258"/>
            <ac:cxnSpMk id="38" creationId="{836AF7D8-40EC-F03C-3A21-08A76E500F95}"/>
          </ac:cxnSpMkLst>
        </pc:cxnChg>
      </pc:sldChg>
      <pc:sldChg chg="addSp delSp modSp add mod setBg">
        <pc:chgData name="Zhou, Zeyu" userId="810561a9-0bed-40d3-bf81-4ab1f5fef778" providerId="ADAL" clId="{8605F7FD-DA85-5F45-AF6E-B70324A2597E}" dt="2023-08-18T13:50:43.059" v="1510" actId="1076"/>
        <pc:sldMkLst>
          <pc:docMk/>
          <pc:sldMk cId="1703735296" sldId="259"/>
        </pc:sldMkLst>
        <pc:spChg chg="del mod">
          <ac:chgData name="Zhou, Zeyu" userId="810561a9-0bed-40d3-bf81-4ab1f5fef778" providerId="ADAL" clId="{8605F7FD-DA85-5F45-AF6E-B70324A2597E}" dt="2023-08-18T00:47:52.776" v="231" actId="478"/>
          <ac:spMkLst>
            <pc:docMk/>
            <pc:sldMk cId="1703735296" sldId="259"/>
            <ac:spMk id="2" creationId="{B722997F-6513-58B0-FC81-5E91899EAD2F}"/>
          </ac:spMkLst>
        </pc:spChg>
        <pc:spChg chg="mod ord">
          <ac:chgData name="Zhou, Zeyu" userId="810561a9-0bed-40d3-bf81-4ab1f5fef778" providerId="ADAL" clId="{8605F7FD-DA85-5F45-AF6E-B70324A2597E}" dt="2023-08-18T01:08:02.917" v="267" actId="26606"/>
          <ac:spMkLst>
            <pc:docMk/>
            <pc:sldMk cId="1703735296" sldId="259"/>
            <ac:spMk id="3" creationId="{5C2C24E8-9FAB-C486-DF36-35BA764D3ADA}"/>
          </ac:spMkLst>
        </pc:spChg>
        <pc:spChg chg="add mod">
          <ac:chgData name="Zhou, Zeyu" userId="810561a9-0bed-40d3-bf81-4ab1f5fef778" providerId="ADAL" clId="{8605F7FD-DA85-5F45-AF6E-B70324A2597E}" dt="2023-08-18T01:16:20.519" v="686" actId="14100"/>
          <ac:spMkLst>
            <pc:docMk/>
            <pc:sldMk cId="1703735296" sldId="259"/>
            <ac:spMk id="8" creationId="{17ACFF24-95B8-6E19-F0F0-F18B962416A9}"/>
          </ac:spMkLst>
        </pc:spChg>
        <pc:spChg chg="del">
          <ac:chgData name="Zhou, Zeyu" userId="810561a9-0bed-40d3-bf81-4ab1f5fef778" providerId="ADAL" clId="{8605F7FD-DA85-5F45-AF6E-B70324A2597E}" dt="2023-08-18T00:47:49.920" v="229" actId="478"/>
          <ac:spMkLst>
            <pc:docMk/>
            <pc:sldMk cId="1703735296" sldId="259"/>
            <ac:spMk id="9" creationId="{F6527354-D527-0266-869F-21DE3737864C}"/>
          </ac:spMkLst>
        </pc:spChg>
        <pc:spChg chg="del">
          <ac:chgData name="Zhou, Zeyu" userId="810561a9-0bed-40d3-bf81-4ab1f5fef778" providerId="ADAL" clId="{8605F7FD-DA85-5F45-AF6E-B70324A2597E}" dt="2023-08-18T00:47:49.920" v="229" actId="478"/>
          <ac:spMkLst>
            <pc:docMk/>
            <pc:sldMk cId="1703735296" sldId="259"/>
            <ac:spMk id="10" creationId="{4848AF46-3811-DB30-36E8-B53C008F01AF}"/>
          </ac:spMkLst>
        </pc:spChg>
        <pc:spChg chg="add del">
          <ac:chgData name="Zhou, Zeyu" userId="810561a9-0bed-40d3-bf81-4ab1f5fef778" providerId="ADAL" clId="{8605F7FD-DA85-5F45-AF6E-B70324A2597E}" dt="2023-08-18T01:08:02.917" v="267" actId="26606"/>
          <ac:spMkLst>
            <pc:docMk/>
            <pc:sldMk cId="1703735296" sldId="259"/>
            <ac:spMk id="12" creationId="{2DAA6C16-BF9B-4A3E-BC70-EE6015D4F967}"/>
          </ac:spMkLst>
        </pc:spChg>
        <pc:spChg chg="add mod">
          <ac:chgData name="Zhou, Zeyu" userId="810561a9-0bed-40d3-bf81-4ab1f5fef778" providerId="ADAL" clId="{8605F7FD-DA85-5F45-AF6E-B70324A2597E}" dt="2023-08-18T13:50:43.059" v="1510" actId="1076"/>
          <ac:spMkLst>
            <pc:docMk/>
            <pc:sldMk cId="1703735296" sldId="259"/>
            <ac:spMk id="13" creationId="{CEB867D9-3D3F-F2C6-727B-9F88CE54BCA1}"/>
          </ac:spMkLst>
        </pc:spChg>
        <pc:spChg chg="del">
          <ac:chgData name="Zhou, Zeyu" userId="810561a9-0bed-40d3-bf81-4ab1f5fef778" providerId="ADAL" clId="{8605F7FD-DA85-5F45-AF6E-B70324A2597E}" dt="2023-08-18T00:47:49.920" v="229" actId="478"/>
          <ac:spMkLst>
            <pc:docMk/>
            <pc:sldMk cId="1703735296" sldId="259"/>
            <ac:spMk id="14" creationId="{2856EB32-9CC9-3825-A6A8-5579BD414B5C}"/>
          </ac:spMkLst>
        </pc:spChg>
        <pc:spChg chg="add mod">
          <ac:chgData name="Zhou, Zeyu" userId="810561a9-0bed-40d3-bf81-4ab1f5fef778" providerId="ADAL" clId="{8605F7FD-DA85-5F45-AF6E-B70324A2597E}" dt="2023-08-18T01:15:39.830" v="656" actId="14100"/>
          <ac:spMkLst>
            <pc:docMk/>
            <pc:sldMk cId="1703735296" sldId="259"/>
            <ac:spMk id="17" creationId="{A47A818A-5858-6AC0-DBC3-A4884F2CF9A0}"/>
          </ac:spMkLst>
        </pc:spChg>
        <pc:spChg chg="del">
          <ac:chgData name="Zhou, Zeyu" userId="810561a9-0bed-40d3-bf81-4ab1f5fef778" providerId="ADAL" clId="{8605F7FD-DA85-5F45-AF6E-B70324A2597E}" dt="2023-08-18T00:47:49.920" v="229" actId="478"/>
          <ac:spMkLst>
            <pc:docMk/>
            <pc:sldMk cId="1703735296" sldId="259"/>
            <ac:spMk id="18" creationId="{301F622E-F12D-EBB5-E23C-2D613B1E1F04}"/>
          </ac:spMkLst>
        </pc:spChg>
        <pc:spChg chg="add mod">
          <ac:chgData name="Zhou, Zeyu" userId="810561a9-0bed-40d3-bf81-4ab1f5fef778" providerId="ADAL" clId="{8605F7FD-DA85-5F45-AF6E-B70324A2597E}" dt="2023-08-18T12:38:04.129" v="689" actId="14100"/>
          <ac:spMkLst>
            <pc:docMk/>
            <pc:sldMk cId="1703735296" sldId="259"/>
            <ac:spMk id="19" creationId="{A0D734C8-A028-507E-2B15-9D74B7816FEF}"/>
          </ac:spMkLst>
        </pc:spChg>
        <pc:spChg chg="add mod">
          <ac:chgData name="Zhou, Zeyu" userId="810561a9-0bed-40d3-bf81-4ab1f5fef778" providerId="ADAL" clId="{8605F7FD-DA85-5F45-AF6E-B70324A2597E}" dt="2023-08-18T01:15:48.801" v="661" actId="1076"/>
          <ac:spMkLst>
            <pc:docMk/>
            <pc:sldMk cId="1703735296" sldId="259"/>
            <ac:spMk id="20" creationId="{40F8D73C-2B22-50AB-F991-45A4C8BAD0CB}"/>
          </ac:spMkLst>
        </pc:spChg>
        <pc:spChg chg="add mod">
          <ac:chgData name="Zhou, Zeyu" userId="810561a9-0bed-40d3-bf81-4ab1f5fef778" providerId="ADAL" clId="{8605F7FD-DA85-5F45-AF6E-B70324A2597E}" dt="2023-08-18T12:38:06.769" v="690" actId="1076"/>
          <ac:spMkLst>
            <pc:docMk/>
            <pc:sldMk cId="1703735296" sldId="259"/>
            <ac:spMk id="21" creationId="{BF716BEE-27BB-FFC1-3595-45851DFC7A22}"/>
          </ac:spMkLst>
        </pc:spChg>
        <pc:grpChg chg="add del">
          <ac:chgData name="Zhou, Zeyu" userId="810561a9-0bed-40d3-bf81-4ab1f5fef778" providerId="ADAL" clId="{8605F7FD-DA85-5F45-AF6E-B70324A2597E}" dt="2023-08-18T01:08:02.917" v="267" actId="26606"/>
          <ac:grpSpMkLst>
            <pc:docMk/>
            <pc:sldMk cId="1703735296" sldId="259"/>
            <ac:grpSpMk id="11" creationId="{A4AE1828-51FD-4AD7-BCF6-9AF5C696CE5D}"/>
          </ac:grpSpMkLst>
        </pc:grpChg>
        <pc:picChg chg="add mod ord">
          <ac:chgData name="Zhou, Zeyu" userId="810561a9-0bed-40d3-bf81-4ab1f5fef778" providerId="ADAL" clId="{8605F7FD-DA85-5F45-AF6E-B70324A2597E}" dt="2023-08-18T01:14:05.988" v="551" actId="1076"/>
          <ac:picMkLst>
            <pc:docMk/>
            <pc:sldMk cId="1703735296" sldId="259"/>
            <ac:picMk id="5" creationId="{523739CF-D9DF-3B2F-5AA0-027F8FDC1CD2}"/>
          </ac:picMkLst>
        </pc:picChg>
        <pc:picChg chg="add mod">
          <ac:chgData name="Zhou, Zeyu" userId="810561a9-0bed-40d3-bf81-4ab1f5fef778" providerId="ADAL" clId="{8605F7FD-DA85-5F45-AF6E-B70324A2597E}" dt="2023-08-18T01:14:07.338" v="552" actId="1076"/>
          <ac:picMkLst>
            <pc:docMk/>
            <pc:sldMk cId="1703735296" sldId="259"/>
            <ac:picMk id="7" creationId="{8A35D2F1-5B6C-88A2-4B99-D31E58C0686F}"/>
          </ac:picMkLst>
        </pc:picChg>
      </pc:sldChg>
      <pc:sldChg chg="addSp delSp modSp add mod">
        <pc:chgData name="Zhou, Zeyu" userId="810561a9-0bed-40d3-bf81-4ab1f5fef778" providerId="ADAL" clId="{8605F7FD-DA85-5F45-AF6E-B70324A2597E}" dt="2023-08-18T13:29:51.787" v="1089" actId="20577"/>
        <pc:sldMkLst>
          <pc:docMk/>
          <pc:sldMk cId="4131471385" sldId="260"/>
        </pc:sldMkLst>
        <pc:spChg chg="mod">
          <ac:chgData name="Zhou, Zeyu" userId="810561a9-0bed-40d3-bf81-4ab1f5fef778" providerId="ADAL" clId="{8605F7FD-DA85-5F45-AF6E-B70324A2597E}" dt="2023-08-18T13:03:10.704" v="735" actId="14100"/>
          <ac:spMkLst>
            <pc:docMk/>
            <pc:sldMk cId="4131471385" sldId="260"/>
            <ac:spMk id="3" creationId="{5C2C24E8-9FAB-C486-DF36-35BA764D3ADA}"/>
          </ac:spMkLst>
        </pc:spChg>
        <pc:spChg chg="mod">
          <ac:chgData name="Zhou, Zeyu" userId="810561a9-0bed-40d3-bf81-4ab1f5fef778" providerId="ADAL" clId="{8605F7FD-DA85-5F45-AF6E-B70324A2597E}" dt="2023-08-18T13:12:03.142" v="831" actId="14100"/>
          <ac:spMkLst>
            <pc:docMk/>
            <pc:sldMk cId="4131471385" sldId="260"/>
            <ac:spMk id="8" creationId="{17ACFF24-95B8-6E19-F0F0-F18B962416A9}"/>
          </ac:spMkLst>
        </pc:spChg>
        <pc:spChg chg="add mod">
          <ac:chgData name="Zhou, Zeyu" userId="810561a9-0bed-40d3-bf81-4ab1f5fef778" providerId="ADAL" clId="{8605F7FD-DA85-5F45-AF6E-B70324A2597E}" dt="2023-08-18T13:15:23.632" v="863" actId="1076"/>
          <ac:spMkLst>
            <pc:docMk/>
            <pc:sldMk cId="4131471385" sldId="260"/>
            <ac:spMk id="10" creationId="{944866DB-F794-4933-1B21-3996ABFE9E11}"/>
          </ac:spMkLst>
        </pc:spChg>
        <pc:spChg chg="add mod">
          <ac:chgData name="Zhou, Zeyu" userId="810561a9-0bed-40d3-bf81-4ab1f5fef778" providerId="ADAL" clId="{8605F7FD-DA85-5F45-AF6E-B70324A2597E}" dt="2023-08-18T13:15:21.772" v="862" actId="1076"/>
          <ac:spMkLst>
            <pc:docMk/>
            <pc:sldMk cId="4131471385" sldId="260"/>
            <ac:spMk id="11" creationId="{9B49D13F-6868-75F3-3D8A-B0FEEF0A9D80}"/>
          </ac:spMkLst>
        </pc:spChg>
        <pc:spChg chg="del">
          <ac:chgData name="Zhou, Zeyu" userId="810561a9-0bed-40d3-bf81-4ab1f5fef778" providerId="ADAL" clId="{8605F7FD-DA85-5F45-AF6E-B70324A2597E}" dt="2023-08-18T13:02:50.459" v="694" actId="478"/>
          <ac:spMkLst>
            <pc:docMk/>
            <pc:sldMk cId="4131471385" sldId="260"/>
            <ac:spMk id="13" creationId="{CEB867D9-3D3F-F2C6-727B-9F88CE54BCA1}"/>
          </ac:spMkLst>
        </pc:spChg>
        <pc:spChg chg="add mod">
          <ac:chgData name="Zhou, Zeyu" userId="810561a9-0bed-40d3-bf81-4ab1f5fef778" providerId="ADAL" clId="{8605F7FD-DA85-5F45-AF6E-B70324A2597E}" dt="2023-08-18T13:15:25.717" v="864" actId="1076"/>
          <ac:spMkLst>
            <pc:docMk/>
            <pc:sldMk cId="4131471385" sldId="260"/>
            <ac:spMk id="15" creationId="{DE7CE013-17A6-F540-6462-4D243D459BCC}"/>
          </ac:spMkLst>
        </pc:spChg>
        <pc:spChg chg="add mod">
          <ac:chgData name="Zhou, Zeyu" userId="810561a9-0bed-40d3-bf81-4ab1f5fef778" providerId="ADAL" clId="{8605F7FD-DA85-5F45-AF6E-B70324A2597E}" dt="2023-08-18T13:16:53.004" v="912" actId="1076"/>
          <ac:spMkLst>
            <pc:docMk/>
            <pc:sldMk cId="4131471385" sldId="260"/>
            <ac:spMk id="16" creationId="{A7DB778E-7423-0F49-2CAA-A145ECC13AC3}"/>
          </ac:spMkLst>
        </pc:spChg>
        <pc:spChg chg="del mod">
          <ac:chgData name="Zhou, Zeyu" userId="810561a9-0bed-40d3-bf81-4ab1f5fef778" providerId="ADAL" clId="{8605F7FD-DA85-5F45-AF6E-B70324A2597E}" dt="2023-08-18T13:13:27.890" v="846" actId="478"/>
          <ac:spMkLst>
            <pc:docMk/>
            <pc:sldMk cId="4131471385" sldId="260"/>
            <ac:spMk id="17" creationId="{A47A818A-5858-6AC0-DBC3-A4884F2CF9A0}"/>
          </ac:spMkLst>
        </pc:spChg>
        <pc:spChg chg="add mod">
          <ac:chgData name="Zhou, Zeyu" userId="810561a9-0bed-40d3-bf81-4ab1f5fef778" providerId="ADAL" clId="{8605F7FD-DA85-5F45-AF6E-B70324A2597E}" dt="2023-08-18T13:19:33.990" v="921" actId="14100"/>
          <ac:spMkLst>
            <pc:docMk/>
            <pc:sldMk cId="4131471385" sldId="260"/>
            <ac:spMk id="18" creationId="{ECADDD3A-8BDE-9983-26E7-CEF3E9F1BBB3}"/>
          </ac:spMkLst>
        </pc:spChg>
        <pc:spChg chg="del mod">
          <ac:chgData name="Zhou, Zeyu" userId="810561a9-0bed-40d3-bf81-4ab1f5fef778" providerId="ADAL" clId="{8605F7FD-DA85-5F45-AF6E-B70324A2597E}" dt="2023-08-18T13:13:27.890" v="846" actId="478"/>
          <ac:spMkLst>
            <pc:docMk/>
            <pc:sldMk cId="4131471385" sldId="260"/>
            <ac:spMk id="19" creationId="{A0D734C8-A028-507E-2B15-9D74B7816FEF}"/>
          </ac:spMkLst>
        </pc:spChg>
        <pc:spChg chg="del mod">
          <ac:chgData name="Zhou, Zeyu" userId="810561a9-0bed-40d3-bf81-4ab1f5fef778" providerId="ADAL" clId="{8605F7FD-DA85-5F45-AF6E-B70324A2597E}" dt="2023-08-18T13:13:27.890" v="846" actId="478"/>
          <ac:spMkLst>
            <pc:docMk/>
            <pc:sldMk cId="4131471385" sldId="260"/>
            <ac:spMk id="20" creationId="{40F8D73C-2B22-50AB-F991-45A4C8BAD0CB}"/>
          </ac:spMkLst>
        </pc:spChg>
        <pc:spChg chg="del mod">
          <ac:chgData name="Zhou, Zeyu" userId="810561a9-0bed-40d3-bf81-4ab1f5fef778" providerId="ADAL" clId="{8605F7FD-DA85-5F45-AF6E-B70324A2597E}" dt="2023-08-18T13:13:27.890" v="846" actId="478"/>
          <ac:spMkLst>
            <pc:docMk/>
            <pc:sldMk cId="4131471385" sldId="260"/>
            <ac:spMk id="21" creationId="{BF716BEE-27BB-FFC1-3595-45851DFC7A22}"/>
          </ac:spMkLst>
        </pc:spChg>
        <pc:spChg chg="add mod">
          <ac:chgData name="Zhou, Zeyu" userId="810561a9-0bed-40d3-bf81-4ab1f5fef778" providerId="ADAL" clId="{8605F7FD-DA85-5F45-AF6E-B70324A2597E}" dt="2023-08-18T13:19:42.187" v="924" actId="14100"/>
          <ac:spMkLst>
            <pc:docMk/>
            <pc:sldMk cId="4131471385" sldId="260"/>
            <ac:spMk id="22" creationId="{7AA6A3A5-0E80-373F-C6EB-BA973BB42311}"/>
          </ac:spMkLst>
        </pc:spChg>
        <pc:spChg chg="add mod">
          <ac:chgData name="Zhou, Zeyu" userId="810561a9-0bed-40d3-bf81-4ab1f5fef778" providerId="ADAL" clId="{8605F7FD-DA85-5F45-AF6E-B70324A2597E}" dt="2023-08-18T13:19:48.996" v="927" actId="14100"/>
          <ac:spMkLst>
            <pc:docMk/>
            <pc:sldMk cId="4131471385" sldId="260"/>
            <ac:spMk id="23" creationId="{BD8A616F-CE8F-681A-85E3-217BE861BABC}"/>
          </ac:spMkLst>
        </pc:spChg>
        <pc:spChg chg="add mod">
          <ac:chgData name="Zhou, Zeyu" userId="810561a9-0bed-40d3-bf81-4ab1f5fef778" providerId="ADAL" clId="{8605F7FD-DA85-5F45-AF6E-B70324A2597E}" dt="2023-08-18T13:28:44.337" v="1035" actId="1076"/>
          <ac:spMkLst>
            <pc:docMk/>
            <pc:sldMk cId="4131471385" sldId="260"/>
            <ac:spMk id="24" creationId="{FA380DEE-EC81-9A91-820E-D6914EC50321}"/>
          </ac:spMkLst>
        </pc:spChg>
        <pc:spChg chg="add mod">
          <ac:chgData name="Zhou, Zeyu" userId="810561a9-0bed-40d3-bf81-4ab1f5fef778" providerId="ADAL" clId="{8605F7FD-DA85-5F45-AF6E-B70324A2597E}" dt="2023-08-18T13:24:01.155" v="991" actId="1076"/>
          <ac:spMkLst>
            <pc:docMk/>
            <pc:sldMk cId="4131471385" sldId="260"/>
            <ac:spMk id="25" creationId="{0EA25EDC-25C3-C9CF-F29A-E4C8772198D1}"/>
          </ac:spMkLst>
        </pc:spChg>
        <pc:spChg chg="add mod">
          <ac:chgData name="Zhou, Zeyu" userId="810561a9-0bed-40d3-bf81-4ab1f5fef778" providerId="ADAL" clId="{8605F7FD-DA85-5F45-AF6E-B70324A2597E}" dt="2023-08-18T13:29:51.787" v="1089" actId="20577"/>
          <ac:spMkLst>
            <pc:docMk/>
            <pc:sldMk cId="4131471385" sldId="260"/>
            <ac:spMk id="26" creationId="{AA787967-F197-F551-2744-6B138D725B98}"/>
          </ac:spMkLst>
        </pc:spChg>
        <pc:picChg chg="add del mod">
          <ac:chgData name="Zhou, Zeyu" userId="810561a9-0bed-40d3-bf81-4ab1f5fef778" providerId="ADAL" clId="{8605F7FD-DA85-5F45-AF6E-B70324A2597E}" dt="2023-08-18T13:12:54.593" v="832" actId="478"/>
          <ac:picMkLst>
            <pc:docMk/>
            <pc:sldMk cId="4131471385" sldId="260"/>
            <ac:picMk id="4" creationId="{0D591C9D-E824-3709-E708-78FA19C7C7D9}"/>
          </ac:picMkLst>
        </pc:picChg>
        <pc:picChg chg="del">
          <ac:chgData name="Zhou, Zeyu" userId="810561a9-0bed-40d3-bf81-4ab1f5fef778" providerId="ADAL" clId="{8605F7FD-DA85-5F45-AF6E-B70324A2597E}" dt="2023-08-18T13:02:48.951" v="692" actId="478"/>
          <ac:picMkLst>
            <pc:docMk/>
            <pc:sldMk cId="4131471385" sldId="260"/>
            <ac:picMk id="5" creationId="{523739CF-D9DF-3B2F-5AA0-027F8FDC1CD2}"/>
          </ac:picMkLst>
        </pc:picChg>
        <pc:picChg chg="del">
          <ac:chgData name="Zhou, Zeyu" userId="810561a9-0bed-40d3-bf81-4ab1f5fef778" providerId="ADAL" clId="{8605F7FD-DA85-5F45-AF6E-B70324A2597E}" dt="2023-08-18T13:02:49.477" v="693" actId="478"/>
          <ac:picMkLst>
            <pc:docMk/>
            <pc:sldMk cId="4131471385" sldId="260"/>
            <ac:picMk id="7" creationId="{8A35D2F1-5B6C-88A2-4B99-D31E58C0686F}"/>
          </ac:picMkLst>
        </pc:picChg>
        <pc:picChg chg="add mod">
          <ac:chgData name="Zhou, Zeyu" userId="810561a9-0bed-40d3-bf81-4ab1f5fef778" providerId="ADAL" clId="{8605F7FD-DA85-5F45-AF6E-B70324A2597E}" dt="2023-08-18T13:15:21.772" v="862" actId="1076"/>
          <ac:picMkLst>
            <pc:docMk/>
            <pc:sldMk cId="4131471385" sldId="260"/>
            <ac:picMk id="9" creationId="{7FCB10F6-D47F-5B53-4D09-882D08BB74B6}"/>
          </ac:picMkLst>
        </pc:picChg>
        <pc:picChg chg="add mod">
          <ac:chgData name="Zhou, Zeyu" userId="810561a9-0bed-40d3-bf81-4ab1f5fef778" providerId="ADAL" clId="{8605F7FD-DA85-5F45-AF6E-B70324A2597E}" dt="2023-08-18T13:15:21.772" v="862" actId="1076"/>
          <ac:picMkLst>
            <pc:docMk/>
            <pc:sldMk cId="4131471385" sldId="260"/>
            <ac:picMk id="14" creationId="{2B8EA8D8-F6CE-72D6-5880-E186E2EA5366}"/>
          </ac:picMkLst>
        </pc:picChg>
      </pc:sldChg>
      <pc:sldChg chg="addSp delSp modSp add mod">
        <pc:chgData name="Zhou, Zeyu" userId="810561a9-0bed-40d3-bf81-4ab1f5fef778" providerId="ADAL" clId="{8605F7FD-DA85-5F45-AF6E-B70324A2597E}" dt="2023-08-18T13:53:14.263" v="1607" actId="1076"/>
        <pc:sldMkLst>
          <pc:docMk/>
          <pc:sldMk cId="1735417262" sldId="261"/>
        </pc:sldMkLst>
        <pc:spChg chg="add del mod">
          <ac:chgData name="Zhou, Zeyu" userId="810561a9-0bed-40d3-bf81-4ab1f5fef778" providerId="ADAL" clId="{8605F7FD-DA85-5F45-AF6E-B70324A2597E}" dt="2023-08-18T13:34:08.939" v="1100" actId="478"/>
          <ac:spMkLst>
            <pc:docMk/>
            <pc:sldMk cId="1735417262" sldId="261"/>
            <ac:spMk id="2" creationId="{A72D5836-EB4A-2E68-5764-79F41A4FB983}"/>
          </ac:spMkLst>
        </pc:spChg>
        <pc:spChg chg="mod">
          <ac:chgData name="Zhou, Zeyu" userId="810561a9-0bed-40d3-bf81-4ab1f5fef778" providerId="ADAL" clId="{8605F7FD-DA85-5F45-AF6E-B70324A2597E}" dt="2023-08-18T13:32:00.950" v="1097" actId="14100"/>
          <ac:spMkLst>
            <pc:docMk/>
            <pc:sldMk cId="1735417262" sldId="261"/>
            <ac:spMk id="3" creationId="{5C2C24E8-9FAB-C486-DF36-35BA764D3ADA}"/>
          </ac:spMkLst>
        </pc:spChg>
        <pc:spChg chg="add del mod">
          <ac:chgData name="Zhou, Zeyu" userId="810561a9-0bed-40d3-bf81-4ab1f5fef778" providerId="ADAL" clId="{8605F7FD-DA85-5F45-AF6E-B70324A2597E}" dt="2023-08-18T13:34:08.939" v="1100" actId="478"/>
          <ac:spMkLst>
            <pc:docMk/>
            <pc:sldMk cId="1735417262" sldId="261"/>
            <ac:spMk id="4" creationId="{5CF572CE-1170-92F7-8F51-AB6954699B87}"/>
          </ac:spMkLst>
        </pc:spChg>
        <pc:spChg chg="add del mod">
          <ac:chgData name="Zhou, Zeyu" userId="810561a9-0bed-40d3-bf81-4ab1f5fef778" providerId="ADAL" clId="{8605F7FD-DA85-5F45-AF6E-B70324A2597E}" dt="2023-08-18T13:34:08.939" v="1100" actId="478"/>
          <ac:spMkLst>
            <pc:docMk/>
            <pc:sldMk cId="1735417262" sldId="261"/>
            <ac:spMk id="7" creationId="{24A2A4E4-F7E0-66D0-3FE0-586E5F2EED8E}"/>
          </ac:spMkLst>
        </pc:spChg>
        <pc:spChg chg="del">
          <ac:chgData name="Zhou, Zeyu" userId="810561a9-0bed-40d3-bf81-4ab1f5fef778" providerId="ADAL" clId="{8605F7FD-DA85-5F45-AF6E-B70324A2597E}" dt="2023-08-18T13:31:55.117" v="1092" actId="478"/>
          <ac:spMkLst>
            <pc:docMk/>
            <pc:sldMk cId="1735417262" sldId="261"/>
            <ac:spMk id="8" creationId="{17ACFF24-95B8-6E19-F0F0-F18B962416A9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0" creationId="{944866DB-F794-4933-1B21-3996ABFE9E11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1" creationId="{9B49D13F-6868-75F3-3D8A-B0FEEF0A9D80}"/>
          </ac:spMkLst>
        </pc:spChg>
        <pc:spChg chg="add del mod">
          <ac:chgData name="Zhou, Zeyu" userId="810561a9-0bed-40d3-bf81-4ab1f5fef778" providerId="ADAL" clId="{8605F7FD-DA85-5F45-AF6E-B70324A2597E}" dt="2023-08-18T13:34:08.939" v="1100" actId="478"/>
          <ac:spMkLst>
            <pc:docMk/>
            <pc:sldMk cId="1735417262" sldId="261"/>
            <ac:spMk id="12" creationId="{10355A34-B0BE-1C11-7D76-04EFC36445AA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13" creationId="{DB746FB4-5860-0F6B-5050-BBA33FE083AA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5" creationId="{DE7CE013-17A6-F540-6462-4D243D459BCC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6" creationId="{A7DB778E-7423-0F49-2CAA-A145ECC13AC3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17" creationId="{81D13AD6-0AE9-F541-64DD-BE381E01EEDD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8" creationId="{ECADDD3A-8BDE-9983-26E7-CEF3E9F1BBB3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19" creationId="{BDD75B20-1434-43CF-13F0-83D3BC6BB25B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2" creationId="{7AA6A3A5-0E80-373F-C6EB-BA973BB42311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3" creationId="{BD8A616F-CE8F-681A-85E3-217BE861BABC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4" creationId="{FA380DEE-EC81-9A91-820E-D6914EC50321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5" creationId="{0EA25EDC-25C3-C9CF-F29A-E4C8772198D1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6" creationId="{AA787967-F197-F551-2744-6B138D725B98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27" creationId="{A00216C0-61A1-CCCA-B4CB-71DEC551CEB4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28" creationId="{9D63E463-BE87-F0E4-7CED-BBDFD9F8D00B}"/>
          </ac:spMkLst>
        </pc:spChg>
        <pc:spChg chg="add del mod">
          <ac:chgData name="Zhou, Zeyu" userId="810561a9-0bed-40d3-bf81-4ab1f5fef778" providerId="ADAL" clId="{8605F7FD-DA85-5F45-AF6E-B70324A2597E}" dt="2023-08-18T13:34:56.960" v="1116" actId="478"/>
          <ac:spMkLst>
            <pc:docMk/>
            <pc:sldMk cId="1735417262" sldId="261"/>
            <ac:spMk id="29" creationId="{B67FFE95-506E-4AFC-4742-53F68270960A}"/>
          </ac:spMkLst>
        </pc:spChg>
        <pc:spChg chg="add del mod">
          <ac:chgData name="Zhou, Zeyu" userId="810561a9-0bed-40d3-bf81-4ab1f5fef778" providerId="ADAL" clId="{8605F7FD-DA85-5F45-AF6E-B70324A2597E}" dt="2023-08-18T13:36:47.347" v="1158" actId="478"/>
          <ac:spMkLst>
            <pc:docMk/>
            <pc:sldMk cId="1735417262" sldId="261"/>
            <ac:spMk id="30" creationId="{A419C890-9C9F-90C8-7E01-7FE01793BD47}"/>
          </ac:spMkLst>
        </pc:spChg>
        <pc:spChg chg="add del mod">
          <ac:chgData name="Zhou, Zeyu" userId="810561a9-0bed-40d3-bf81-4ab1f5fef778" providerId="ADAL" clId="{8605F7FD-DA85-5F45-AF6E-B70324A2597E}" dt="2023-08-18T13:36:45.173" v="1157" actId="478"/>
          <ac:spMkLst>
            <pc:docMk/>
            <pc:sldMk cId="1735417262" sldId="261"/>
            <ac:spMk id="31" creationId="{39534865-63CB-5318-6AE6-74E06BF9CC91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32" creationId="{6331D1E8-EC57-70A0-48F5-8796B7F56669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33" creationId="{A432ABB2-03C6-5964-C8C8-EB21B10CA03E}"/>
          </ac:spMkLst>
        </pc:spChg>
        <pc:spChg chg="add mod">
          <ac:chgData name="Zhou, Zeyu" userId="810561a9-0bed-40d3-bf81-4ab1f5fef778" providerId="ADAL" clId="{8605F7FD-DA85-5F45-AF6E-B70324A2597E}" dt="2023-08-18T13:50:08.657" v="1486" actId="1076"/>
          <ac:spMkLst>
            <pc:docMk/>
            <pc:sldMk cId="1735417262" sldId="261"/>
            <ac:spMk id="34" creationId="{7C8CCECE-6E5B-191F-1389-4F4D322BCDCC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35" creationId="{B2403CFB-BAFF-6CFE-0FE5-E392879EB935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36" creationId="{5A5828AD-F3A5-A1C3-0644-703932BA7765}"/>
          </ac:spMkLst>
        </pc:spChg>
        <pc:spChg chg="add mod">
          <ac:chgData name="Zhou, Zeyu" userId="810561a9-0bed-40d3-bf81-4ab1f5fef778" providerId="ADAL" clId="{8605F7FD-DA85-5F45-AF6E-B70324A2597E}" dt="2023-08-18T13:50:08.657" v="1486" actId="1076"/>
          <ac:spMkLst>
            <pc:docMk/>
            <pc:sldMk cId="1735417262" sldId="261"/>
            <ac:spMk id="37" creationId="{9E431EE6-F8EE-41C8-54C8-43D87792E103}"/>
          </ac:spMkLst>
        </pc:spChg>
        <pc:spChg chg="add mod">
          <ac:chgData name="Zhou, Zeyu" userId="810561a9-0bed-40d3-bf81-4ab1f5fef778" providerId="ADAL" clId="{8605F7FD-DA85-5F45-AF6E-B70324A2597E}" dt="2023-08-18T13:50:08.657" v="1486" actId="1076"/>
          <ac:spMkLst>
            <pc:docMk/>
            <pc:sldMk cId="1735417262" sldId="261"/>
            <ac:spMk id="38" creationId="{934F03C8-BBAE-78A4-596E-622CA6CCF215}"/>
          </ac:spMkLst>
        </pc:spChg>
        <pc:spChg chg="add mod">
          <ac:chgData name="Zhou, Zeyu" userId="810561a9-0bed-40d3-bf81-4ab1f5fef778" providerId="ADAL" clId="{8605F7FD-DA85-5F45-AF6E-B70324A2597E}" dt="2023-08-18T13:50:08.657" v="1486" actId="1076"/>
          <ac:spMkLst>
            <pc:docMk/>
            <pc:sldMk cId="1735417262" sldId="261"/>
            <ac:spMk id="39" creationId="{55B1F2A3-BA58-CAE9-FFCC-6B015DA122A7}"/>
          </ac:spMkLst>
        </pc:spChg>
        <pc:spChg chg="add mod">
          <ac:chgData name="Zhou, Zeyu" userId="810561a9-0bed-40d3-bf81-4ab1f5fef778" providerId="ADAL" clId="{8605F7FD-DA85-5F45-AF6E-B70324A2597E}" dt="2023-08-18T13:50:17.499" v="1491" actId="1076"/>
          <ac:spMkLst>
            <pc:docMk/>
            <pc:sldMk cId="1735417262" sldId="261"/>
            <ac:spMk id="42" creationId="{1F31CA97-DA92-8706-0611-BAD44D0D459F}"/>
          </ac:spMkLst>
        </pc:spChg>
        <pc:spChg chg="add mod">
          <ac:chgData name="Zhou, Zeyu" userId="810561a9-0bed-40d3-bf81-4ab1f5fef778" providerId="ADAL" clId="{8605F7FD-DA85-5F45-AF6E-B70324A2597E}" dt="2023-08-18T13:53:14.263" v="1607" actId="1076"/>
          <ac:spMkLst>
            <pc:docMk/>
            <pc:sldMk cId="1735417262" sldId="261"/>
            <ac:spMk id="46" creationId="{2A0E723A-40D3-A3E4-AD4A-72219B726506}"/>
          </ac:spMkLst>
        </pc:spChg>
        <pc:picChg chg="del">
          <ac:chgData name="Zhou, Zeyu" userId="810561a9-0bed-40d3-bf81-4ab1f5fef778" providerId="ADAL" clId="{8605F7FD-DA85-5F45-AF6E-B70324A2597E}" dt="2023-08-18T13:31:52.303" v="1091" actId="478"/>
          <ac:picMkLst>
            <pc:docMk/>
            <pc:sldMk cId="1735417262" sldId="261"/>
            <ac:picMk id="9" creationId="{7FCB10F6-D47F-5B53-4D09-882D08BB74B6}"/>
          </ac:picMkLst>
        </pc:picChg>
        <pc:picChg chg="del">
          <ac:chgData name="Zhou, Zeyu" userId="810561a9-0bed-40d3-bf81-4ab1f5fef778" providerId="ADAL" clId="{8605F7FD-DA85-5F45-AF6E-B70324A2597E}" dt="2023-08-18T13:31:52.303" v="1091" actId="478"/>
          <ac:picMkLst>
            <pc:docMk/>
            <pc:sldMk cId="1735417262" sldId="261"/>
            <ac:picMk id="14" creationId="{2B8EA8D8-F6CE-72D6-5880-E186E2EA5366}"/>
          </ac:picMkLst>
        </pc:picChg>
        <pc:picChg chg="add mod">
          <ac:chgData name="Zhou, Zeyu" userId="810561a9-0bed-40d3-bf81-4ab1f5fef778" providerId="ADAL" clId="{8605F7FD-DA85-5F45-AF6E-B70324A2597E}" dt="2023-08-18T13:50:47.852" v="1511" actId="1076"/>
          <ac:picMkLst>
            <pc:docMk/>
            <pc:sldMk cId="1735417262" sldId="261"/>
            <ac:picMk id="44" creationId="{EFFA388F-F82F-1D08-6B7B-E309CA4AE516}"/>
          </ac:picMkLst>
        </pc:picChg>
        <pc:cxnChg chg="add del mod">
          <ac:chgData name="Zhou, Zeyu" userId="810561a9-0bed-40d3-bf81-4ab1f5fef778" providerId="ADAL" clId="{8605F7FD-DA85-5F45-AF6E-B70324A2597E}" dt="2023-08-18T13:34:08.939" v="1100" actId="478"/>
          <ac:cxnSpMkLst>
            <pc:docMk/>
            <pc:sldMk cId="1735417262" sldId="261"/>
            <ac:cxnSpMk id="5" creationId="{BF9DB4A3-F980-F0A1-3278-2354E394E329}"/>
          </ac:cxnSpMkLst>
        </pc:cxnChg>
        <pc:cxnChg chg="add del mod">
          <ac:chgData name="Zhou, Zeyu" userId="810561a9-0bed-40d3-bf81-4ab1f5fef778" providerId="ADAL" clId="{8605F7FD-DA85-5F45-AF6E-B70324A2597E}" dt="2023-08-18T13:34:08.939" v="1100" actId="478"/>
          <ac:cxnSpMkLst>
            <pc:docMk/>
            <pc:sldMk cId="1735417262" sldId="261"/>
            <ac:cxnSpMk id="6" creationId="{7FA26718-A3BD-3A4D-6089-80E959CFD905}"/>
          </ac:cxnSpMkLst>
        </pc:cxnChg>
        <pc:cxnChg chg="add mod">
          <ac:chgData name="Zhou, Zeyu" userId="810561a9-0bed-40d3-bf81-4ab1f5fef778" providerId="ADAL" clId="{8605F7FD-DA85-5F45-AF6E-B70324A2597E}" dt="2023-08-18T13:50:04.802" v="1485" actId="1076"/>
          <ac:cxnSpMkLst>
            <pc:docMk/>
            <pc:sldMk cId="1735417262" sldId="261"/>
            <ac:cxnSpMk id="20" creationId="{6E598AD4-0069-22F8-B43C-6B5E6E98F425}"/>
          </ac:cxnSpMkLst>
        </pc:cxnChg>
        <pc:cxnChg chg="add mod">
          <ac:chgData name="Zhou, Zeyu" userId="810561a9-0bed-40d3-bf81-4ab1f5fef778" providerId="ADAL" clId="{8605F7FD-DA85-5F45-AF6E-B70324A2597E}" dt="2023-08-18T13:50:04.802" v="1485" actId="1076"/>
          <ac:cxnSpMkLst>
            <pc:docMk/>
            <pc:sldMk cId="1735417262" sldId="261"/>
            <ac:cxnSpMk id="21" creationId="{3E1677B3-56E9-DD6E-D5D0-DA1F64ABA7DE}"/>
          </ac:cxnSpMkLst>
        </pc:cxnChg>
        <pc:cxnChg chg="add mod">
          <ac:chgData name="Zhou, Zeyu" userId="810561a9-0bed-40d3-bf81-4ab1f5fef778" providerId="ADAL" clId="{8605F7FD-DA85-5F45-AF6E-B70324A2597E}" dt="2023-08-18T13:50:16.051" v="1490" actId="14100"/>
          <ac:cxnSpMkLst>
            <pc:docMk/>
            <pc:sldMk cId="1735417262" sldId="261"/>
            <ac:cxnSpMk id="41" creationId="{E2D84000-D5A4-4B7B-6E67-B95DD7DA49B1}"/>
          </ac:cxnSpMkLst>
        </pc:cxnChg>
      </pc:sldChg>
      <pc:sldChg chg="addSp delSp modSp add mod">
        <pc:chgData name="Zhou, Zeyu" userId="810561a9-0bed-40d3-bf81-4ab1f5fef778" providerId="ADAL" clId="{8605F7FD-DA85-5F45-AF6E-B70324A2597E}" dt="2023-08-18T14:36:07.691" v="2462" actId="1076"/>
        <pc:sldMkLst>
          <pc:docMk/>
          <pc:sldMk cId="2594811702" sldId="262"/>
        </pc:sldMkLst>
        <pc:spChg chg="mod">
          <ac:chgData name="Zhou, Zeyu" userId="810561a9-0bed-40d3-bf81-4ab1f5fef778" providerId="ADAL" clId="{8605F7FD-DA85-5F45-AF6E-B70324A2597E}" dt="2023-08-18T13:54:54.918" v="1659" actId="1076"/>
          <ac:spMkLst>
            <pc:docMk/>
            <pc:sldMk cId="2594811702" sldId="262"/>
            <ac:spMk id="3" creationId="{5C2C24E8-9FAB-C486-DF36-35BA764D3ADA}"/>
          </ac:spMkLst>
        </pc:spChg>
        <pc:spChg chg="add mod">
          <ac:chgData name="Zhou, Zeyu" userId="810561a9-0bed-40d3-bf81-4ab1f5fef778" providerId="ADAL" clId="{8605F7FD-DA85-5F45-AF6E-B70324A2597E}" dt="2023-08-18T14:04:31.294" v="1744" actId="1076"/>
          <ac:spMkLst>
            <pc:docMk/>
            <pc:sldMk cId="2594811702" sldId="262"/>
            <ac:spMk id="5" creationId="{C98231EA-600E-11D8-98AC-1C9C9E017E9A}"/>
          </ac:spMkLst>
        </pc:spChg>
        <pc:spChg chg="add mod">
          <ac:chgData name="Zhou, Zeyu" userId="810561a9-0bed-40d3-bf81-4ab1f5fef778" providerId="ADAL" clId="{8605F7FD-DA85-5F45-AF6E-B70324A2597E}" dt="2023-08-18T14:07:25.331" v="1797" actId="1076"/>
          <ac:spMkLst>
            <pc:docMk/>
            <pc:sldMk cId="2594811702" sldId="262"/>
            <ac:spMk id="6" creationId="{24B74EE8-8650-2A1F-DA3B-028A82C0A55E}"/>
          </ac:spMkLst>
        </pc:spChg>
        <pc:spChg chg="add mod">
          <ac:chgData name="Zhou, Zeyu" userId="810561a9-0bed-40d3-bf81-4ab1f5fef778" providerId="ADAL" clId="{8605F7FD-DA85-5F45-AF6E-B70324A2597E}" dt="2023-08-18T14:16:43.145" v="2036" actId="1076"/>
          <ac:spMkLst>
            <pc:docMk/>
            <pc:sldMk cId="2594811702" sldId="262"/>
            <ac:spMk id="7" creationId="{9333FDD0-2C3F-32A2-D6DA-43ACCCABD1E8}"/>
          </ac:spMkLst>
        </pc:spChg>
        <pc:spChg chg="add mod">
          <ac:chgData name="Zhou, Zeyu" userId="810561a9-0bed-40d3-bf81-4ab1f5fef778" providerId="ADAL" clId="{8605F7FD-DA85-5F45-AF6E-B70324A2597E}" dt="2023-08-18T14:09:39.913" v="1870" actId="16959"/>
          <ac:spMkLst>
            <pc:docMk/>
            <pc:sldMk cId="2594811702" sldId="262"/>
            <ac:spMk id="8" creationId="{9122365E-B60D-E428-3C29-CB4C7FCE8324}"/>
          </ac:spMkLst>
        </pc:spChg>
        <pc:spChg chg="add mod">
          <ac:chgData name="Zhou, Zeyu" userId="810561a9-0bed-40d3-bf81-4ab1f5fef778" providerId="ADAL" clId="{8605F7FD-DA85-5F45-AF6E-B70324A2597E}" dt="2023-08-18T14:09:16.077" v="1868" actId="1076"/>
          <ac:spMkLst>
            <pc:docMk/>
            <pc:sldMk cId="2594811702" sldId="262"/>
            <ac:spMk id="9" creationId="{6D43E1B8-B30E-F2DD-556E-E064355C76A9}"/>
          </ac:spMkLst>
        </pc:spChg>
        <pc:spChg chg="add mod">
          <ac:chgData name="Zhou, Zeyu" userId="810561a9-0bed-40d3-bf81-4ab1f5fef778" providerId="ADAL" clId="{8605F7FD-DA85-5F45-AF6E-B70324A2597E}" dt="2023-08-18T14:16:45.148" v="2037" actId="1076"/>
          <ac:spMkLst>
            <pc:docMk/>
            <pc:sldMk cId="2594811702" sldId="262"/>
            <ac:spMk id="10" creationId="{E91AEDCD-7F71-E09D-ABA3-C0DA232BBE9A}"/>
          </ac:spMkLst>
        </pc:spChg>
        <pc:spChg chg="add mod">
          <ac:chgData name="Zhou, Zeyu" userId="810561a9-0bed-40d3-bf81-4ab1f5fef778" providerId="ADAL" clId="{8605F7FD-DA85-5F45-AF6E-B70324A2597E}" dt="2023-08-18T14:13:26.341" v="1979" actId="1076"/>
          <ac:spMkLst>
            <pc:docMk/>
            <pc:sldMk cId="2594811702" sldId="262"/>
            <ac:spMk id="11" creationId="{24AC8991-966B-49E3-108F-A570AF7B1025}"/>
          </ac:spMkLst>
        </pc:spChg>
        <pc:spChg chg="add mod">
          <ac:chgData name="Zhou, Zeyu" userId="810561a9-0bed-40d3-bf81-4ab1f5fef778" providerId="ADAL" clId="{8605F7FD-DA85-5F45-AF6E-B70324A2597E}" dt="2023-08-18T14:13:26.341" v="1979" actId="1076"/>
          <ac:spMkLst>
            <pc:docMk/>
            <pc:sldMk cId="2594811702" sldId="262"/>
            <ac:spMk id="12" creationId="{C836B59E-6D5B-A06A-92CE-0E1F88616777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13" creationId="{DB746FB4-5860-0F6B-5050-BBA33FE083AA}"/>
          </ac:spMkLst>
        </pc:spChg>
        <pc:spChg chg="add mod">
          <ac:chgData name="Zhou, Zeyu" userId="810561a9-0bed-40d3-bf81-4ab1f5fef778" providerId="ADAL" clId="{8605F7FD-DA85-5F45-AF6E-B70324A2597E}" dt="2023-08-18T14:14:58.365" v="2002" actId="207"/>
          <ac:spMkLst>
            <pc:docMk/>
            <pc:sldMk cId="2594811702" sldId="262"/>
            <ac:spMk id="14" creationId="{091EEA13-6CCD-45A5-B2E3-7E45AE3E8028}"/>
          </ac:spMkLst>
        </pc:spChg>
        <pc:spChg chg="add mod">
          <ac:chgData name="Zhou, Zeyu" userId="810561a9-0bed-40d3-bf81-4ab1f5fef778" providerId="ADAL" clId="{8605F7FD-DA85-5F45-AF6E-B70324A2597E}" dt="2023-08-18T14:24:12.841" v="2042" actId="400"/>
          <ac:spMkLst>
            <pc:docMk/>
            <pc:sldMk cId="2594811702" sldId="262"/>
            <ac:spMk id="15" creationId="{2B3FE67F-DB31-1653-9ADA-0A5410FEF933}"/>
          </ac:spMkLst>
        </pc:spChg>
        <pc:spChg chg="add mod">
          <ac:chgData name="Zhou, Zeyu" userId="810561a9-0bed-40d3-bf81-4ab1f5fef778" providerId="ADAL" clId="{8605F7FD-DA85-5F45-AF6E-B70324A2597E}" dt="2023-08-18T14:15:50.651" v="2021" actId="1076"/>
          <ac:spMkLst>
            <pc:docMk/>
            <pc:sldMk cId="2594811702" sldId="262"/>
            <ac:spMk id="16" creationId="{61FE821F-2EF3-2329-9E66-79E25943C225}"/>
          </ac:spMkLst>
        </pc:spChg>
        <pc:spChg chg="del">
          <ac:chgData name="Zhou, Zeyu" userId="810561a9-0bed-40d3-bf81-4ab1f5fef778" providerId="ADAL" clId="{8605F7FD-DA85-5F45-AF6E-B70324A2597E}" dt="2023-08-18T13:54:27.606" v="1610" actId="478"/>
          <ac:spMkLst>
            <pc:docMk/>
            <pc:sldMk cId="2594811702" sldId="262"/>
            <ac:spMk id="17" creationId="{81D13AD6-0AE9-F541-64DD-BE381E01EEDD}"/>
          </ac:spMkLst>
        </pc:spChg>
        <pc:spChg chg="add mod">
          <ac:chgData name="Zhou, Zeyu" userId="810561a9-0bed-40d3-bf81-4ab1f5fef778" providerId="ADAL" clId="{8605F7FD-DA85-5F45-AF6E-B70324A2597E}" dt="2023-08-18T14:16:05.488" v="2024" actId="1076"/>
          <ac:spMkLst>
            <pc:docMk/>
            <pc:sldMk cId="2594811702" sldId="262"/>
            <ac:spMk id="18" creationId="{9722EA4F-4E3B-F8AF-79D3-1586D95F16F6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19" creationId="{BDD75B20-1434-43CF-13F0-83D3BC6BB25B}"/>
          </ac:spMkLst>
        </pc:spChg>
        <pc:spChg chg="add mod">
          <ac:chgData name="Zhou, Zeyu" userId="810561a9-0bed-40d3-bf81-4ab1f5fef778" providerId="ADAL" clId="{8605F7FD-DA85-5F45-AF6E-B70324A2597E}" dt="2023-08-18T14:16:28.828" v="2035" actId="1076"/>
          <ac:spMkLst>
            <pc:docMk/>
            <pc:sldMk cId="2594811702" sldId="262"/>
            <ac:spMk id="22" creationId="{65176399-2DE1-1BFD-1EFE-2979E76075F9}"/>
          </ac:spMkLst>
        </pc:spChg>
        <pc:spChg chg="add mod">
          <ac:chgData name="Zhou, Zeyu" userId="810561a9-0bed-40d3-bf81-4ab1f5fef778" providerId="ADAL" clId="{8605F7FD-DA85-5F45-AF6E-B70324A2597E}" dt="2023-08-18T14:26:10.016" v="2091" actId="20577"/>
          <ac:spMkLst>
            <pc:docMk/>
            <pc:sldMk cId="2594811702" sldId="262"/>
            <ac:spMk id="23" creationId="{2CECDC25-4EF2-F61F-D4CC-4A01503DC832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27" creationId="{A00216C0-61A1-CCCA-B4CB-71DEC551CEB4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28" creationId="{9D63E463-BE87-F0E4-7CED-BBDFD9F8D00B}"/>
          </ac:spMkLst>
        </pc:spChg>
        <pc:spChg chg="add mod">
          <ac:chgData name="Zhou, Zeyu" userId="810561a9-0bed-40d3-bf81-4ab1f5fef778" providerId="ADAL" clId="{8605F7FD-DA85-5F45-AF6E-B70324A2597E}" dt="2023-08-18T14:27:15.288" v="2109" actId="1076"/>
          <ac:spMkLst>
            <pc:docMk/>
            <pc:sldMk cId="2594811702" sldId="262"/>
            <ac:spMk id="30" creationId="{A97AFCEF-9813-2B34-490C-3429BB2B0B53}"/>
          </ac:spMkLst>
        </pc:spChg>
        <pc:spChg chg="add del mod">
          <ac:chgData name="Zhou, Zeyu" userId="810561a9-0bed-40d3-bf81-4ab1f5fef778" providerId="ADAL" clId="{8605F7FD-DA85-5F45-AF6E-B70324A2597E}" dt="2023-08-18T14:27:18.479" v="2111"/>
          <ac:spMkLst>
            <pc:docMk/>
            <pc:sldMk cId="2594811702" sldId="262"/>
            <ac:spMk id="31" creationId="{EFB4966C-5AC1-3A5E-8BC4-9691F5C697A1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2" creationId="{6331D1E8-EC57-70A0-48F5-8796B7F56669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3" creationId="{A432ABB2-03C6-5964-C8C8-EB21B10CA03E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4" creationId="{7C8CCECE-6E5B-191F-1389-4F4D322BCDCC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5" creationId="{B2403CFB-BAFF-6CFE-0FE5-E392879EB935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6" creationId="{5A5828AD-F3A5-A1C3-0644-703932BA7765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7" creationId="{9E431EE6-F8EE-41C8-54C8-43D87792E103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8" creationId="{934F03C8-BBAE-78A4-596E-622CA6CCF215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9" creationId="{55B1F2A3-BA58-CAE9-FFCC-6B015DA122A7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42" creationId="{1F31CA97-DA92-8706-0611-BAD44D0D459F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46" creationId="{2A0E723A-40D3-A3E4-AD4A-72219B726506}"/>
          </ac:spMkLst>
        </pc:spChg>
        <pc:spChg chg="add mod">
          <ac:chgData name="Zhou, Zeyu" userId="810561a9-0bed-40d3-bf81-4ab1f5fef778" providerId="ADAL" clId="{8605F7FD-DA85-5F45-AF6E-B70324A2597E}" dt="2023-08-18T14:27:53.886" v="2121" actId="20577"/>
          <ac:spMkLst>
            <pc:docMk/>
            <pc:sldMk cId="2594811702" sldId="262"/>
            <ac:spMk id="47" creationId="{71E005E2-F51E-5AE0-02AB-AE36D5FE8C7F}"/>
          </ac:spMkLst>
        </pc:spChg>
        <pc:spChg chg="add mod">
          <ac:chgData name="Zhou, Zeyu" userId="810561a9-0bed-40d3-bf81-4ab1f5fef778" providerId="ADAL" clId="{8605F7FD-DA85-5F45-AF6E-B70324A2597E}" dt="2023-08-18T14:31:41.307" v="2256" actId="1076"/>
          <ac:spMkLst>
            <pc:docMk/>
            <pc:sldMk cId="2594811702" sldId="262"/>
            <ac:spMk id="48" creationId="{9B79B63E-EEB1-E014-FFE2-91F82796EC49}"/>
          </ac:spMkLst>
        </pc:spChg>
        <pc:spChg chg="add mod">
          <ac:chgData name="Zhou, Zeyu" userId="810561a9-0bed-40d3-bf81-4ab1f5fef778" providerId="ADAL" clId="{8605F7FD-DA85-5F45-AF6E-B70324A2597E}" dt="2023-08-18T14:31:41.307" v="2256" actId="1076"/>
          <ac:spMkLst>
            <pc:docMk/>
            <pc:sldMk cId="2594811702" sldId="262"/>
            <ac:spMk id="53" creationId="{63D68480-7F90-C87C-958B-3B941C15B2D7}"/>
          </ac:spMkLst>
        </pc:spChg>
        <pc:spChg chg="add mod">
          <ac:chgData name="Zhou, Zeyu" userId="810561a9-0bed-40d3-bf81-4ab1f5fef778" providerId="ADAL" clId="{8605F7FD-DA85-5F45-AF6E-B70324A2597E}" dt="2023-08-18T14:31:44.712" v="2257" actId="1076"/>
          <ac:spMkLst>
            <pc:docMk/>
            <pc:sldMk cId="2594811702" sldId="262"/>
            <ac:spMk id="57" creationId="{A22FD16A-D40F-4C5C-1DB3-98FC3091232C}"/>
          </ac:spMkLst>
        </pc:spChg>
        <pc:spChg chg="add mod">
          <ac:chgData name="Zhou, Zeyu" userId="810561a9-0bed-40d3-bf81-4ab1f5fef778" providerId="ADAL" clId="{8605F7FD-DA85-5F45-AF6E-B70324A2597E}" dt="2023-08-18T14:34:22.749" v="2375" actId="1076"/>
          <ac:spMkLst>
            <pc:docMk/>
            <pc:sldMk cId="2594811702" sldId="262"/>
            <ac:spMk id="58" creationId="{5927BB3E-A9DE-2D71-A54C-BC2B569EDB34}"/>
          </ac:spMkLst>
        </pc:spChg>
        <pc:spChg chg="add mod">
          <ac:chgData name="Zhou, Zeyu" userId="810561a9-0bed-40d3-bf81-4ab1f5fef778" providerId="ADAL" clId="{8605F7FD-DA85-5F45-AF6E-B70324A2597E}" dt="2023-08-18T14:36:07.691" v="2462" actId="1076"/>
          <ac:spMkLst>
            <pc:docMk/>
            <pc:sldMk cId="2594811702" sldId="262"/>
            <ac:spMk id="59" creationId="{F7E8820A-3D8E-8A37-4EFD-7EBE85B4FE50}"/>
          </ac:spMkLst>
        </pc:spChg>
        <pc:picChg chg="add mod">
          <ac:chgData name="Zhou, Zeyu" userId="810561a9-0bed-40d3-bf81-4ab1f5fef778" providerId="ADAL" clId="{8605F7FD-DA85-5F45-AF6E-B70324A2597E}" dt="2023-08-18T13:58:25.491" v="1677" actId="1076"/>
          <ac:picMkLst>
            <pc:docMk/>
            <pc:sldMk cId="2594811702" sldId="262"/>
            <ac:picMk id="4" creationId="{3160093F-0960-1221-6A3A-A278D42B1E6D}"/>
          </ac:picMkLst>
        </pc:picChg>
        <pc:picChg chg="del">
          <ac:chgData name="Zhou, Zeyu" userId="810561a9-0bed-40d3-bf81-4ab1f5fef778" providerId="ADAL" clId="{8605F7FD-DA85-5F45-AF6E-B70324A2597E}" dt="2023-08-18T13:54:23.337" v="1609" actId="478"/>
          <ac:picMkLst>
            <pc:docMk/>
            <pc:sldMk cId="2594811702" sldId="262"/>
            <ac:picMk id="44" creationId="{EFFA388F-F82F-1D08-6B7B-E309CA4AE516}"/>
          </ac:picMkLst>
        </pc:picChg>
        <pc:picChg chg="add mod">
          <ac:chgData name="Zhou, Zeyu" userId="810561a9-0bed-40d3-bf81-4ab1f5fef778" providerId="ADAL" clId="{8605F7FD-DA85-5F45-AF6E-B70324A2597E}" dt="2023-08-18T13:58:22.261" v="1674" actId="14100"/>
          <ac:picMkLst>
            <pc:docMk/>
            <pc:sldMk cId="2594811702" sldId="262"/>
            <ac:picMk id="1026" creationId="{4233F0BA-DF10-01A5-C771-EBE88AA54C00}"/>
          </ac:picMkLst>
        </pc:picChg>
        <pc:picChg chg="add mod">
          <ac:chgData name="Zhou, Zeyu" userId="810561a9-0bed-40d3-bf81-4ab1f5fef778" providerId="ADAL" clId="{8605F7FD-DA85-5F45-AF6E-B70324A2597E}" dt="2023-08-18T14:25:19.304" v="2048" actId="1076"/>
          <ac:picMkLst>
            <pc:docMk/>
            <pc:sldMk cId="2594811702" sldId="262"/>
            <ac:picMk id="1028" creationId="{6C8D2A95-9694-D36D-1BF9-307FE0408338}"/>
          </ac:picMkLst>
        </pc:picChg>
        <pc:cxnChg chg="del">
          <ac:chgData name="Zhou, Zeyu" userId="810561a9-0bed-40d3-bf81-4ab1f5fef778" providerId="ADAL" clId="{8605F7FD-DA85-5F45-AF6E-B70324A2597E}" dt="2023-08-18T13:54:23.337" v="1609" actId="478"/>
          <ac:cxnSpMkLst>
            <pc:docMk/>
            <pc:sldMk cId="2594811702" sldId="262"/>
            <ac:cxnSpMk id="20" creationId="{6E598AD4-0069-22F8-B43C-6B5E6E98F425}"/>
          </ac:cxnSpMkLst>
        </pc:cxnChg>
        <pc:cxnChg chg="del">
          <ac:chgData name="Zhou, Zeyu" userId="810561a9-0bed-40d3-bf81-4ab1f5fef778" providerId="ADAL" clId="{8605F7FD-DA85-5F45-AF6E-B70324A2597E}" dt="2023-08-18T13:54:23.337" v="1609" actId="478"/>
          <ac:cxnSpMkLst>
            <pc:docMk/>
            <pc:sldMk cId="2594811702" sldId="262"/>
            <ac:cxnSpMk id="21" creationId="{3E1677B3-56E9-DD6E-D5D0-DA1F64ABA7DE}"/>
          </ac:cxnSpMkLst>
        </pc:cxnChg>
        <pc:cxnChg chg="add mod">
          <ac:chgData name="Zhou, Zeyu" userId="810561a9-0bed-40d3-bf81-4ab1f5fef778" providerId="ADAL" clId="{8605F7FD-DA85-5F45-AF6E-B70324A2597E}" dt="2023-08-18T14:27:02.058" v="2104" actId="692"/>
          <ac:cxnSpMkLst>
            <pc:docMk/>
            <pc:sldMk cId="2594811702" sldId="262"/>
            <ac:cxnSpMk id="25" creationId="{D3ACC0EA-90F5-2F42-0BDE-88A393BACBAE}"/>
          </ac:cxnSpMkLst>
        </pc:cxnChg>
        <pc:cxnChg chg="add mod">
          <ac:chgData name="Zhou, Zeyu" userId="810561a9-0bed-40d3-bf81-4ab1f5fef778" providerId="ADAL" clId="{8605F7FD-DA85-5F45-AF6E-B70324A2597E}" dt="2023-08-18T14:27:47.649" v="2116" actId="14100"/>
          <ac:cxnSpMkLst>
            <pc:docMk/>
            <pc:sldMk cId="2594811702" sldId="262"/>
            <ac:cxnSpMk id="40" creationId="{9F74A335-D2E5-0992-12FE-6FDCD22DC9CF}"/>
          </ac:cxnSpMkLst>
        </pc:cxnChg>
        <pc:cxnChg chg="del">
          <ac:chgData name="Zhou, Zeyu" userId="810561a9-0bed-40d3-bf81-4ab1f5fef778" providerId="ADAL" clId="{8605F7FD-DA85-5F45-AF6E-B70324A2597E}" dt="2023-08-18T13:54:23.337" v="1609" actId="478"/>
          <ac:cxnSpMkLst>
            <pc:docMk/>
            <pc:sldMk cId="2594811702" sldId="262"/>
            <ac:cxnSpMk id="41" creationId="{E2D84000-D5A4-4B7B-6E67-B95DD7DA49B1}"/>
          </ac:cxnSpMkLst>
        </pc:cxnChg>
        <pc:cxnChg chg="add mod">
          <ac:chgData name="Zhou, Zeyu" userId="810561a9-0bed-40d3-bf81-4ab1f5fef778" providerId="ADAL" clId="{8605F7FD-DA85-5F45-AF6E-B70324A2597E}" dt="2023-08-18T14:31:41.307" v="2256" actId="1076"/>
          <ac:cxnSpMkLst>
            <pc:docMk/>
            <pc:sldMk cId="2594811702" sldId="262"/>
            <ac:cxnSpMk id="49" creationId="{32ABCF9F-A145-674A-DF92-D1E90DDA1D9A}"/>
          </ac:cxnSpMkLst>
        </pc:cxnChg>
        <pc:cxnChg chg="add mod">
          <ac:chgData name="Zhou, Zeyu" userId="810561a9-0bed-40d3-bf81-4ab1f5fef778" providerId="ADAL" clId="{8605F7FD-DA85-5F45-AF6E-B70324A2597E}" dt="2023-08-18T14:31:41.307" v="2256" actId="1076"/>
          <ac:cxnSpMkLst>
            <pc:docMk/>
            <pc:sldMk cId="2594811702" sldId="262"/>
            <ac:cxnSpMk id="54" creationId="{187B14CE-5AD0-81AB-5E71-9DCE3187830E}"/>
          </ac:cxnSpMkLst>
        </pc:cxnChg>
      </pc:sldChg>
      <pc:sldChg chg="addSp delSp modSp add mod">
        <pc:chgData name="Zhou, Zeyu" userId="810561a9-0bed-40d3-bf81-4ab1f5fef778" providerId="ADAL" clId="{8605F7FD-DA85-5F45-AF6E-B70324A2597E}" dt="2023-08-18T15:00:39.729" v="2914" actId="20577"/>
        <pc:sldMkLst>
          <pc:docMk/>
          <pc:sldMk cId="1961685347" sldId="263"/>
        </pc:sldMkLst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" creationId="{36CCCD4F-3067-4A6E-73B2-10F51D6850B1}"/>
          </ac:spMkLst>
        </pc:spChg>
        <pc:spChg chg="mod">
          <ac:chgData name="Zhou, Zeyu" userId="810561a9-0bed-40d3-bf81-4ab1f5fef778" providerId="ADAL" clId="{8605F7FD-DA85-5F45-AF6E-B70324A2597E}" dt="2023-08-18T15:00:04.803" v="2893" actId="20577"/>
          <ac:spMkLst>
            <pc:docMk/>
            <pc:sldMk cId="1961685347" sldId="263"/>
            <ac:spMk id="3" creationId="{5C2C24E8-9FAB-C486-DF36-35BA764D3ADA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" creationId="{C98231EA-600E-11D8-98AC-1C9C9E017E9A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6" creationId="{24B74EE8-8650-2A1F-DA3B-028A82C0A55E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7" creationId="{9333FDD0-2C3F-32A2-D6DA-43ACCCABD1E8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8" creationId="{9122365E-B60D-E428-3C29-CB4C7FCE8324}"/>
          </ac:spMkLst>
        </pc:spChg>
        <pc:spChg chg="del">
          <ac:chgData name="Zhou, Zeyu" userId="810561a9-0bed-40d3-bf81-4ab1f5fef778" providerId="ADAL" clId="{8605F7FD-DA85-5F45-AF6E-B70324A2597E}" dt="2023-08-18T14:36:22.851" v="2465" actId="478"/>
          <ac:spMkLst>
            <pc:docMk/>
            <pc:sldMk cId="1961685347" sldId="263"/>
            <ac:spMk id="9" creationId="{6D43E1B8-B30E-F2DD-556E-E064355C76A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0" creationId="{E91AEDCD-7F71-E09D-ABA3-C0DA232BBE9A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1" creationId="{24AC8991-966B-49E3-108F-A570AF7B1025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2" creationId="{C836B59E-6D5B-A06A-92CE-0E1F88616777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13" creationId="{A0EA1EFB-83AB-3A8E-AC8F-3270EC46616B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4" creationId="{091EEA13-6CCD-45A5-B2E3-7E45AE3E8028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5" creationId="{2B3FE67F-DB31-1653-9ADA-0A5410FEF933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6" creationId="{61FE821F-2EF3-2329-9E66-79E25943C225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17" creationId="{5C53543B-6D71-FD3A-3443-C73CDE22EF96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8" creationId="{9722EA4F-4E3B-F8AF-79D3-1586D95F16F6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19" creationId="{2EBCDA86-75DD-4318-04BF-7A3859DE74D8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1" creationId="{2FD6FBC1-B768-39D2-D762-717449173F3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22" creationId="{65176399-2DE1-1BFD-1EFE-2979E76075F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23" creationId="{2CECDC25-4EF2-F61F-D4CC-4A01503DC832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4" creationId="{3AD4E96D-DA73-C55B-ACC7-B8753999A476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6" creationId="{C8218345-6764-A029-1B7B-6A8DE7DFDA6B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7" creationId="{280D33C0-A0F6-6F3E-20BC-64DF99D1A858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8" creationId="{0BD7C538-03C9-AF5F-1809-EE36893B0C16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9" creationId="{C3508EAE-2C77-76D3-A292-1F03449E0A24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30" creationId="{A97AFCEF-9813-2B34-490C-3429BB2B0B53}"/>
          </ac:spMkLst>
        </pc:spChg>
        <pc:spChg chg="add mod">
          <ac:chgData name="Zhou, Zeyu" userId="810561a9-0bed-40d3-bf81-4ab1f5fef778" providerId="ADAL" clId="{8605F7FD-DA85-5F45-AF6E-B70324A2597E}" dt="2023-08-18T15:00:39.729" v="2914" actId="20577"/>
          <ac:spMkLst>
            <pc:docMk/>
            <pc:sldMk cId="1961685347" sldId="263"/>
            <ac:spMk id="31" creationId="{0A46F022-C461-5271-4E1F-10ED27361AB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47" creationId="{71E005E2-F51E-5AE0-02AB-AE36D5FE8C7F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48" creationId="{9B79B63E-EEB1-E014-FFE2-91F82796EC4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3" creationId="{63D68480-7F90-C87C-958B-3B941C15B2D7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7" creationId="{A22FD16A-D40F-4C5C-1DB3-98FC3091232C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8" creationId="{5927BB3E-A9DE-2D71-A54C-BC2B569EDB34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9" creationId="{F7E8820A-3D8E-8A37-4EFD-7EBE85B4FE50}"/>
          </ac:spMkLst>
        </pc:spChg>
        <pc:picChg chg="del">
          <ac:chgData name="Zhou, Zeyu" userId="810561a9-0bed-40d3-bf81-4ab1f5fef778" providerId="ADAL" clId="{8605F7FD-DA85-5F45-AF6E-B70324A2597E}" dt="2023-08-18T14:36:20.372" v="2464" actId="478"/>
          <ac:picMkLst>
            <pc:docMk/>
            <pc:sldMk cId="1961685347" sldId="263"/>
            <ac:picMk id="4" creationId="{3160093F-0960-1221-6A3A-A278D42B1E6D}"/>
          </ac:picMkLst>
        </pc:picChg>
        <pc:picChg chg="del">
          <ac:chgData name="Zhou, Zeyu" userId="810561a9-0bed-40d3-bf81-4ab1f5fef778" providerId="ADAL" clId="{8605F7FD-DA85-5F45-AF6E-B70324A2597E}" dt="2023-08-18T14:36:20.372" v="2464" actId="478"/>
          <ac:picMkLst>
            <pc:docMk/>
            <pc:sldMk cId="1961685347" sldId="263"/>
            <ac:picMk id="1026" creationId="{4233F0BA-DF10-01A5-C771-EBE88AA54C00}"/>
          </ac:picMkLst>
        </pc:picChg>
        <pc:picChg chg="del">
          <ac:chgData name="Zhou, Zeyu" userId="810561a9-0bed-40d3-bf81-4ab1f5fef778" providerId="ADAL" clId="{8605F7FD-DA85-5F45-AF6E-B70324A2597E}" dt="2023-08-18T14:36:20.372" v="2464" actId="478"/>
          <ac:picMkLst>
            <pc:docMk/>
            <pc:sldMk cId="1961685347" sldId="263"/>
            <ac:picMk id="1028" creationId="{6C8D2A95-9694-D36D-1BF9-307FE0408338}"/>
          </ac:picMkLst>
        </pc:picChg>
        <pc:cxnChg chg="del">
          <ac:chgData name="Zhou, Zeyu" userId="810561a9-0bed-40d3-bf81-4ab1f5fef778" providerId="ADAL" clId="{8605F7FD-DA85-5F45-AF6E-B70324A2597E}" dt="2023-08-18T14:36:20.372" v="2464" actId="478"/>
          <ac:cxnSpMkLst>
            <pc:docMk/>
            <pc:sldMk cId="1961685347" sldId="263"/>
            <ac:cxnSpMk id="25" creationId="{D3ACC0EA-90F5-2F42-0BDE-88A393BACBAE}"/>
          </ac:cxnSpMkLst>
        </pc:cxnChg>
        <pc:cxnChg chg="del">
          <ac:chgData name="Zhou, Zeyu" userId="810561a9-0bed-40d3-bf81-4ab1f5fef778" providerId="ADAL" clId="{8605F7FD-DA85-5F45-AF6E-B70324A2597E}" dt="2023-08-18T14:36:20.372" v="2464" actId="478"/>
          <ac:cxnSpMkLst>
            <pc:docMk/>
            <pc:sldMk cId="1961685347" sldId="263"/>
            <ac:cxnSpMk id="40" creationId="{9F74A335-D2E5-0992-12FE-6FDCD22DC9CF}"/>
          </ac:cxnSpMkLst>
        </pc:cxnChg>
        <pc:cxnChg chg="del">
          <ac:chgData name="Zhou, Zeyu" userId="810561a9-0bed-40d3-bf81-4ab1f5fef778" providerId="ADAL" clId="{8605F7FD-DA85-5F45-AF6E-B70324A2597E}" dt="2023-08-18T14:36:20.372" v="2464" actId="478"/>
          <ac:cxnSpMkLst>
            <pc:docMk/>
            <pc:sldMk cId="1961685347" sldId="263"/>
            <ac:cxnSpMk id="49" creationId="{32ABCF9F-A145-674A-DF92-D1E90DDA1D9A}"/>
          </ac:cxnSpMkLst>
        </pc:cxnChg>
        <pc:cxnChg chg="del">
          <ac:chgData name="Zhou, Zeyu" userId="810561a9-0bed-40d3-bf81-4ab1f5fef778" providerId="ADAL" clId="{8605F7FD-DA85-5F45-AF6E-B70324A2597E}" dt="2023-08-18T14:36:20.372" v="2464" actId="478"/>
          <ac:cxnSpMkLst>
            <pc:docMk/>
            <pc:sldMk cId="1961685347" sldId="263"/>
            <ac:cxnSpMk id="54" creationId="{187B14CE-5AD0-81AB-5E71-9DCE3187830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415A6-FFBD-014C-BFD3-41C681451BFF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9B6FB-D222-EC4E-8344-CA4B35FC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3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3621-3B73-064B-8858-203AAA319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25A1D-CD89-9A45-A1FA-3349D48D9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336B-13B3-3D48-8A4E-DDE96C14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366F4-2AEF-F744-AB08-809A4674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6F59-4A6D-5D45-B399-769B578B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5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6002-6AF4-C847-8F58-B9E10EB8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76344-810E-7C49-8D59-67A021E4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8B270-2049-3841-B104-9EADFA18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15A43-E911-7844-AB1D-9E7080FD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0689-9767-8546-90C5-B8659370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6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28B26-363D-D240-A662-3AB26EAD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129DC-D8BF-5B48-8A11-35940D502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8D2D-916F-634D-AFA3-5D06E0EB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49F11-1038-4641-9247-59B931ED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73A24-4E69-284D-BE60-8EE9290F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7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6556-0D03-7042-BBE2-DBB739B6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64B9F-92AE-B749-80E8-FE11FF5A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43D4-851C-B64D-AAA3-7ACCA38C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1701-0E65-8745-A7A0-1B74B18B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BFE1A-6BBC-274B-A933-720F0D9D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17FB-99B9-734E-9969-82B4B940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A927D-CE51-1C46-9E49-7E343540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F7D62-3163-3442-B6C1-4BCBC248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568A-CFF5-5E45-91C9-3E5C3453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C0DDA-7779-3640-9D0D-0FB0FECA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5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2B3B-5563-B44F-A9EE-CC33C523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ED27-02FB-4247-A5C9-DFE8CC703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C2C54-4CDB-B24C-A4E9-9D20E5EE4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FD9F2-A102-9D4C-806E-1F94A190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8EFAF-D842-8F49-8BD0-95B2C9EE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5DB50-7B8D-A34C-BD5E-4454EA33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5FC-3DAB-6847-AB90-45CCAD50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35CE7-7F82-274C-9225-F7C79157D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B6FA3-4495-7A42-A2C7-199447E25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07F41-9B39-8C4F-A4C3-CDF9A2B04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697C8-E98D-5B49-A7C7-67D65EEBE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64E45-232A-5A43-BD40-7A3C54EB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7/19/24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337D9-386C-F044-9AFC-6D6AA838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FA3DB-CD01-5747-8311-27D29C4E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0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6A3F-B638-3D4F-8052-5904A04C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D2013-5C81-B340-A52D-846F8AC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CF5D3-CA3D-B04F-93E7-FABC9186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8AA78-C1A8-6C45-B459-5D513D88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5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881AE-2F07-F34E-9A1F-FFFE2B51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7/19/24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ABE8A-94B3-2F41-A63A-E7B45D01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C8C36-9FF4-A449-9531-C6863D52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706D-D2BB-B74E-B0B9-77E2669B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6EB1-D579-BD49-97A7-7FC55DB74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B726E-C8C8-F041-AB41-A262B8F67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733D1-6CD8-8942-B83F-0BEA5820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6430C-AA0C-CF48-948D-EA90CC3E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9D525-4431-E44B-ABE4-D2B134A9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0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44D8-E858-6E4B-A034-FDC70103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B4AE7-5E6C-F440-96C4-5F7364D7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34EFB-5C1F-A343-95FE-1979A60F1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C8540-833C-DD4A-9D28-24A4C94A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925CE-3420-D746-8350-81DE0455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A6B29-5DD2-A744-83EC-B7A75199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8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8FCFF-E037-D743-87CA-E497A06D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2FDCF-A9BC-C34C-B375-C3724C096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74C11-443C-3149-A07F-95A6113DD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60657-D885-2D4B-83E0-74751828CC26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266B-B372-F54D-8C8C-739DF0A58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E3B1-BE4E-1646-9B9F-81B48A944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9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png"/><Relationship Id="rId3" Type="http://schemas.openxmlformats.org/officeDocument/2006/relationships/image" Target="../media/image14.jpeg"/><Relationship Id="rId7" Type="http://schemas.openxmlformats.org/officeDocument/2006/relationships/image" Target="../media/image25.png"/><Relationship Id="rId12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6.jpeg"/><Relationship Id="rId5" Type="http://schemas.openxmlformats.org/officeDocument/2006/relationships/image" Target="../media/image23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27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2997F-6513-58B0-FC81-5E91899EAD2F}"/>
              </a:ext>
            </a:extLst>
          </p:cNvPr>
          <p:cNvSpPr txBox="1"/>
          <p:nvPr/>
        </p:nvSpPr>
        <p:spPr>
          <a:xfrm>
            <a:off x="1566041" y="1156138"/>
            <a:ext cx="90599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Tracer Kinetic Modeling </a:t>
            </a:r>
          </a:p>
          <a:p>
            <a:pPr algn="ctr"/>
            <a:r>
              <a:rPr lang="en-US" sz="2800" dirty="0"/>
              <a:t>And</a:t>
            </a:r>
          </a:p>
          <a:p>
            <a:pPr algn="ctr"/>
            <a:r>
              <a:rPr lang="en-US" sz="2800" dirty="0"/>
              <a:t>1-Tissue Compartment Model (1TCM)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C24E8-9FAB-C486-DF36-35BA764D3ADA}"/>
              </a:ext>
            </a:extLst>
          </p:cNvPr>
          <p:cNvSpPr txBox="1"/>
          <p:nvPr/>
        </p:nvSpPr>
        <p:spPr>
          <a:xfrm>
            <a:off x="4183117" y="3857297"/>
            <a:ext cx="3825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Aug 18, 2023</a:t>
            </a:r>
          </a:p>
          <a:p>
            <a:pPr algn="ctr"/>
            <a:r>
              <a:rPr lang="en-US" sz="2000" dirty="0" err="1"/>
              <a:t>Zeyu</a:t>
            </a:r>
            <a:r>
              <a:rPr lang="en-US" sz="2000" dirty="0"/>
              <a:t> Zhou</a:t>
            </a:r>
          </a:p>
          <a:p>
            <a:pPr algn="ctr"/>
            <a:r>
              <a:rPr lang="en-US" sz="2000" dirty="0"/>
              <a:t>MIRA Group Meeting Review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527354-D527-0266-869F-21DE3737864C}"/>
              </a:ext>
            </a:extLst>
          </p:cNvPr>
          <p:cNvSpPr/>
          <p:nvPr/>
        </p:nvSpPr>
        <p:spPr>
          <a:xfrm>
            <a:off x="4282633" y="1156138"/>
            <a:ext cx="1041721" cy="52219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8AF46-3811-DB30-36E8-B53C008F01AF}"/>
              </a:ext>
            </a:extLst>
          </p:cNvPr>
          <p:cNvSpPr txBox="1"/>
          <p:nvPr/>
        </p:nvSpPr>
        <p:spPr>
          <a:xfrm>
            <a:off x="3072746" y="509806"/>
            <a:ext cx="1605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e.g. [18F]FDG</a:t>
            </a:r>
          </a:p>
          <a:p>
            <a:r>
              <a:rPr lang="en-US" dirty="0">
                <a:solidFill>
                  <a:srgbClr val="00B0F0"/>
                </a:solidFill>
              </a:rPr>
              <a:t>[18F]VAT</a:t>
            </a:r>
          </a:p>
          <a:p>
            <a:r>
              <a:rPr lang="en-US" dirty="0" err="1">
                <a:solidFill>
                  <a:srgbClr val="00B0F0"/>
                </a:solidFill>
              </a:rPr>
              <a:t>Lingand</a:t>
            </a:r>
            <a:r>
              <a:rPr lang="en-US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56EB32-9CC9-3825-A6A8-5579BD414B5C}"/>
              </a:ext>
            </a:extLst>
          </p:cNvPr>
          <p:cNvSpPr/>
          <p:nvPr/>
        </p:nvSpPr>
        <p:spPr>
          <a:xfrm>
            <a:off x="5324354" y="1156137"/>
            <a:ext cx="1041721" cy="52219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1F622E-F12D-EBB5-E23C-2D613B1E1F04}"/>
              </a:ext>
            </a:extLst>
          </p:cNvPr>
          <p:cNvSpPr txBox="1"/>
          <p:nvPr/>
        </p:nvSpPr>
        <p:spPr>
          <a:xfrm>
            <a:off x="5324354" y="786805"/>
            <a:ext cx="190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motion, change</a:t>
            </a:r>
          </a:p>
        </p:txBody>
      </p:sp>
    </p:spTree>
    <p:extLst>
      <p:ext uri="{BB962C8B-B14F-4D97-AF65-F5344CB8AC3E}">
        <p14:creationId xmlns:p14="http://schemas.microsoft.com/office/powerpoint/2010/main" val="62573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2C24E8-9FAB-C486-DF36-35BA764D3ADA}"/>
              </a:ext>
            </a:extLst>
          </p:cNvPr>
          <p:cNvSpPr txBox="1"/>
          <p:nvPr/>
        </p:nvSpPr>
        <p:spPr>
          <a:xfrm>
            <a:off x="-150471" y="0"/>
            <a:ext cx="1812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/>
              <a:t>Motivation</a:t>
            </a:r>
            <a:endParaRPr lang="en-US" sz="2000" u="sng" dirty="0"/>
          </a:p>
        </p:txBody>
      </p:sp>
      <p:pic>
        <p:nvPicPr>
          <p:cNvPr id="5" name="Picture 4" descr="A diagram of a cell cycle&#10;&#10;Description automatically generated">
            <a:extLst>
              <a:ext uri="{FF2B5EF4-FFF2-40B4-BE49-F238E27FC236}">
                <a16:creationId xmlns:a16="http://schemas.microsoft.com/office/drawing/2014/main" id="{523739CF-D9DF-3B2F-5AA0-027F8FDC1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82" y="1060188"/>
            <a:ext cx="5199038" cy="3344669"/>
          </a:xfrm>
          <a:prstGeom prst="rect">
            <a:avLst/>
          </a:prstGeom>
        </p:spPr>
      </p:pic>
      <p:pic>
        <p:nvPicPr>
          <p:cNvPr id="7" name="Picture 6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8A35D2F1-5B6C-88A2-4B99-D31E58C06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73" y="1035786"/>
            <a:ext cx="5773820" cy="2329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ACFF24-95B8-6E19-F0F0-F18B962416A9}"/>
              </a:ext>
            </a:extLst>
          </p:cNvPr>
          <p:cNvSpPr txBox="1"/>
          <p:nvPr/>
        </p:nvSpPr>
        <p:spPr>
          <a:xfrm>
            <a:off x="322181" y="475015"/>
            <a:ext cx="7769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A. Estimate the time course of states of tracer that we are interest 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B867D9-3D3F-F2C6-727B-9F88CE54BCA1}"/>
              </a:ext>
            </a:extLst>
          </p:cNvPr>
          <p:cNvSpPr txBox="1"/>
          <p:nvPr/>
        </p:nvSpPr>
        <p:spPr>
          <a:xfrm>
            <a:off x="6388449" y="3813828"/>
            <a:ext cx="55674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Figure source: Evan Morris, ”Everything You Wanted to Know about what we Measure with PET – but were Afraid to Ask”, talk, June 2012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7A818A-5858-6AC0-DBC3-A4884F2CF9A0}"/>
              </a:ext>
            </a:extLst>
          </p:cNvPr>
          <p:cNvSpPr txBox="1"/>
          <p:nvPr/>
        </p:nvSpPr>
        <p:spPr>
          <a:xfrm>
            <a:off x="322182" y="5114925"/>
            <a:ext cx="3189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B. Often, model parameters 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A0D734C8-A028-507E-2B15-9D74B7816FEF}"/>
              </a:ext>
            </a:extLst>
          </p:cNvPr>
          <p:cNvSpPr/>
          <p:nvPr/>
        </p:nvSpPr>
        <p:spPr>
          <a:xfrm>
            <a:off x="3511943" y="5208895"/>
            <a:ext cx="1173345" cy="2121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F8D73C-2B22-50AB-F991-45A4C8BAD0CB}"/>
              </a:ext>
            </a:extLst>
          </p:cNvPr>
          <p:cNvSpPr txBox="1"/>
          <p:nvPr/>
        </p:nvSpPr>
        <p:spPr>
          <a:xfrm>
            <a:off x="3715493" y="4875579"/>
            <a:ext cx="103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reflect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716BEE-27BB-FFC1-3595-45851DFC7A22}"/>
              </a:ext>
            </a:extLst>
          </p:cNvPr>
          <p:cNvSpPr txBox="1"/>
          <p:nvPr/>
        </p:nvSpPr>
        <p:spPr>
          <a:xfrm>
            <a:off x="4818664" y="5114925"/>
            <a:ext cx="5045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physiological and biochemical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170373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2C24E8-9FAB-C486-DF36-35BA764D3ADA}"/>
              </a:ext>
            </a:extLst>
          </p:cNvPr>
          <p:cNvSpPr txBox="1"/>
          <p:nvPr/>
        </p:nvSpPr>
        <p:spPr>
          <a:xfrm>
            <a:off x="0" y="0"/>
            <a:ext cx="243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Compartment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CFF24-95B8-6E19-F0F0-F18B962416A9}"/>
              </a:ext>
            </a:extLst>
          </p:cNvPr>
          <p:cNvSpPr txBox="1"/>
          <p:nvPr/>
        </p:nvSpPr>
        <p:spPr>
          <a:xfrm>
            <a:off x="348534" y="533371"/>
            <a:ext cx="8860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Compartment: A possible state (physical location or chemical state) of the tracer </a:t>
            </a:r>
          </a:p>
        </p:txBody>
      </p:sp>
      <p:pic>
        <p:nvPicPr>
          <p:cNvPr id="9" name="Picture 8" descr="A diagram of a curved section&#10;&#10;Description automatically generated with medium confidence">
            <a:extLst>
              <a:ext uri="{FF2B5EF4-FFF2-40B4-BE49-F238E27FC236}">
                <a16:creationId xmlns:a16="http://schemas.microsoft.com/office/drawing/2014/main" id="{7FCB10F6-D47F-5B53-4D09-882D08BB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2" y="1346877"/>
            <a:ext cx="2670395" cy="3330319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44866DB-F794-4933-1B21-3996ABFE9E11}"/>
              </a:ext>
            </a:extLst>
          </p:cNvPr>
          <p:cNvSpPr/>
          <p:nvPr/>
        </p:nvSpPr>
        <p:spPr>
          <a:xfrm>
            <a:off x="2975870" y="2660960"/>
            <a:ext cx="586673" cy="7150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49D13F-6868-75F3-3D8A-B0FEEF0A9D80}"/>
              </a:ext>
            </a:extLst>
          </p:cNvPr>
          <p:cNvSpPr txBox="1"/>
          <p:nvPr/>
        </p:nvSpPr>
        <p:spPr>
          <a:xfrm>
            <a:off x="2087794" y="2176758"/>
            <a:ext cx="88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Tissue</a:t>
            </a:r>
          </a:p>
        </p:txBody>
      </p:sp>
      <p:pic>
        <p:nvPicPr>
          <p:cNvPr id="14" name="Picture 13" descr="A diagram of a tissue&#10;&#10;Description automatically generated">
            <a:extLst>
              <a:ext uri="{FF2B5EF4-FFF2-40B4-BE49-F238E27FC236}">
                <a16:creationId xmlns:a16="http://schemas.microsoft.com/office/drawing/2014/main" id="{2B8EA8D8-F6CE-72D6-5880-E186E2EA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285" y="1973575"/>
            <a:ext cx="3483203" cy="2201916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DE7CE013-17A6-F540-6462-4D243D459BCC}"/>
              </a:ext>
            </a:extLst>
          </p:cNvPr>
          <p:cNvSpPr/>
          <p:nvPr/>
        </p:nvSpPr>
        <p:spPr>
          <a:xfrm>
            <a:off x="7624729" y="2717027"/>
            <a:ext cx="586673" cy="7150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DB778E-7423-0F49-2CAA-A145ECC13AC3}"/>
                  </a:ext>
                </a:extLst>
              </p:cNvPr>
              <p:cNvSpPr txBox="1"/>
              <p:nvPr/>
            </p:nvSpPr>
            <p:spPr>
              <a:xfrm>
                <a:off x="8715140" y="2717027"/>
                <a:ext cx="2555636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DB778E-7423-0F49-2CAA-A145ECC1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140" y="2717027"/>
                <a:ext cx="2555636" cy="701218"/>
              </a:xfrm>
              <a:prstGeom prst="rect">
                <a:avLst/>
              </a:prstGeom>
              <a:blipFill>
                <a:blip r:embed="rId4"/>
                <a:stretch>
                  <a:fillRect l="-2475" t="-3571" r="-49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CADDD3A-8BDE-9983-26E7-CEF3E9F1BBB3}"/>
              </a:ext>
            </a:extLst>
          </p:cNvPr>
          <p:cNvSpPr/>
          <p:nvPr/>
        </p:nvSpPr>
        <p:spPr>
          <a:xfrm>
            <a:off x="201971" y="1199214"/>
            <a:ext cx="2670395" cy="3599363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A6A3A5-0E80-373F-C6EB-BA973BB42311}"/>
              </a:ext>
            </a:extLst>
          </p:cNvPr>
          <p:cNvSpPr/>
          <p:nvPr/>
        </p:nvSpPr>
        <p:spPr>
          <a:xfrm>
            <a:off x="3784446" y="1176944"/>
            <a:ext cx="3529042" cy="3694461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8A616F-CE8F-681A-85E3-217BE861BABC}"/>
              </a:ext>
            </a:extLst>
          </p:cNvPr>
          <p:cNvSpPr/>
          <p:nvPr/>
        </p:nvSpPr>
        <p:spPr>
          <a:xfrm>
            <a:off x="8339685" y="1164805"/>
            <a:ext cx="3231926" cy="3694461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25EDC-25C3-C9CF-F29A-E4C8772198D1}"/>
              </a:ext>
            </a:extLst>
          </p:cNvPr>
          <p:cNvSpPr txBox="1"/>
          <p:nvPr/>
        </p:nvSpPr>
        <p:spPr>
          <a:xfrm>
            <a:off x="4474623" y="2998895"/>
            <a:ext cx="151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rate constants</a:t>
            </a:r>
          </a:p>
        </p:txBody>
      </p:sp>
    </p:spTree>
    <p:extLst>
      <p:ext uri="{BB962C8B-B14F-4D97-AF65-F5344CB8AC3E}">
        <p14:creationId xmlns:p14="http://schemas.microsoft.com/office/powerpoint/2010/main" val="413147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2C24E8-9FAB-C486-DF36-35BA764D3ADA}"/>
              </a:ext>
            </a:extLst>
          </p:cNvPr>
          <p:cNvSpPr txBox="1"/>
          <p:nvPr/>
        </p:nvSpPr>
        <p:spPr>
          <a:xfrm>
            <a:off x="0" y="0"/>
            <a:ext cx="243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Compartment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CFF24-95B8-6E19-F0F0-F18B962416A9}"/>
              </a:ext>
            </a:extLst>
          </p:cNvPr>
          <p:cNvSpPr txBox="1"/>
          <p:nvPr/>
        </p:nvSpPr>
        <p:spPr>
          <a:xfrm>
            <a:off x="348534" y="533371"/>
            <a:ext cx="8860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Compartment: A possible state (physical location or chemical state) of the tracer </a:t>
            </a:r>
          </a:p>
        </p:txBody>
      </p:sp>
      <p:pic>
        <p:nvPicPr>
          <p:cNvPr id="9" name="Picture 8" descr="A diagram of a curved section&#10;&#10;Description automatically generated with medium confidence">
            <a:extLst>
              <a:ext uri="{FF2B5EF4-FFF2-40B4-BE49-F238E27FC236}">
                <a16:creationId xmlns:a16="http://schemas.microsoft.com/office/drawing/2014/main" id="{7FCB10F6-D47F-5B53-4D09-882D08BB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2" y="1346877"/>
            <a:ext cx="2670395" cy="3330319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44866DB-F794-4933-1B21-3996ABFE9E11}"/>
              </a:ext>
            </a:extLst>
          </p:cNvPr>
          <p:cNvSpPr/>
          <p:nvPr/>
        </p:nvSpPr>
        <p:spPr>
          <a:xfrm>
            <a:off x="2975870" y="2660960"/>
            <a:ext cx="586673" cy="7150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49D13F-6868-75F3-3D8A-B0FEEF0A9D80}"/>
              </a:ext>
            </a:extLst>
          </p:cNvPr>
          <p:cNvSpPr txBox="1"/>
          <p:nvPr/>
        </p:nvSpPr>
        <p:spPr>
          <a:xfrm>
            <a:off x="2087794" y="2176758"/>
            <a:ext cx="88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Tissue</a:t>
            </a:r>
          </a:p>
        </p:txBody>
      </p:sp>
      <p:pic>
        <p:nvPicPr>
          <p:cNvPr id="14" name="Picture 13" descr="A diagram of a tissue&#10;&#10;Description automatically generated">
            <a:extLst>
              <a:ext uri="{FF2B5EF4-FFF2-40B4-BE49-F238E27FC236}">
                <a16:creationId xmlns:a16="http://schemas.microsoft.com/office/drawing/2014/main" id="{2B8EA8D8-F6CE-72D6-5880-E186E2EA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285" y="1973575"/>
            <a:ext cx="3483203" cy="2201916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DE7CE013-17A6-F540-6462-4D243D459BCC}"/>
              </a:ext>
            </a:extLst>
          </p:cNvPr>
          <p:cNvSpPr/>
          <p:nvPr/>
        </p:nvSpPr>
        <p:spPr>
          <a:xfrm>
            <a:off x="7624729" y="2717027"/>
            <a:ext cx="586673" cy="7150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DB778E-7423-0F49-2CAA-A145ECC13AC3}"/>
                  </a:ext>
                </a:extLst>
              </p:cNvPr>
              <p:cNvSpPr txBox="1"/>
              <p:nvPr/>
            </p:nvSpPr>
            <p:spPr>
              <a:xfrm>
                <a:off x="8715140" y="2717027"/>
                <a:ext cx="2555636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DB778E-7423-0F49-2CAA-A145ECC1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140" y="2717027"/>
                <a:ext cx="2555636" cy="701218"/>
              </a:xfrm>
              <a:prstGeom prst="rect">
                <a:avLst/>
              </a:prstGeom>
              <a:blipFill>
                <a:blip r:embed="rId4"/>
                <a:stretch>
                  <a:fillRect l="-2475" t="-3571" r="-49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CADDD3A-8BDE-9983-26E7-CEF3E9F1BBB3}"/>
              </a:ext>
            </a:extLst>
          </p:cNvPr>
          <p:cNvSpPr/>
          <p:nvPr/>
        </p:nvSpPr>
        <p:spPr>
          <a:xfrm>
            <a:off x="201971" y="1199214"/>
            <a:ext cx="2670395" cy="3599363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A6A3A5-0E80-373F-C6EB-BA973BB42311}"/>
              </a:ext>
            </a:extLst>
          </p:cNvPr>
          <p:cNvSpPr/>
          <p:nvPr/>
        </p:nvSpPr>
        <p:spPr>
          <a:xfrm>
            <a:off x="3784446" y="1176944"/>
            <a:ext cx="3529042" cy="3694461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8A616F-CE8F-681A-85E3-217BE861BABC}"/>
              </a:ext>
            </a:extLst>
          </p:cNvPr>
          <p:cNvSpPr/>
          <p:nvPr/>
        </p:nvSpPr>
        <p:spPr>
          <a:xfrm>
            <a:off x="8339685" y="1164805"/>
            <a:ext cx="3231926" cy="3694461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380DEE-EC81-9A91-820E-D6914EC50321}"/>
              </a:ext>
            </a:extLst>
          </p:cNvPr>
          <p:cNvSpPr txBox="1"/>
          <p:nvPr/>
        </p:nvSpPr>
        <p:spPr>
          <a:xfrm>
            <a:off x="4778635" y="5081117"/>
            <a:ext cx="22010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Well-mixed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Tracer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First-order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Steady state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25EDC-25C3-C9CF-F29A-E4C8772198D1}"/>
              </a:ext>
            </a:extLst>
          </p:cNvPr>
          <p:cNvSpPr txBox="1"/>
          <p:nvPr/>
        </p:nvSpPr>
        <p:spPr>
          <a:xfrm>
            <a:off x="4474623" y="2998895"/>
            <a:ext cx="151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rate constants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787967-F197-F551-2744-6B138D725B98}"/>
              </a:ext>
            </a:extLst>
          </p:cNvPr>
          <p:cNvSpPr txBox="1"/>
          <p:nvPr/>
        </p:nvSpPr>
        <p:spPr>
          <a:xfrm>
            <a:off x="7991488" y="6139963"/>
            <a:ext cx="323192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Steady state vs. equilibrium </a:t>
            </a:r>
          </a:p>
        </p:txBody>
      </p:sp>
    </p:spTree>
    <p:extLst>
      <p:ext uri="{BB962C8B-B14F-4D97-AF65-F5344CB8AC3E}">
        <p14:creationId xmlns:p14="http://schemas.microsoft.com/office/powerpoint/2010/main" val="198771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2C24E8-9FAB-C486-DF36-35BA764D3ADA}"/>
              </a:ext>
            </a:extLst>
          </p:cNvPr>
          <p:cNvSpPr txBox="1"/>
          <p:nvPr/>
        </p:nvSpPr>
        <p:spPr>
          <a:xfrm>
            <a:off x="0" y="0"/>
            <a:ext cx="3382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One Compartment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746FB4-5860-0F6B-5050-BBA33FE083AA}"/>
              </a:ext>
            </a:extLst>
          </p:cNvPr>
          <p:cNvSpPr/>
          <p:nvPr/>
        </p:nvSpPr>
        <p:spPr>
          <a:xfrm>
            <a:off x="2047512" y="882040"/>
            <a:ext cx="2047058" cy="22151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13AD6-0AE9-F541-64DD-BE381E01EEDD}"/>
                  </a:ext>
                </a:extLst>
              </p:cNvPr>
              <p:cNvSpPr txBox="1"/>
              <p:nvPr/>
            </p:nvSpPr>
            <p:spPr>
              <a:xfrm>
                <a:off x="363153" y="1039266"/>
                <a:ext cx="14385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400" dirty="0">
                  <a:solidFill>
                    <a:srgbClr val="00B0F0"/>
                  </a:solidFill>
                </a:endParaRPr>
              </a:p>
              <a:p>
                <a:pPr algn="ctr"/>
                <a:endParaRPr lang="en-US" sz="2400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13AD6-0AE9-F541-64DD-BE381E01E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53" y="1039266"/>
                <a:ext cx="1438507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D75B20-1434-43CF-13F0-83D3BC6BB25B}"/>
                  </a:ext>
                </a:extLst>
              </p:cNvPr>
              <p:cNvSpPr txBox="1"/>
              <p:nvPr/>
            </p:nvSpPr>
            <p:spPr>
              <a:xfrm>
                <a:off x="2513040" y="972431"/>
                <a:ext cx="14385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400" dirty="0">
                  <a:solidFill>
                    <a:srgbClr val="00B0F0"/>
                  </a:solidFill>
                </a:endParaRPr>
              </a:p>
              <a:p>
                <a:pPr algn="ctr"/>
                <a:endParaRPr lang="en-US" sz="2400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D75B20-1434-43CF-13F0-83D3BC6BB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040" y="972431"/>
                <a:ext cx="1438507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598AD4-0069-22F8-B43C-6B5E6E98F425}"/>
              </a:ext>
            </a:extLst>
          </p:cNvPr>
          <p:cNvCxnSpPr/>
          <p:nvPr/>
        </p:nvCxnSpPr>
        <p:spPr>
          <a:xfrm>
            <a:off x="1460315" y="1757260"/>
            <a:ext cx="123778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1677B3-56E9-DD6E-D5D0-DA1F64ABA7DE}"/>
              </a:ext>
            </a:extLst>
          </p:cNvPr>
          <p:cNvCxnSpPr>
            <a:cxnSpLocks/>
          </p:cNvCxnSpPr>
          <p:nvPr/>
        </p:nvCxnSpPr>
        <p:spPr>
          <a:xfrm flipH="1">
            <a:off x="1394508" y="2281445"/>
            <a:ext cx="128982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0216C0-61A1-CCCA-B4CB-71DEC551CEB4}"/>
                  </a:ext>
                </a:extLst>
              </p:cNvPr>
              <p:cNvSpPr txBox="1"/>
              <p:nvPr/>
            </p:nvSpPr>
            <p:spPr>
              <a:xfrm>
                <a:off x="2122894" y="1428124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0216C0-61A1-CCCA-B4CB-71DEC551C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894" y="1428124"/>
                <a:ext cx="298350" cy="276999"/>
              </a:xfrm>
              <a:prstGeom prst="rect">
                <a:avLst/>
              </a:prstGeom>
              <a:blipFill>
                <a:blip r:embed="rId4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D63E463-BE87-F0E4-7CED-BBDFD9F8D00B}"/>
                  </a:ext>
                </a:extLst>
              </p:cNvPr>
              <p:cNvSpPr txBox="1"/>
              <p:nvPr/>
            </p:nvSpPr>
            <p:spPr>
              <a:xfrm>
                <a:off x="2122894" y="2351453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D63E463-BE87-F0E4-7CED-BBDFD9F8D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894" y="2351453"/>
                <a:ext cx="286873" cy="276999"/>
              </a:xfrm>
              <a:prstGeom prst="rect">
                <a:avLst/>
              </a:prstGeom>
              <a:blipFill>
                <a:blip r:embed="rId5"/>
                <a:stretch>
                  <a:fillRect l="-21739" r="-869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6331D1E8-EC57-70A0-48F5-8796B7F56669}"/>
              </a:ext>
            </a:extLst>
          </p:cNvPr>
          <p:cNvSpPr txBox="1"/>
          <p:nvPr/>
        </p:nvSpPr>
        <p:spPr>
          <a:xfrm>
            <a:off x="548913" y="2232931"/>
            <a:ext cx="109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00B0F0"/>
                </a:solidFill>
              </a:rPr>
              <a:t>mCi</a:t>
            </a:r>
            <a:r>
              <a:rPr lang="en-US" i="1" dirty="0">
                <a:solidFill>
                  <a:srgbClr val="00B0F0"/>
                </a:solidFill>
              </a:rPr>
              <a:t>/ml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32ABB2-03C6-5964-C8C8-EB21B10CA03E}"/>
              </a:ext>
            </a:extLst>
          </p:cNvPr>
          <p:cNvSpPr txBox="1"/>
          <p:nvPr/>
        </p:nvSpPr>
        <p:spPr>
          <a:xfrm>
            <a:off x="2850387" y="2172760"/>
            <a:ext cx="1097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00B0F0"/>
                </a:solidFill>
              </a:rPr>
              <a:t>mCi</a:t>
            </a:r>
            <a:r>
              <a:rPr lang="en-US" i="1" dirty="0">
                <a:solidFill>
                  <a:srgbClr val="00B0F0"/>
                </a:solidFill>
              </a:rPr>
              <a:t>/g </a:t>
            </a:r>
          </a:p>
          <a:p>
            <a:r>
              <a:rPr lang="en-US" i="1" dirty="0" err="1">
                <a:solidFill>
                  <a:srgbClr val="00B0F0"/>
                </a:solidFill>
              </a:rPr>
              <a:t>mCi</a:t>
            </a:r>
            <a:r>
              <a:rPr lang="en-US" i="1" dirty="0">
                <a:solidFill>
                  <a:srgbClr val="00B0F0"/>
                </a:solidFill>
              </a:rPr>
              <a:t>/ml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C8CCECE-6E5B-191F-1389-4F4D322BCDCC}"/>
                  </a:ext>
                </a:extLst>
              </p:cNvPr>
              <p:cNvSpPr txBox="1"/>
              <p:nvPr/>
            </p:nvSpPr>
            <p:spPr>
              <a:xfrm>
                <a:off x="6303035" y="621822"/>
                <a:ext cx="2555636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C8CCECE-6E5B-191F-1389-4F4D322BC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035" y="621822"/>
                <a:ext cx="2555636" cy="701218"/>
              </a:xfrm>
              <a:prstGeom prst="rect">
                <a:avLst/>
              </a:prstGeom>
              <a:blipFill>
                <a:blip r:embed="rId6"/>
                <a:stretch>
                  <a:fillRect l="-2475" t="-1754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B2403CFB-BAFF-6CFE-0FE5-E392879EB935}"/>
              </a:ext>
            </a:extLst>
          </p:cNvPr>
          <p:cNvSpPr txBox="1"/>
          <p:nvPr/>
        </p:nvSpPr>
        <p:spPr>
          <a:xfrm>
            <a:off x="1956474" y="2645135"/>
            <a:ext cx="74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min</a:t>
            </a:r>
            <a:r>
              <a:rPr lang="en-US" i="1" baseline="30000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5828AD-F3A5-A1C3-0644-703932BA7765}"/>
              </a:ext>
            </a:extLst>
          </p:cNvPr>
          <p:cNvSpPr txBox="1"/>
          <p:nvPr/>
        </p:nvSpPr>
        <p:spPr>
          <a:xfrm>
            <a:off x="2039420" y="890168"/>
            <a:ext cx="1237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ml/min/g</a:t>
            </a:r>
            <a:endParaRPr lang="en-US" i="1" baseline="30000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ml/min/ml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431EE6-F8EE-41C8-54C8-43D87792E103}"/>
                  </a:ext>
                </a:extLst>
              </p:cNvPr>
              <p:cNvSpPr txBox="1"/>
              <p:nvPr/>
            </p:nvSpPr>
            <p:spPr>
              <a:xfrm>
                <a:off x="9586069" y="846438"/>
                <a:ext cx="13488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431EE6-F8EE-41C8-54C8-43D87792E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069" y="846438"/>
                <a:ext cx="1348895" cy="369332"/>
              </a:xfrm>
              <a:prstGeom prst="rect">
                <a:avLst/>
              </a:prstGeom>
              <a:blipFill>
                <a:blip r:embed="rId7"/>
                <a:stretch>
                  <a:fillRect l="-5607" r="-373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4F03C8-BBAE-78A4-596E-622CA6CCF215}"/>
                  </a:ext>
                </a:extLst>
              </p:cNvPr>
              <p:cNvSpPr txBox="1"/>
              <p:nvPr/>
            </p:nvSpPr>
            <p:spPr>
              <a:xfrm>
                <a:off x="6074255" y="1801930"/>
                <a:ext cx="5568832" cy="923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4F03C8-BBAE-78A4-596E-622CA6CCF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55" y="1801930"/>
                <a:ext cx="5568832" cy="923843"/>
              </a:xfrm>
              <a:prstGeom prst="rect">
                <a:avLst/>
              </a:prstGeom>
              <a:blipFill>
                <a:blip r:embed="rId8"/>
                <a:stretch>
                  <a:fillRect l="-454" t="-120000" b="-18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5B1F2A3-BA58-CAE9-FFCC-6B015DA122A7}"/>
              </a:ext>
            </a:extLst>
          </p:cNvPr>
          <p:cNvSpPr txBox="1"/>
          <p:nvPr/>
        </p:nvSpPr>
        <p:spPr>
          <a:xfrm>
            <a:off x="4920938" y="2079983"/>
            <a:ext cx="10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D84000-D5A4-4B7B-6E67-B95DD7DA49B1}"/>
              </a:ext>
            </a:extLst>
          </p:cNvPr>
          <p:cNvCxnSpPr>
            <a:cxnSpLocks/>
          </p:cNvCxnSpPr>
          <p:nvPr/>
        </p:nvCxnSpPr>
        <p:spPr>
          <a:xfrm flipH="1">
            <a:off x="7388028" y="2527151"/>
            <a:ext cx="94112" cy="5370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31CA97-DA92-8706-0611-BAD44D0D459F}"/>
              </a:ext>
            </a:extLst>
          </p:cNvPr>
          <p:cNvSpPr txBox="1"/>
          <p:nvPr/>
        </p:nvSpPr>
        <p:spPr>
          <a:xfrm>
            <a:off x="6303035" y="3049632"/>
            <a:ext cx="28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Arterial Input Function (AIF)</a:t>
            </a:r>
          </a:p>
        </p:txBody>
      </p:sp>
      <p:pic>
        <p:nvPicPr>
          <p:cNvPr id="44" name="Picture 43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EFFA388F-F82F-1D08-6B7B-E309CA4AE5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6770" y="3642980"/>
            <a:ext cx="8713746" cy="261600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A0E723A-40D3-A3E4-AD4A-72219B726506}"/>
              </a:ext>
            </a:extLst>
          </p:cNvPr>
          <p:cNvSpPr txBox="1"/>
          <p:nvPr/>
        </p:nvSpPr>
        <p:spPr>
          <a:xfrm>
            <a:off x="2753393" y="6426357"/>
            <a:ext cx="94046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Figure source: Richard E. Carson, Tracer Kinetic Modeling in PET,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Positron emission tomography: basic sciences, </a:t>
            </a:r>
            <a:r>
              <a:rPr lang="en-US" sz="14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2005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541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2C24E8-9FAB-C486-DF36-35BA764D3ADA}"/>
                  </a:ext>
                </a:extLst>
              </p:cNvPr>
              <p:cNvSpPr txBox="1"/>
              <p:nvPr/>
            </p:nvSpPr>
            <p:spPr>
              <a:xfrm>
                <a:off x="0" y="0"/>
                <a:ext cx="23952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u="sng" dirty="0"/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u="sng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2C24E8-9FAB-C486-DF36-35BA764D3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395242" cy="400110"/>
              </a:xfrm>
              <a:prstGeom prst="rect">
                <a:avLst/>
              </a:prstGeom>
              <a:blipFill>
                <a:blip r:embed="rId2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llustration of capillaries">
            <a:extLst>
              <a:ext uri="{FF2B5EF4-FFF2-40B4-BE49-F238E27FC236}">
                <a16:creationId xmlns:a16="http://schemas.microsoft.com/office/drawing/2014/main" id="{4233F0BA-DF10-01A5-C771-EBE88AA54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99" y="637488"/>
            <a:ext cx="3166285" cy="202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diagram of a blood flow&#10;&#10;Description automatically generated with medium confidence">
            <a:extLst>
              <a:ext uri="{FF2B5EF4-FFF2-40B4-BE49-F238E27FC236}">
                <a16:creationId xmlns:a16="http://schemas.microsoft.com/office/drawing/2014/main" id="{3160093F-0960-1221-6A3A-A278D42B1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960" y="767113"/>
            <a:ext cx="4472586" cy="1725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8231EA-600E-11D8-98AC-1C9C9E017E9A}"/>
                  </a:ext>
                </a:extLst>
              </p:cNvPr>
              <p:cNvSpPr txBox="1"/>
              <p:nvPr/>
            </p:nvSpPr>
            <p:spPr>
              <a:xfrm>
                <a:off x="933621" y="3166043"/>
                <a:ext cx="321870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8231EA-600E-11D8-98AC-1C9C9E017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21" y="3166043"/>
                <a:ext cx="3218702" cy="525913"/>
              </a:xfrm>
              <a:prstGeom prst="rect">
                <a:avLst/>
              </a:prstGeom>
              <a:blipFill>
                <a:blip r:embed="rId5"/>
                <a:stretch>
                  <a:fillRect l="-1575" t="-238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4B74EE8-8650-2A1F-DA3B-028A82C0A55E}"/>
              </a:ext>
            </a:extLst>
          </p:cNvPr>
          <p:cNvSpPr txBox="1"/>
          <p:nvPr/>
        </p:nvSpPr>
        <p:spPr>
          <a:xfrm>
            <a:off x="4531539" y="2411425"/>
            <a:ext cx="197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>
                <a:solidFill>
                  <a:srgbClr val="00B050"/>
                </a:solidFill>
              </a:rPr>
              <a:t>ml/min</a:t>
            </a:r>
          </a:p>
          <a:p>
            <a:r>
              <a:rPr lang="en-US" dirty="0">
                <a:solidFill>
                  <a:srgbClr val="00B050"/>
                </a:solidFill>
              </a:rPr>
              <a:t>ml/min/g of tissue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3FDD0-2C3F-32A2-D6DA-43ACCCABD1E8}"/>
              </a:ext>
            </a:extLst>
          </p:cNvPr>
          <p:cNvSpPr txBox="1"/>
          <p:nvPr/>
        </p:nvSpPr>
        <p:spPr>
          <a:xfrm>
            <a:off x="813240" y="4598975"/>
            <a:ext cx="4354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Unidirectional </a:t>
            </a:r>
            <a:r>
              <a:rPr lang="en-US" dirty="0">
                <a:solidFill>
                  <a:srgbClr val="FF0000"/>
                </a:solidFill>
              </a:rPr>
              <a:t>first-pass</a:t>
            </a:r>
            <a:r>
              <a:rPr lang="en-US" dirty="0"/>
              <a:t> extraction fraction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22365E-B60D-E428-3C29-CB4C7FCE8324}"/>
                  </a:ext>
                </a:extLst>
              </p:cNvPr>
              <p:cNvSpPr txBox="1"/>
              <p:nvPr/>
            </p:nvSpPr>
            <p:spPr>
              <a:xfrm>
                <a:off x="933621" y="3912115"/>
                <a:ext cx="1259832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22365E-B60D-E428-3C29-CB4C7FCE8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21" y="3912115"/>
                <a:ext cx="1259832" cy="567207"/>
              </a:xfrm>
              <a:prstGeom prst="rect">
                <a:avLst/>
              </a:prstGeom>
              <a:blipFill>
                <a:blip r:embed="rId6"/>
                <a:stretch>
                  <a:fillRect l="-4000"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D43E1B8-B30E-F2DD-556E-E064355C76A9}"/>
              </a:ext>
            </a:extLst>
          </p:cNvPr>
          <p:cNvSpPr txBox="1"/>
          <p:nvPr/>
        </p:nvSpPr>
        <p:spPr>
          <a:xfrm>
            <a:off x="67773" y="3995663"/>
            <a:ext cx="865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1AEDCD-7F71-E09D-ABA3-C0DA232BBE9A}"/>
                  </a:ext>
                </a:extLst>
              </p:cNvPr>
              <p:cNvSpPr txBox="1"/>
              <p:nvPr/>
            </p:nvSpPr>
            <p:spPr>
              <a:xfrm>
                <a:off x="2295888" y="5011924"/>
                <a:ext cx="694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1AEDCD-7F71-E09D-ABA3-C0DA232BB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888" y="5011924"/>
                <a:ext cx="694614" cy="276999"/>
              </a:xfrm>
              <a:prstGeom prst="rect">
                <a:avLst/>
              </a:prstGeom>
              <a:blipFill>
                <a:blip r:embed="rId7"/>
                <a:stretch>
                  <a:fillRect l="-7143" r="-714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AC8991-966B-49E3-108F-A570AF7B1025}"/>
                  </a:ext>
                </a:extLst>
              </p:cNvPr>
              <p:cNvSpPr txBox="1"/>
              <p:nvPr/>
            </p:nvSpPr>
            <p:spPr>
              <a:xfrm>
                <a:off x="948560" y="5503562"/>
                <a:ext cx="124489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𝐸𝐹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AC8991-966B-49E3-108F-A570AF7B1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60" y="5503562"/>
                <a:ext cx="1244893" cy="525913"/>
              </a:xfrm>
              <a:prstGeom prst="rect">
                <a:avLst/>
              </a:prstGeom>
              <a:blipFill>
                <a:blip r:embed="rId8"/>
                <a:stretch>
                  <a:fillRect l="-4040" t="-238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>
            <a:extLst>
              <a:ext uri="{FF2B5EF4-FFF2-40B4-BE49-F238E27FC236}">
                <a16:creationId xmlns:a16="http://schemas.microsoft.com/office/drawing/2014/main" id="{C836B59E-6D5B-A06A-92CE-0E1F88616777}"/>
              </a:ext>
            </a:extLst>
          </p:cNvPr>
          <p:cNvSpPr/>
          <p:nvPr/>
        </p:nvSpPr>
        <p:spPr>
          <a:xfrm>
            <a:off x="408638" y="5688123"/>
            <a:ext cx="404602" cy="2121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1EEA13-6CCD-45A5-B2E3-7E45AE3E8028}"/>
              </a:ext>
            </a:extLst>
          </p:cNvPr>
          <p:cNvSpPr txBox="1"/>
          <p:nvPr/>
        </p:nvSpPr>
        <p:spPr>
          <a:xfrm>
            <a:off x="6505996" y="2675044"/>
            <a:ext cx="15860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flow/perfusion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3FE67F-DB31-1653-9ADA-0A5410FEF933}"/>
                  </a:ext>
                </a:extLst>
              </p:cNvPr>
              <p:cNvSpPr txBox="1"/>
              <p:nvPr/>
            </p:nvSpPr>
            <p:spPr>
              <a:xfrm>
                <a:off x="2816884" y="5503562"/>
                <a:ext cx="2670877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3FE67F-DB31-1653-9ADA-0A5410FEF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84" y="5503562"/>
                <a:ext cx="2670877" cy="525913"/>
              </a:xfrm>
              <a:prstGeom prst="rect">
                <a:avLst/>
              </a:prstGeom>
              <a:blipFill>
                <a:blip r:embed="rId9"/>
                <a:stretch>
                  <a:fillRect t="-238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1FE821F-2EF3-2329-9E66-79E25943C225}"/>
              </a:ext>
            </a:extLst>
          </p:cNvPr>
          <p:cNvSpPr txBox="1"/>
          <p:nvPr/>
        </p:nvSpPr>
        <p:spPr>
          <a:xfrm>
            <a:off x="2542972" y="5609541"/>
            <a:ext cx="63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722EA4F-4E3B-F8AF-79D3-1586D95F16F6}"/>
              </a:ext>
            </a:extLst>
          </p:cNvPr>
          <p:cNvSpPr/>
          <p:nvPr/>
        </p:nvSpPr>
        <p:spPr>
          <a:xfrm>
            <a:off x="408638" y="6378492"/>
            <a:ext cx="404602" cy="2121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176399-2DE1-1BFD-1EFE-2979E76075F9}"/>
                  </a:ext>
                </a:extLst>
              </p:cNvPr>
              <p:cNvSpPr txBox="1"/>
              <p:nvPr/>
            </p:nvSpPr>
            <p:spPr>
              <a:xfrm>
                <a:off x="948560" y="6346591"/>
                <a:ext cx="894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176399-2DE1-1BFD-1EFE-2979E7607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60" y="6346591"/>
                <a:ext cx="894091" cy="276999"/>
              </a:xfrm>
              <a:prstGeom prst="rect">
                <a:avLst/>
              </a:prstGeom>
              <a:blipFill>
                <a:blip r:embed="rId10"/>
                <a:stretch>
                  <a:fillRect l="-4225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E8820A-3D8E-8A37-4EFD-7EBE85B4FE50}"/>
                  </a:ext>
                </a:extLst>
              </p:cNvPr>
              <p:cNvSpPr txBox="1"/>
              <p:nvPr/>
            </p:nvSpPr>
            <p:spPr>
              <a:xfrm>
                <a:off x="2059918" y="6299910"/>
                <a:ext cx="629509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unidirectional first-pass extraction fraction x blood perfusion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E8820A-3D8E-8A37-4EFD-7EBE85B4F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918" y="6299910"/>
                <a:ext cx="6295092" cy="369332"/>
              </a:xfrm>
              <a:prstGeom prst="rect">
                <a:avLst/>
              </a:prstGeom>
              <a:blipFill>
                <a:blip r:embed="rId16"/>
                <a:stretch>
                  <a:fillRect t="-6452" r="-80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F393D57-32BB-703A-6EA3-F2A22598025F}"/>
              </a:ext>
            </a:extLst>
          </p:cNvPr>
          <p:cNvSpPr txBox="1"/>
          <p:nvPr/>
        </p:nvSpPr>
        <p:spPr>
          <a:xfrm>
            <a:off x="84508" y="2795490"/>
            <a:ext cx="210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Fick’s principle,</a:t>
            </a:r>
          </a:p>
        </p:txBody>
      </p:sp>
    </p:spTree>
    <p:extLst>
      <p:ext uri="{BB962C8B-B14F-4D97-AF65-F5344CB8AC3E}">
        <p14:creationId xmlns:p14="http://schemas.microsoft.com/office/powerpoint/2010/main" val="259481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2C24E8-9FAB-C486-DF36-35BA764D3ADA}"/>
                  </a:ext>
                </a:extLst>
              </p:cNvPr>
              <p:cNvSpPr txBox="1"/>
              <p:nvPr/>
            </p:nvSpPr>
            <p:spPr>
              <a:xfrm>
                <a:off x="0" y="0"/>
                <a:ext cx="23952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u="sng" dirty="0"/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u="sng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2C24E8-9FAB-C486-DF36-35BA764D3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395242" cy="400110"/>
              </a:xfrm>
              <a:prstGeom prst="rect">
                <a:avLst/>
              </a:prstGeom>
              <a:blipFill>
                <a:blip r:embed="rId2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llustration of capillaries">
            <a:extLst>
              <a:ext uri="{FF2B5EF4-FFF2-40B4-BE49-F238E27FC236}">
                <a16:creationId xmlns:a16="http://schemas.microsoft.com/office/drawing/2014/main" id="{4233F0BA-DF10-01A5-C771-EBE88AA54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99" y="637488"/>
            <a:ext cx="3166285" cy="202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diagram of a blood flow&#10;&#10;Description automatically generated with medium confidence">
            <a:extLst>
              <a:ext uri="{FF2B5EF4-FFF2-40B4-BE49-F238E27FC236}">
                <a16:creationId xmlns:a16="http://schemas.microsoft.com/office/drawing/2014/main" id="{3160093F-0960-1221-6A3A-A278D42B1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960" y="767113"/>
            <a:ext cx="4472586" cy="1725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8231EA-600E-11D8-98AC-1C9C9E017E9A}"/>
                  </a:ext>
                </a:extLst>
              </p:cNvPr>
              <p:cNvSpPr txBox="1"/>
              <p:nvPr/>
            </p:nvSpPr>
            <p:spPr>
              <a:xfrm>
                <a:off x="933621" y="3166043"/>
                <a:ext cx="321870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8231EA-600E-11D8-98AC-1C9C9E017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21" y="3166043"/>
                <a:ext cx="3218702" cy="525913"/>
              </a:xfrm>
              <a:prstGeom prst="rect">
                <a:avLst/>
              </a:prstGeom>
              <a:blipFill>
                <a:blip r:embed="rId5"/>
                <a:stretch>
                  <a:fillRect l="-1575" t="-238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4B74EE8-8650-2A1F-DA3B-028A82C0A55E}"/>
              </a:ext>
            </a:extLst>
          </p:cNvPr>
          <p:cNvSpPr txBox="1"/>
          <p:nvPr/>
        </p:nvSpPr>
        <p:spPr>
          <a:xfrm>
            <a:off x="4531539" y="2411425"/>
            <a:ext cx="197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>
                <a:solidFill>
                  <a:srgbClr val="00B050"/>
                </a:solidFill>
              </a:rPr>
              <a:t>ml/min</a:t>
            </a:r>
          </a:p>
          <a:p>
            <a:r>
              <a:rPr lang="en-US" dirty="0">
                <a:solidFill>
                  <a:srgbClr val="00B050"/>
                </a:solidFill>
              </a:rPr>
              <a:t>ml/min/g of tissue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3FDD0-2C3F-32A2-D6DA-43ACCCABD1E8}"/>
              </a:ext>
            </a:extLst>
          </p:cNvPr>
          <p:cNvSpPr txBox="1"/>
          <p:nvPr/>
        </p:nvSpPr>
        <p:spPr>
          <a:xfrm>
            <a:off x="813240" y="4598975"/>
            <a:ext cx="4354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Unidirectional </a:t>
            </a:r>
            <a:r>
              <a:rPr lang="en-US" dirty="0">
                <a:solidFill>
                  <a:srgbClr val="FF0000"/>
                </a:solidFill>
              </a:rPr>
              <a:t>first-pass</a:t>
            </a:r>
            <a:r>
              <a:rPr lang="en-US" dirty="0"/>
              <a:t> extraction fraction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22365E-B60D-E428-3C29-CB4C7FCE8324}"/>
                  </a:ext>
                </a:extLst>
              </p:cNvPr>
              <p:cNvSpPr txBox="1"/>
              <p:nvPr/>
            </p:nvSpPr>
            <p:spPr>
              <a:xfrm>
                <a:off x="933621" y="3912115"/>
                <a:ext cx="1259832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22365E-B60D-E428-3C29-CB4C7FCE8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21" y="3912115"/>
                <a:ext cx="1259832" cy="567207"/>
              </a:xfrm>
              <a:prstGeom prst="rect">
                <a:avLst/>
              </a:prstGeom>
              <a:blipFill>
                <a:blip r:embed="rId6"/>
                <a:stretch>
                  <a:fillRect l="-4000"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D43E1B8-B30E-F2DD-556E-E064355C76A9}"/>
              </a:ext>
            </a:extLst>
          </p:cNvPr>
          <p:cNvSpPr txBox="1"/>
          <p:nvPr/>
        </p:nvSpPr>
        <p:spPr>
          <a:xfrm>
            <a:off x="67773" y="3995663"/>
            <a:ext cx="865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1AEDCD-7F71-E09D-ABA3-C0DA232BBE9A}"/>
                  </a:ext>
                </a:extLst>
              </p:cNvPr>
              <p:cNvSpPr txBox="1"/>
              <p:nvPr/>
            </p:nvSpPr>
            <p:spPr>
              <a:xfrm>
                <a:off x="2295888" y="5011924"/>
                <a:ext cx="694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1AEDCD-7F71-E09D-ABA3-C0DA232BB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888" y="5011924"/>
                <a:ext cx="694614" cy="276999"/>
              </a:xfrm>
              <a:prstGeom prst="rect">
                <a:avLst/>
              </a:prstGeom>
              <a:blipFill>
                <a:blip r:embed="rId7"/>
                <a:stretch>
                  <a:fillRect l="-7143" r="-714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AC8991-966B-49E3-108F-A570AF7B1025}"/>
                  </a:ext>
                </a:extLst>
              </p:cNvPr>
              <p:cNvSpPr txBox="1"/>
              <p:nvPr/>
            </p:nvSpPr>
            <p:spPr>
              <a:xfrm>
                <a:off x="948560" y="5503562"/>
                <a:ext cx="124489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𝐸𝐹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AC8991-966B-49E3-108F-A570AF7B1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60" y="5503562"/>
                <a:ext cx="1244893" cy="525913"/>
              </a:xfrm>
              <a:prstGeom prst="rect">
                <a:avLst/>
              </a:prstGeom>
              <a:blipFill>
                <a:blip r:embed="rId8"/>
                <a:stretch>
                  <a:fillRect l="-4040" t="-238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>
            <a:extLst>
              <a:ext uri="{FF2B5EF4-FFF2-40B4-BE49-F238E27FC236}">
                <a16:creationId xmlns:a16="http://schemas.microsoft.com/office/drawing/2014/main" id="{C836B59E-6D5B-A06A-92CE-0E1F88616777}"/>
              </a:ext>
            </a:extLst>
          </p:cNvPr>
          <p:cNvSpPr/>
          <p:nvPr/>
        </p:nvSpPr>
        <p:spPr>
          <a:xfrm>
            <a:off x="408638" y="5688123"/>
            <a:ext cx="404602" cy="2121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1EEA13-6CCD-45A5-B2E3-7E45AE3E8028}"/>
              </a:ext>
            </a:extLst>
          </p:cNvPr>
          <p:cNvSpPr txBox="1"/>
          <p:nvPr/>
        </p:nvSpPr>
        <p:spPr>
          <a:xfrm>
            <a:off x="6505996" y="2675044"/>
            <a:ext cx="15860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flow/perfusion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3FE67F-DB31-1653-9ADA-0A5410FEF933}"/>
                  </a:ext>
                </a:extLst>
              </p:cNvPr>
              <p:cNvSpPr txBox="1"/>
              <p:nvPr/>
            </p:nvSpPr>
            <p:spPr>
              <a:xfrm>
                <a:off x="2816884" y="5503562"/>
                <a:ext cx="2670877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3FE67F-DB31-1653-9ADA-0A5410FEF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84" y="5503562"/>
                <a:ext cx="2670877" cy="525913"/>
              </a:xfrm>
              <a:prstGeom prst="rect">
                <a:avLst/>
              </a:prstGeom>
              <a:blipFill>
                <a:blip r:embed="rId9"/>
                <a:stretch>
                  <a:fillRect t="-238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1FE821F-2EF3-2329-9E66-79E25943C225}"/>
              </a:ext>
            </a:extLst>
          </p:cNvPr>
          <p:cNvSpPr txBox="1"/>
          <p:nvPr/>
        </p:nvSpPr>
        <p:spPr>
          <a:xfrm>
            <a:off x="2542972" y="5609541"/>
            <a:ext cx="63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722EA4F-4E3B-F8AF-79D3-1586D95F16F6}"/>
              </a:ext>
            </a:extLst>
          </p:cNvPr>
          <p:cNvSpPr/>
          <p:nvPr/>
        </p:nvSpPr>
        <p:spPr>
          <a:xfrm>
            <a:off x="408638" y="6378492"/>
            <a:ext cx="404602" cy="2121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176399-2DE1-1BFD-1EFE-2979E76075F9}"/>
                  </a:ext>
                </a:extLst>
              </p:cNvPr>
              <p:cNvSpPr txBox="1"/>
              <p:nvPr/>
            </p:nvSpPr>
            <p:spPr>
              <a:xfrm>
                <a:off x="948560" y="6346591"/>
                <a:ext cx="894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176399-2DE1-1BFD-1EFE-2979E7607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60" y="6346591"/>
                <a:ext cx="894091" cy="276999"/>
              </a:xfrm>
              <a:prstGeom prst="rect">
                <a:avLst/>
              </a:prstGeom>
              <a:blipFill>
                <a:blip r:embed="rId10"/>
                <a:stretch>
                  <a:fillRect l="-4225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What is a cylinder? - Twinkl">
            <a:extLst>
              <a:ext uri="{FF2B5EF4-FFF2-40B4-BE49-F238E27FC236}">
                <a16:creationId xmlns:a16="http://schemas.microsoft.com/office/drawing/2014/main" id="{6C8D2A95-9694-D36D-1BF9-307FE0408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365" y="1346960"/>
            <a:ext cx="2645569" cy="151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CECDC25-4EF2-F61F-D4CC-4A01503DC832}"/>
              </a:ext>
            </a:extLst>
          </p:cNvPr>
          <p:cNvSpPr txBox="1"/>
          <p:nvPr/>
        </p:nvSpPr>
        <p:spPr>
          <a:xfrm>
            <a:off x="8302522" y="767113"/>
            <a:ext cx="378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Renkin</a:t>
            </a:r>
            <a:r>
              <a:rPr lang="en-US" dirty="0"/>
              <a:t>-Crone cylinder capillary model: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ACC0EA-90F5-2F42-0BDE-88A393BACBAE}"/>
              </a:ext>
            </a:extLst>
          </p:cNvPr>
          <p:cNvCxnSpPr>
            <a:cxnSpLocks/>
          </p:cNvCxnSpPr>
          <p:nvPr/>
        </p:nvCxnSpPr>
        <p:spPr>
          <a:xfrm flipV="1">
            <a:off x="8876963" y="1434131"/>
            <a:ext cx="2225310" cy="133801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7AFCEF-9813-2B34-490C-3429BB2B0B53}"/>
                  </a:ext>
                </a:extLst>
              </p:cNvPr>
              <p:cNvSpPr txBox="1"/>
              <p:nvPr/>
            </p:nvSpPr>
            <p:spPr>
              <a:xfrm>
                <a:off x="11168263" y="1295631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7AFCEF-9813-2B34-490C-3429BB2B0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263" y="1295631"/>
                <a:ext cx="203004" cy="276999"/>
              </a:xfrm>
              <a:prstGeom prst="rect">
                <a:avLst/>
              </a:prstGeom>
              <a:blipFill>
                <a:blip r:embed="rId12"/>
                <a:stretch>
                  <a:fillRect l="-23529" r="-1764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74A335-D2E5-0992-12FE-6FDCD22DC9CF}"/>
              </a:ext>
            </a:extLst>
          </p:cNvPr>
          <p:cNvCxnSpPr>
            <a:cxnSpLocks/>
          </p:cNvCxnSpPr>
          <p:nvPr/>
        </p:nvCxnSpPr>
        <p:spPr>
          <a:xfrm>
            <a:off x="10142003" y="2239543"/>
            <a:ext cx="312907" cy="42273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1E005E2-F51E-5AE0-02AB-AE36D5FE8C7F}"/>
                  </a:ext>
                </a:extLst>
              </p:cNvPr>
              <p:cNvSpPr txBox="1"/>
              <p:nvPr/>
            </p:nvSpPr>
            <p:spPr>
              <a:xfrm>
                <a:off x="10386403" y="2662280"/>
                <a:ext cx="321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1E005E2-F51E-5AE0-02AB-AE36D5FE8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403" y="2662280"/>
                <a:ext cx="321883" cy="276999"/>
              </a:xfrm>
              <a:prstGeom prst="rect">
                <a:avLst/>
              </a:prstGeom>
              <a:blipFill>
                <a:blip r:embed="rId13"/>
                <a:stretch>
                  <a:fillRect l="-14815" r="-1111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79B63E-EEB1-E014-FFE2-91F82796EC49}"/>
                  </a:ext>
                </a:extLst>
              </p:cNvPr>
              <p:cNvSpPr txBox="1"/>
              <p:nvPr/>
            </p:nvSpPr>
            <p:spPr>
              <a:xfrm>
                <a:off x="7620605" y="4182618"/>
                <a:ext cx="1895519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79B63E-EEB1-E014-FFE2-91F8279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605" y="4182618"/>
                <a:ext cx="1895519" cy="538096"/>
              </a:xfrm>
              <a:prstGeom prst="rect">
                <a:avLst/>
              </a:prstGeom>
              <a:blipFill>
                <a:blip r:embed="rId14"/>
                <a:stretch>
                  <a:fillRect l="-3333" r="-667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ABCF9F-A145-674A-DF92-D1E90DDA1D9A}"/>
              </a:ext>
            </a:extLst>
          </p:cNvPr>
          <p:cNvCxnSpPr>
            <a:cxnSpLocks/>
          </p:cNvCxnSpPr>
          <p:nvPr/>
        </p:nvCxnSpPr>
        <p:spPr>
          <a:xfrm flipH="1" flipV="1">
            <a:off x="8876963" y="3910384"/>
            <a:ext cx="321712" cy="2714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3D68480-7F90-C87C-958B-3B941C15B2D7}"/>
              </a:ext>
            </a:extLst>
          </p:cNvPr>
          <p:cNvSpPr txBox="1"/>
          <p:nvPr/>
        </p:nvSpPr>
        <p:spPr>
          <a:xfrm>
            <a:off x="7612636" y="3638546"/>
            <a:ext cx="158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permeability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87B14CE-5AD0-81AB-5E71-9DCE3187830E}"/>
              </a:ext>
            </a:extLst>
          </p:cNvPr>
          <p:cNvCxnSpPr>
            <a:cxnSpLocks/>
          </p:cNvCxnSpPr>
          <p:nvPr/>
        </p:nvCxnSpPr>
        <p:spPr>
          <a:xfrm flipV="1">
            <a:off x="9424067" y="4001121"/>
            <a:ext cx="326836" cy="2423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22FD16A-D40F-4C5C-1DB3-98FC3091232C}"/>
              </a:ext>
            </a:extLst>
          </p:cNvPr>
          <p:cNvSpPr txBox="1"/>
          <p:nvPr/>
        </p:nvSpPr>
        <p:spPr>
          <a:xfrm>
            <a:off x="9613307" y="3341560"/>
            <a:ext cx="2445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Capillary surface area per unit mass of tissue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927BB3E-A9DE-2D71-A54C-BC2B569EDB34}"/>
                  </a:ext>
                </a:extLst>
              </p:cNvPr>
              <p:cNvSpPr txBox="1"/>
              <p:nvPr/>
            </p:nvSpPr>
            <p:spPr>
              <a:xfrm>
                <a:off x="7011067" y="5282431"/>
                <a:ext cx="382476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≫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927BB3E-A9DE-2D71-A54C-BC2B569ED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067" y="5282431"/>
                <a:ext cx="3824765" cy="617861"/>
              </a:xfrm>
              <a:prstGeom prst="rect">
                <a:avLst/>
              </a:prstGeom>
              <a:blipFill>
                <a:blip r:embed="rId15"/>
                <a:stretch>
                  <a:fillRect l="-993" t="-230612" r="-662" b="-3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E8820A-3D8E-8A37-4EFD-7EBE85B4FE50}"/>
                  </a:ext>
                </a:extLst>
              </p:cNvPr>
              <p:cNvSpPr txBox="1"/>
              <p:nvPr/>
            </p:nvSpPr>
            <p:spPr>
              <a:xfrm>
                <a:off x="2059918" y="6299910"/>
                <a:ext cx="629509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unidirectional first-pass extraction fraction x blood perfusion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E8820A-3D8E-8A37-4EFD-7EBE85B4F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918" y="6299910"/>
                <a:ext cx="6295092" cy="369332"/>
              </a:xfrm>
              <a:prstGeom prst="rect">
                <a:avLst/>
              </a:prstGeom>
              <a:blipFill>
                <a:blip r:embed="rId16"/>
                <a:stretch>
                  <a:fillRect t="-6452" r="-80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EEAA297-2416-BDC6-6BA3-624B8D5CCF5E}"/>
              </a:ext>
            </a:extLst>
          </p:cNvPr>
          <p:cNvSpPr txBox="1"/>
          <p:nvPr/>
        </p:nvSpPr>
        <p:spPr>
          <a:xfrm>
            <a:off x="84508" y="2795490"/>
            <a:ext cx="210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Fick’s principle,</a:t>
            </a:r>
          </a:p>
        </p:txBody>
      </p:sp>
    </p:spTree>
    <p:extLst>
      <p:ext uri="{BB962C8B-B14F-4D97-AF65-F5344CB8AC3E}">
        <p14:creationId xmlns:p14="http://schemas.microsoft.com/office/powerpoint/2010/main" val="376952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2C24E8-9FAB-C486-DF36-35BA764D3ADA}"/>
                  </a:ext>
                </a:extLst>
              </p:cNvPr>
              <p:cNvSpPr txBox="1"/>
              <p:nvPr/>
            </p:nvSpPr>
            <p:spPr>
              <a:xfrm>
                <a:off x="0" y="0"/>
                <a:ext cx="23952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u="sng" dirty="0"/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u="sng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2C24E8-9FAB-C486-DF36-35BA764D3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395242" cy="400110"/>
              </a:xfrm>
              <a:prstGeom prst="rect">
                <a:avLst/>
              </a:prstGeom>
              <a:blipFill>
                <a:blip r:embed="rId2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CCCD4F-3067-4A6E-73B2-10F51D6850B1}"/>
                  </a:ext>
                </a:extLst>
              </p:cNvPr>
              <p:cNvSpPr txBox="1"/>
              <p:nvPr/>
            </p:nvSpPr>
            <p:spPr>
              <a:xfrm>
                <a:off x="4919297" y="484257"/>
                <a:ext cx="3125727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CCCD4F-3067-4A6E-73B2-10F51D685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97" y="484257"/>
                <a:ext cx="3125727" cy="701218"/>
              </a:xfrm>
              <a:prstGeom prst="rect">
                <a:avLst/>
              </a:prstGeom>
              <a:blipFill>
                <a:blip r:embed="rId3"/>
                <a:stretch>
                  <a:fillRect l="-1619" t="-1754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0EA1EFB-83AB-3A8E-AC8F-3270EC46616B}"/>
              </a:ext>
            </a:extLst>
          </p:cNvPr>
          <p:cNvSpPr txBox="1"/>
          <p:nvPr/>
        </p:nvSpPr>
        <p:spPr>
          <a:xfrm>
            <a:off x="2686555" y="634811"/>
            <a:ext cx="2006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equilibrium: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53543B-6D71-FD3A-3443-C73CDE22EF96}"/>
                  </a:ext>
                </a:extLst>
              </p:cNvPr>
              <p:cNvSpPr txBox="1"/>
              <p:nvPr/>
            </p:nvSpPr>
            <p:spPr>
              <a:xfrm>
                <a:off x="4770083" y="1581993"/>
                <a:ext cx="1850571" cy="75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53543B-6D71-FD3A-3443-C73CDE22E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083" y="1581993"/>
                <a:ext cx="1850571" cy="756297"/>
              </a:xfrm>
              <a:prstGeom prst="rect">
                <a:avLst/>
              </a:prstGeom>
              <a:blipFill>
                <a:blip r:embed="rId4"/>
                <a:stretch>
                  <a:fillRect l="-3401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EBCDA86-75DD-4318-04BF-7A3859DE74D8}"/>
              </a:ext>
            </a:extLst>
          </p:cNvPr>
          <p:cNvSpPr txBox="1"/>
          <p:nvPr/>
        </p:nvSpPr>
        <p:spPr>
          <a:xfrm>
            <a:off x="3674223" y="1760086"/>
            <a:ext cx="105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6FBC1-B768-39D2-D762-717449173F39}"/>
              </a:ext>
            </a:extLst>
          </p:cNvPr>
          <p:cNvSpPr txBox="1"/>
          <p:nvPr/>
        </p:nvSpPr>
        <p:spPr>
          <a:xfrm>
            <a:off x="3477138" y="2541902"/>
            <a:ext cx="44364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volume of distribution / partition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AD4E96D-DA73-C55B-ACC7-B8753999A476}"/>
                  </a:ext>
                </a:extLst>
              </p:cNvPr>
              <p:cNvSpPr txBox="1"/>
              <p:nvPr/>
            </p:nvSpPr>
            <p:spPr>
              <a:xfrm>
                <a:off x="3608565" y="3306084"/>
                <a:ext cx="38037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AD4E96D-DA73-C55B-ACC7-B8753999A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565" y="3306084"/>
                <a:ext cx="3803740" cy="369332"/>
              </a:xfrm>
              <a:prstGeom prst="rect">
                <a:avLst/>
              </a:prstGeom>
              <a:blipFill>
                <a:blip r:embed="rId5"/>
                <a:stretch>
                  <a:fillRect l="-1333" t="-666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8218345-6764-A029-1B7B-6A8DE7DFDA6B}"/>
              </a:ext>
            </a:extLst>
          </p:cNvPr>
          <p:cNvSpPr txBox="1"/>
          <p:nvPr/>
        </p:nvSpPr>
        <p:spPr>
          <a:xfrm>
            <a:off x="3742503" y="4031249"/>
            <a:ext cx="13107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2</a:t>
            </a:r>
            <a:r>
              <a:rPr lang="en-US" b="0" dirty="0"/>
              <a:t>ml blood 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D33C0-A0F6-6F3E-20BC-64DF99D1A858}"/>
              </a:ext>
            </a:extLst>
          </p:cNvPr>
          <p:cNvSpPr txBox="1"/>
          <p:nvPr/>
        </p:nvSpPr>
        <p:spPr>
          <a:xfrm>
            <a:off x="6193257" y="4044599"/>
            <a:ext cx="13107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  <a:r>
              <a:rPr lang="en-US" b="0" dirty="0"/>
              <a:t>ml tissue </a:t>
            </a:r>
            <a:endParaRPr lang="en-US" dirty="0"/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0BD7C538-03C9-AF5F-1809-EE36893B0C16}"/>
              </a:ext>
            </a:extLst>
          </p:cNvPr>
          <p:cNvSpPr/>
          <p:nvPr/>
        </p:nvSpPr>
        <p:spPr>
          <a:xfrm>
            <a:off x="5053235" y="4130257"/>
            <a:ext cx="914400" cy="1980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508EAE-2C77-76D3-A292-1F03449E0A24}"/>
              </a:ext>
            </a:extLst>
          </p:cNvPr>
          <p:cNvSpPr txBox="1"/>
          <p:nvPr/>
        </p:nvSpPr>
        <p:spPr>
          <a:xfrm>
            <a:off x="4827613" y="3767675"/>
            <a:ext cx="153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activity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A46F022-C461-5271-4E1F-10ED27361AB9}"/>
                  </a:ext>
                </a:extLst>
              </p:cNvPr>
              <p:cNvSpPr txBox="1"/>
              <p:nvPr/>
            </p:nvSpPr>
            <p:spPr>
              <a:xfrm>
                <a:off x="3158591" y="5016028"/>
                <a:ext cx="6786521" cy="11815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 practice,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000" dirty="0"/>
                  <a:t> is often easier to measure and more useful, and commonly assumed to be </a:t>
                </a:r>
                <a:r>
                  <a:rPr lang="en-US" sz="2000"/>
                  <a:t>regionally constant.</a:t>
                </a: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A46F022-C461-5271-4E1F-10ED27361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591" y="5016028"/>
                <a:ext cx="6786521" cy="1181542"/>
              </a:xfrm>
              <a:prstGeom prst="rect">
                <a:avLst/>
              </a:prstGeom>
              <a:blipFill>
                <a:blip r:embed="rId6"/>
                <a:stretch>
                  <a:fillRect l="-746" t="-2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68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12347</TotalTime>
  <Words>461</Words>
  <Application>Microsoft Macintosh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Zeyu, Ph.D.</dc:creator>
  <cp:lastModifiedBy>Zhou, Zeyu</cp:lastModifiedBy>
  <cp:revision>648</cp:revision>
  <dcterms:created xsi:type="dcterms:W3CDTF">2022-03-15T21:14:45Z</dcterms:created>
  <dcterms:modified xsi:type="dcterms:W3CDTF">2024-07-19T15:54:01Z</dcterms:modified>
</cp:coreProperties>
</file>