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759E8-9DC8-AD45-98D9-9E86F6E33FFA}" v="641" dt="2023-09-15T17:18:27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Zeyu" userId="810561a9-0bed-40d3-bf81-4ab1f5fef778" providerId="ADAL" clId="{272759E8-9DC8-AD45-98D9-9E86F6E33FFA}"/>
    <pc:docChg chg="custSel addSld delSld modSld sldOrd">
      <pc:chgData name="Zhou, Zeyu" userId="810561a9-0bed-40d3-bf81-4ab1f5fef778" providerId="ADAL" clId="{272759E8-9DC8-AD45-98D9-9E86F6E33FFA}" dt="2023-09-15T17:32:17.950" v="1179" actId="20577"/>
      <pc:docMkLst>
        <pc:docMk/>
      </pc:docMkLst>
      <pc:sldChg chg="modSp mod">
        <pc:chgData name="Zhou, Zeyu" userId="810561a9-0bed-40d3-bf81-4ab1f5fef778" providerId="ADAL" clId="{272759E8-9DC8-AD45-98D9-9E86F6E33FFA}" dt="2023-09-15T16:46:00.118" v="7" actId="1076"/>
        <pc:sldMkLst>
          <pc:docMk/>
          <pc:sldMk cId="625739894" sldId="258"/>
        </pc:sldMkLst>
        <pc:spChg chg="mod">
          <ac:chgData name="Zhou, Zeyu" userId="810561a9-0bed-40d3-bf81-4ab1f5fef778" providerId="ADAL" clId="{272759E8-9DC8-AD45-98D9-9E86F6E33FFA}" dt="2023-09-15T16:45:52.551" v="3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272759E8-9DC8-AD45-98D9-9E86F6E33FFA}" dt="2023-09-15T16:46:00.118" v="7" actId="1076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272759E8-9DC8-AD45-98D9-9E86F6E33FFA}" dt="2023-09-15T16:48:32.238" v="73" actId="2696"/>
        <pc:sldMkLst>
          <pc:docMk/>
          <pc:sldMk cId="4131471385" sldId="260"/>
        </pc:sldMkLst>
      </pc:sldChg>
      <pc:sldChg chg="del">
        <pc:chgData name="Zhou, Zeyu" userId="810561a9-0bed-40d3-bf81-4ab1f5fef778" providerId="ADAL" clId="{272759E8-9DC8-AD45-98D9-9E86F6E33FFA}" dt="2023-09-15T16:48:32.749" v="74" actId="2696"/>
        <pc:sldMkLst>
          <pc:docMk/>
          <pc:sldMk cId="1735417262" sldId="261"/>
        </pc:sldMkLst>
      </pc:sldChg>
      <pc:sldChg chg="del">
        <pc:chgData name="Zhou, Zeyu" userId="810561a9-0bed-40d3-bf81-4ab1f5fef778" providerId="ADAL" clId="{272759E8-9DC8-AD45-98D9-9E86F6E33FFA}" dt="2023-09-15T16:48:34.456" v="77" actId="2696"/>
        <pc:sldMkLst>
          <pc:docMk/>
          <pc:sldMk cId="3095843637" sldId="266"/>
        </pc:sldMkLst>
      </pc:sldChg>
      <pc:sldChg chg="del">
        <pc:chgData name="Zhou, Zeyu" userId="810561a9-0bed-40d3-bf81-4ab1f5fef778" providerId="ADAL" clId="{272759E8-9DC8-AD45-98D9-9E86F6E33FFA}" dt="2023-09-15T16:48:33.355" v="75" actId="2696"/>
        <pc:sldMkLst>
          <pc:docMk/>
          <pc:sldMk cId="2479129139" sldId="267"/>
        </pc:sldMkLst>
      </pc:sldChg>
      <pc:sldChg chg="del">
        <pc:chgData name="Zhou, Zeyu" userId="810561a9-0bed-40d3-bf81-4ab1f5fef778" providerId="ADAL" clId="{272759E8-9DC8-AD45-98D9-9E86F6E33FFA}" dt="2023-09-15T16:48:33.988" v="76" actId="2696"/>
        <pc:sldMkLst>
          <pc:docMk/>
          <pc:sldMk cId="2785100496" sldId="269"/>
        </pc:sldMkLst>
      </pc:sldChg>
      <pc:sldChg chg="del">
        <pc:chgData name="Zhou, Zeyu" userId="810561a9-0bed-40d3-bf81-4ab1f5fef778" providerId="ADAL" clId="{272759E8-9DC8-AD45-98D9-9E86F6E33FFA}" dt="2023-09-15T16:48:35.037" v="78" actId="2696"/>
        <pc:sldMkLst>
          <pc:docMk/>
          <pc:sldMk cId="561622102" sldId="271"/>
        </pc:sldMkLst>
      </pc:sldChg>
      <pc:sldChg chg="del">
        <pc:chgData name="Zhou, Zeyu" userId="810561a9-0bed-40d3-bf81-4ab1f5fef778" providerId="ADAL" clId="{272759E8-9DC8-AD45-98D9-9E86F6E33FFA}" dt="2023-09-15T16:48:35.655" v="79" actId="2696"/>
        <pc:sldMkLst>
          <pc:docMk/>
          <pc:sldMk cId="1953598586" sldId="272"/>
        </pc:sldMkLst>
      </pc:sldChg>
      <pc:sldChg chg="del">
        <pc:chgData name="Zhou, Zeyu" userId="810561a9-0bed-40d3-bf81-4ab1f5fef778" providerId="ADAL" clId="{272759E8-9DC8-AD45-98D9-9E86F6E33FFA}" dt="2023-09-15T16:48:36.208" v="80" actId="2696"/>
        <pc:sldMkLst>
          <pc:docMk/>
          <pc:sldMk cId="754603284" sldId="273"/>
        </pc:sldMkLst>
      </pc:sldChg>
      <pc:sldChg chg="del">
        <pc:chgData name="Zhou, Zeyu" userId="810561a9-0bed-40d3-bf81-4ab1f5fef778" providerId="ADAL" clId="{272759E8-9DC8-AD45-98D9-9E86F6E33FFA}" dt="2023-09-15T16:48:36.717" v="81" actId="2696"/>
        <pc:sldMkLst>
          <pc:docMk/>
          <pc:sldMk cId="1188052186" sldId="274"/>
        </pc:sldMkLst>
      </pc:sldChg>
      <pc:sldChg chg="addSp delSp modSp del mod">
        <pc:chgData name="Zhou, Zeyu" userId="810561a9-0bed-40d3-bf81-4ab1f5fef778" providerId="ADAL" clId="{272759E8-9DC8-AD45-98D9-9E86F6E33FFA}" dt="2023-09-15T17:07:06.920" v="513" actId="2696"/>
        <pc:sldMkLst>
          <pc:docMk/>
          <pc:sldMk cId="2259331604" sldId="276"/>
        </pc:sldMkLst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5" creationId="{2B92DB61-E8A8-2144-D576-9E13B7C0BEB4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6" creationId="{D332B14A-AB43-AC31-50A9-E206FB320542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7" creationId="{E2D5C399-F8AB-5458-6001-B7E5F1FC76FE}"/>
          </ac:spMkLst>
        </pc:spChg>
        <pc:spChg chg="del mod">
          <ac:chgData name="Zhou, Zeyu" userId="810561a9-0bed-40d3-bf81-4ab1f5fef778" providerId="ADAL" clId="{272759E8-9DC8-AD45-98D9-9E86F6E33FFA}" dt="2023-09-15T16:49:17.044" v="86" actId="478"/>
          <ac:spMkLst>
            <pc:docMk/>
            <pc:sldMk cId="2259331604" sldId="276"/>
            <ac:spMk id="8" creationId="{91685DEF-9A2B-B081-A936-79F206660264}"/>
          </ac:spMkLst>
        </pc:spChg>
        <pc:spChg chg="del">
          <ac:chgData name="Zhou, Zeyu" userId="810561a9-0bed-40d3-bf81-4ab1f5fef778" providerId="ADAL" clId="{272759E8-9DC8-AD45-98D9-9E86F6E33FFA}" dt="2023-09-15T16:49:18.784" v="87" actId="478"/>
          <ac:spMkLst>
            <pc:docMk/>
            <pc:sldMk cId="2259331604" sldId="276"/>
            <ac:spMk id="9" creationId="{898CB84B-0C82-9FBC-807C-08A9D5793452}"/>
          </ac:spMkLst>
        </pc:spChg>
        <pc:spChg chg="del">
          <ac:chgData name="Zhou, Zeyu" userId="810561a9-0bed-40d3-bf81-4ab1f5fef778" providerId="ADAL" clId="{272759E8-9DC8-AD45-98D9-9E86F6E33FFA}" dt="2023-09-15T16:49:21.325" v="88" actId="478"/>
          <ac:spMkLst>
            <pc:docMk/>
            <pc:sldMk cId="2259331604" sldId="276"/>
            <ac:spMk id="10" creationId="{CD5A2813-2A12-EFE4-AB09-DFAE661B5A1C}"/>
          </ac:spMkLst>
        </pc:spChg>
        <pc:spChg chg="mod">
          <ac:chgData name="Zhou, Zeyu" userId="810561a9-0bed-40d3-bf81-4ab1f5fef778" providerId="ADAL" clId="{272759E8-9DC8-AD45-98D9-9E86F6E33FFA}" dt="2023-09-15T16:50:56.168" v="224"/>
          <ac:spMkLst>
            <pc:docMk/>
            <pc:sldMk cId="2259331604" sldId="276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12" creationId="{C1028801-52F3-DA0C-8589-C410C5F1D6EB}"/>
          </ac:spMkLst>
        </pc:spChg>
        <pc:spChg chg="add mod">
          <ac:chgData name="Zhou, Zeyu" userId="810561a9-0bed-40d3-bf81-4ab1f5fef778" providerId="ADAL" clId="{272759E8-9DC8-AD45-98D9-9E86F6E33FFA}" dt="2023-09-15T17:03:08.363" v="444" actId="1076"/>
          <ac:spMkLst>
            <pc:docMk/>
            <pc:sldMk cId="2259331604" sldId="276"/>
            <ac:spMk id="14" creationId="{BB110105-6FE2-0039-FCF7-9FF6B5C0B403}"/>
          </ac:spMkLst>
        </pc:spChg>
        <pc:spChg chg="del mod">
          <ac:chgData name="Zhou, Zeyu" userId="810561a9-0bed-40d3-bf81-4ab1f5fef778" providerId="ADAL" clId="{272759E8-9DC8-AD45-98D9-9E86F6E33FFA}" dt="2023-09-15T16:52:03.041" v="227" actId="478"/>
          <ac:spMkLst>
            <pc:docMk/>
            <pc:sldMk cId="2259331604" sldId="276"/>
            <ac:spMk id="15" creationId="{6CF226A0-B262-D24D-7E4A-4827A0AB9788}"/>
          </ac:spMkLst>
        </pc:spChg>
        <pc:spChg chg="add mod">
          <ac:chgData name="Zhou, Zeyu" userId="810561a9-0bed-40d3-bf81-4ab1f5fef778" providerId="ADAL" clId="{272759E8-9DC8-AD45-98D9-9E86F6E33FFA}" dt="2023-09-15T17:01:33.178" v="388" actId="1076"/>
          <ac:spMkLst>
            <pc:docMk/>
            <pc:sldMk cId="2259331604" sldId="276"/>
            <ac:spMk id="18" creationId="{A6AEC978-BD11-6B8C-5EBE-CE1375DB33C5}"/>
          </ac:spMkLst>
        </pc:spChg>
        <pc:spChg chg="add del mod">
          <ac:chgData name="Zhou, Zeyu" userId="810561a9-0bed-40d3-bf81-4ab1f5fef778" providerId="ADAL" clId="{272759E8-9DC8-AD45-98D9-9E86F6E33FFA}" dt="2023-09-15T17:00:54.956" v="382" actId="478"/>
          <ac:spMkLst>
            <pc:docMk/>
            <pc:sldMk cId="2259331604" sldId="276"/>
            <ac:spMk id="24" creationId="{2DC18FD9-BFFE-EEA8-6F48-160EDCFA4AB8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3" creationId="{BD65417A-B00C-24E1-C886-D832E4A10ECC}"/>
          </ac:spMkLst>
        </pc:spChg>
        <pc:spChg chg="add mod">
          <ac:chgData name="Zhou, Zeyu" userId="810561a9-0bed-40d3-bf81-4ab1f5fef778" providerId="ADAL" clId="{272759E8-9DC8-AD45-98D9-9E86F6E33FFA}" dt="2023-09-15T17:03:06.504" v="443" actId="1076"/>
          <ac:spMkLst>
            <pc:docMk/>
            <pc:sldMk cId="2259331604" sldId="276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6" creationId="{7997DE33-6380-359F-DFFC-E29AC9467E99}"/>
          </ac:spMkLst>
        </pc:spChg>
        <pc:spChg chg="add mod">
          <ac:chgData name="Zhou, Zeyu" userId="810561a9-0bed-40d3-bf81-4ab1f5fef778" providerId="ADAL" clId="{272759E8-9DC8-AD45-98D9-9E86F6E33FFA}" dt="2023-09-15T17:03:11.912" v="446" actId="1076"/>
          <ac:spMkLst>
            <pc:docMk/>
            <pc:sldMk cId="2259331604" sldId="276"/>
            <ac:spMk id="37" creationId="{7515998E-32FB-1BB6-C71D-B50345C64C4E}"/>
          </ac:spMkLst>
        </pc:spChg>
        <pc:spChg chg="mod">
          <ac:chgData name="Zhou, Zeyu" userId="810561a9-0bed-40d3-bf81-4ab1f5fef778" providerId="ADAL" clId="{272759E8-9DC8-AD45-98D9-9E86F6E33FFA}" dt="2023-09-15T17:03:25.719" v="451" actId="1076"/>
          <ac:spMkLst>
            <pc:docMk/>
            <pc:sldMk cId="2259331604" sldId="276"/>
            <ac:spMk id="38" creationId="{F357C68F-FE4B-FC29-356A-5E2B2DB76307}"/>
          </ac:spMkLst>
        </pc:spChg>
        <pc:spChg chg="add mod">
          <ac:chgData name="Zhou, Zeyu" userId="810561a9-0bed-40d3-bf81-4ab1f5fef778" providerId="ADAL" clId="{272759E8-9DC8-AD45-98D9-9E86F6E33FFA}" dt="2023-09-15T17:03:57.639" v="472" actId="1076"/>
          <ac:spMkLst>
            <pc:docMk/>
            <pc:sldMk cId="2259331604" sldId="276"/>
            <ac:spMk id="39" creationId="{117D630C-3868-2FE5-71FE-F15F45A3D17F}"/>
          </ac:spMkLst>
        </pc:spChg>
        <pc:spChg chg="add mod">
          <ac:chgData name="Zhou, Zeyu" userId="810561a9-0bed-40d3-bf81-4ab1f5fef778" providerId="ADAL" clId="{272759E8-9DC8-AD45-98D9-9E86F6E33FFA}" dt="2023-09-15T17:04:38.404" v="500" actId="207"/>
          <ac:spMkLst>
            <pc:docMk/>
            <pc:sldMk cId="2259331604" sldId="276"/>
            <ac:spMk id="40" creationId="{CC9ECE22-5BB3-8A81-AD16-2E4F6CFF07AC}"/>
          </ac:spMkLst>
        </pc:spChg>
        <pc:picChg chg="del">
          <ac:chgData name="Zhou, Zeyu" userId="810561a9-0bed-40d3-bf81-4ab1f5fef778" providerId="ADAL" clId="{272759E8-9DC8-AD45-98D9-9E86F6E33FFA}" dt="2023-09-15T16:48:43.749" v="83" actId="478"/>
          <ac:picMkLst>
            <pc:docMk/>
            <pc:sldMk cId="2259331604" sldId="276"/>
            <ac:picMk id="22" creationId="{1243071A-4876-0A5E-752C-7F3A6BE5C4B8}"/>
          </ac:picMkLst>
        </pc:picChg>
      </pc:sldChg>
      <pc:sldChg chg="del">
        <pc:chgData name="Zhou, Zeyu" userId="810561a9-0bed-40d3-bf81-4ab1f5fef778" providerId="ADAL" clId="{272759E8-9DC8-AD45-98D9-9E86F6E33FFA}" dt="2023-09-15T16:48:41.274" v="82" actId="2696"/>
        <pc:sldMkLst>
          <pc:docMk/>
          <pc:sldMk cId="3596251883" sldId="277"/>
        </pc:sldMkLst>
      </pc:sldChg>
      <pc:sldChg chg="addSp delSp modSp new mod">
        <pc:chgData name="Zhou, Zeyu" userId="810561a9-0bed-40d3-bf81-4ab1f5fef778" providerId="ADAL" clId="{272759E8-9DC8-AD45-98D9-9E86F6E33FFA}" dt="2023-09-15T16:48:29.206" v="72" actId="14100"/>
        <pc:sldMkLst>
          <pc:docMk/>
          <pc:sldMk cId="2256344172" sldId="278"/>
        </pc:sldMkLst>
        <pc:spChg chg="del">
          <ac:chgData name="Zhou, Zeyu" userId="810561a9-0bed-40d3-bf81-4ab1f5fef778" providerId="ADAL" clId="{272759E8-9DC8-AD45-98D9-9E86F6E33FFA}" dt="2023-09-15T16:47:24.240" v="10" actId="478"/>
          <ac:spMkLst>
            <pc:docMk/>
            <pc:sldMk cId="2256344172" sldId="278"/>
            <ac:spMk id="2" creationId="{8BD304C2-7CC7-BE25-BF1C-16040E3EF786}"/>
          </ac:spMkLst>
        </pc:spChg>
        <pc:spChg chg="del">
          <ac:chgData name="Zhou, Zeyu" userId="810561a9-0bed-40d3-bf81-4ab1f5fef778" providerId="ADAL" clId="{272759E8-9DC8-AD45-98D9-9E86F6E33FFA}" dt="2023-09-15T16:47:23.659" v="9" actId="478"/>
          <ac:spMkLst>
            <pc:docMk/>
            <pc:sldMk cId="2256344172" sldId="278"/>
            <ac:spMk id="3" creationId="{804B1903-B571-543B-DC8C-847560FF3118}"/>
          </ac:spMkLst>
        </pc:spChg>
        <pc:spChg chg="add mod">
          <ac:chgData name="Zhou, Zeyu" userId="810561a9-0bed-40d3-bf81-4ab1f5fef778" providerId="ADAL" clId="{272759E8-9DC8-AD45-98D9-9E86F6E33FFA}" dt="2023-09-15T16:48:29.206" v="72" actId="14100"/>
          <ac:spMkLst>
            <pc:docMk/>
            <pc:sldMk cId="2256344172" sldId="278"/>
            <ac:spMk id="6" creationId="{B1FA45B1-7FC9-8012-307B-785AE75E8C46}"/>
          </ac:spMkLst>
        </pc:spChg>
        <pc:picChg chg="add mod">
          <ac:chgData name="Zhou, Zeyu" userId="810561a9-0bed-40d3-bf81-4ab1f5fef778" providerId="ADAL" clId="{272759E8-9DC8-AD45-98D9-9E86F6E33FFA}" dt="2023-09-15T16:47:38.579" v="13" actId="1076"/>
          <ac:picMkLst>
            <pc:docMk/>
            <pc:sldMk cId="2256344172" sldId="278"/>
            <ac:picMk id="5" creationId="{828DA5E9-E84E-675D-D627-466A7902CF8F}"/>
          </ac:picMkLst>
        </pc:picChg>
      </pc:sldChg>
      <pc:sldChg chg="modSp add mod ord">
        <pc:chgData name="Zhou, Zeyu" userId="810561a9-0bed-40d3-bf81-4ab1f5fef778" providerId="ADAL" clId="{272759E8-9DC8-AD45-98D9-9E86F6E33FFA}" dt="2023-09-15T17:32:17.950" v="1179" actId="20577"/>
        <pc:sldMkLst>
          <pc:docMk/>
          <pc:sldMk cId="1389122119" sldId="279"/>
        </pc:sldMkLst>
        <pc:spChg chg="mod">
          <ac:chgData name="Zhou, Zeyu" userId="810561a9-0bed-40d3-bf81-4ab1f5fef778" providerId="ADAL" clId="{272759E8-9DC8-AD45-98D9-9E86F6E33FFA}" dt="2023-09-15T17:32:17.950" v="1179" actId="20577"/>
          <ac:spMkLst>
            <pc:docMk/>
            <pc:sldMk cId="1389122119" sldId="279"/>
            <ac:spMk id="34" creationId="{2038DA30-8D30-2AD0-BD40-E2A9915D799F}"/>
          </ac:spMkLst>
        </pc:spChg>
        <pc:spChg chg="mod">
          <ac:chgData name="Zhou, Zeyu" userId="810561a9-0bed-40d3-bf81-4ab1f5fef778" providerId="ADAL" clId="{272759E8-9DC8-AD45-98D9-9E86F6E33FFA}" dt="2023-09-15T17:06:58.713" v="511" actId="20577"/>
          <ac:spMkLst>
            <pc:docMk/>
            <pc:sldMk cId="1389122119" sldId="279"/>
            <ac:spMk id="35" creationId="{D2822B23-E935-4134-7ACD-614DBDAE916B}"/>
          </ac:spMkLst>
        </pc:spChg>
      </pc:sldChg>
      <pc:sldChg chg="addSp delSp modSp add mod">
        <pc:chgData name="Zhou, Zeyu" userId="810561a9-0bed-40d3-bf81-4ab1f5fef778" providerId="ADAL" clId="{272759E8-9DC8-AD45-98D9-9E86F6E33FFA}" dt="2023-09-15T17:21:20.275" v="1178" actId="1076"/>
        <pc:sldMkLst>
          <pc:docMk/>
          <pc:sldMk cId="4044970201" sldId="280"/>
        </pc:sldMkLst>
        <pc:spChg chg="add mod">
          <ac:chgData name="Zhou, Zeyu" userId="810561a9-0bed-40d3-bf81-4ab1f5fef778" providerId="ADAL" clId="{272759E8-9DC8-AD45-98D9-9E86F6E33FFA}" dt="2023-09-15T17:14:35.138" v="920" actId="20577"/>
          <ac:spMkLst>
            <pc:docMk/>
            <pc:sldMk cId="4044970201" sldId="280"/>
            <ac:spMk id="5" creationId="{D9FB8A86-D92D-1C66-074B-140E780B56FD}"/>
          </ac:spMkLst>
        </pc:spChg>
        <pc:spChg chg="add mod">
          <ac:chgData name="Zhou, Zeyu" userId="810561a9-0bed-40d3-bf81-4ab1f5fef778" providerId="ADAL" clId="{272759E8-9DC8-AD45-98D9-9E86F6E33FFA}" dt="2023-09-15T17:12:37.311" v="718" actId="1076"/>
          <ac:spMkLst>
            <pc:docMk/>
            <pc:sldMk cId="4044970201" sldId="280"/>
            <ac:spMk id="6" creationId="{41B12279-076B-D79A-E337-DE74CBFF700E}"/>
          </ac:spMkLst>
        </pc:spChg>
        <pc:spChg chg="add mod">
          <ac:chgData name="Zhou, Zeyu" userId="810561a9-0bed-40d3-bf81-4ab1f5fef778" providerId="ADAL" clId="{272759E8-9DC8-AD45-98D9-9E86F6E33FFA}" dt="2023-09-15T17:18:25.886" v="1125" actId="1076"/>
          <ac:spMkLst>
            <pc:docMk/>
            <pc:sldMk cId="4044970201" sldId="280"/>
            <ac:spMk id="7" creationId="{4BA17220-FDBF-A3BA-BC96-BCBFA0446233}"/>
          </ac:spMkLst>
        </pc:spChg>
        <pc:spChg chg="add mod">
          <ac:chgData name="Zhou, Zeyu" userId="810561a9-0bed-40d3-bf81-4ab1f5fef778" providerId="ADAL" clId="{272759E8-9DC8-AD45-98D9-9E86F6E33FFA}" dt="2023-09-15T17:21:20.275" v="1178" actId="1076"/>
          <ac:spMkLst>
            <pc:docMk/>
            <pc:sldMk cId="4044970201" sldId="280"/>
            <ac:spMk id="8" creationId="{96CA5953-0B8F-8FC8-DFD8-5907C1FF6A8D}"/>
          </ac:spMkLst>
        </pc:spChg>
        <pc:spChg chg="del">
          <ac:chgData name="Zhou, Zeyu" userId="810561a9-0bed-40d3-bf81-4ab1f5fef778" providerId="ADAL" clId="{272759E8-9DC8-AD45-98D9-9E86F6E33FFA}" dt="2023-09-15T17:07:13.038" v="515" actId="478"/>
          <ac:spMkLst>
            <pc:docMk/>
            <pc:sldMk cId="4044970201" sldId="280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12" creationId="{C1028801-52F3-DA0C-8589-C410C5F1D6EB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4" creationId="{BB110105-6FE2-0039-FCF7-9FF6B5C0B403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8" creationId="{A6AEC978-BD11-6B8C-5EBE-CE1375DB33C5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3" creationId="{BD65417A-B00C-24E1-C886-D832E4A10ECC}"/>
          </ac:spMkLst>
        </pc:spChg>
        <pc:spChg chg="mod">
          <ac:chgData name="Zhou, Zeyu" userId="810561a9-0bed-40d3-bf81-4ab1f5fef778" providerId="ADAL" clId="{272759E8-9DC8-AD45-98D9-9E86F6E33FFA}" dt="2023-09-15T17:09:55.147" v="521" actId="1076"/>
          <ac:spMkLst>
            <pc:docMk/>
            <pc:sldMk cId="4044970201" sldId="280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6" creationId="{7997DE33-6380-359F-DFFC-E29AC9467E99}"/>
          </ac:spMkLst>
        </pc:spChg>
        <pc:spChg chg="del mod">
          <ac:chgData name="Zhou, Zeyu" userId="810561a9-0bed-40d3-bf81-4ab1f5fef778" providerId="ADAL" clId="{272759E8-9DC8-AD45-98D9-9E86F6E33FFA}" dt="2023-09-15T17:09:51.688" v="520" actId="478"/>
          <ac:spMkLst>
            <pc:docMk/>
            <pc:sldMk cId="4044970201" sldId="280"/>
            <ac:spMk id="37" creationId="{7515998E-32FB-1BB6-C71D-B50345C64C4E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38" creationId="{F357C68F-FE4B-FC29-356A-5E2B2DB76307}"/>
          </ac:spMkLst>
        </pc:spChg>
        <pc:spChg chg="del mod">
          <ac:chgData name="Zhou, Zeyu" userId="810561a9-0bed-40d3-bf81-4ab1f5fef778" providerId="ADAL" clId="{272759E8-9DC8-AD45-98D9-9E86F6E33FFA}" dt="2023-09-15T17:10:14.564" v="523" actId="478"/>
          <ac:spMkLst>
            <pc:docMk/>
            <pc:sldMk cId="4044970201" sldId="280"/>
            <ac:spMk id="39" creationId="{117D630C-3868-2FE5-71FE-F15F45A3D17F}"/>
          </ac:spMkLst>
        </pc:spChg>
        <pc:spChg chg="del mod">
          <ac:chgData name="Zhou, Zeyu" userId="810561a9-0bed-40d3-bf81-4ab1f5fef778" providerId="ADAL" clId="{272759E8-9DC8-AD45-98D9-9E86F6E33FFA}" dt="2023-09-15T17:10:12.869" v="522" actId="478"/>
          <ac:spMkLst>
            <pc:docMk/>
            <pc:sldMk cId="4044970201" sldId="280"/>
            <ac:spMk id="40" creationId="{CC9ECE22-5BB3-8A81-AD16-2E4F6CFF07AC}"/>
          </ac:spMkLst>
        </pc:spChg>
      </pc:sldChg>
    </pc:docChg>
  </pc:docChgLst>
  <pc:docChgLst>
    <pc:chgData name="Zhou, Zeyu" userId="810561a9-0bed-40d3-bf81-4ab1f5fef778" providerId="ADAL" clId="{A8C03899-1699-3742-996C-8B446981A4D7}"/>
    <pc:docChg chg="custSel addSld modSld">
      <pc:chgData name="Zhou, Zeyu" userId="810561a9-0bed-40d3-bf81-4ab1f5fef778" providerId="ADAL" clId="{A8C03899-1699-3742-996C-8B446981A4D7}" dt="2023-08-18T16:11:54.209" v="116"/>
      <pc:docMkLst>
        <pc:docMk/>
      </pc:docMkLst>
      <pc:sldChg chg="modSp mod">
        <pc:chgData name="Zhou, Zeyu" userId="810561a9-0bed-40d3-bf81-4ab1f5fef778" providerId="ADAL" clId="{A8C03899-1699-3742-996C-8B446981A4D7}" dt="2023-08-18T15:11:16.275" v="35" actId="20577"/>
        <pc:sldMkLst>
          <pc:docMk/>
          <pc:sldMk cId="625739894" sldId="258"/>
        </pc:sldMkLst>
        <pc:spChg chg="mod">
          <ac:chgData name="Zhou, Zeyu" userId="810561a9-0bed-40d3-bf81-4ab1f5fef778" providerId="ADAL" clId="{A8C03899-1699-3742-996C-8B446981A4D7}" dt="2023-08-18T15:11:16.275" v="3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Sp mod">
        <pc:chgData name="Zhou, Zeyu" userId="810561a9-0bed-40d3-bf81-4ab1f5fef778" providerId="ADAL" clId="{A8C03899-1699-3742-996C-8B446981A4D7}" dt="2023-08-18T15:27:45.116" v="37" actId="478"/>
        <pc:sldMkLst>
          <pc:docMk/>
          <pc:sldMk cId="4131471385" sldId="260"/>
        </pc:sldMkLst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4" creationId="{FA380DEE-EC81-9A91-820E-D6914EC50321}"/>
          </ac:spMkLst>
        </pc:spChg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6" creationId="{AA787967-F197-F551-2744-6B138D725B98}"/>
          </ac:spMkLst>
        </pc:spChg>
      </pc:sldChg>
      <pc:sldChg chg="addSp delSp modSp mod">
        <pc:chgData name="Zhou, Zeyu" userId="810561a9-0bed-40d3-bf81-4ab1f5fef778" providerId="ADAL" clId="{A8C03899-1699-3742-996C-8B446981A4D7}" dt="2023-08-18T16:11:48.249" v="114" actId="14100"/>
        <pc:sldMkLst>
          <pc:docMk/>
          <pc:sldMk cId="2594811702" sldId="262"/>
        </pc:sldMkLst>
        <pc:spChg chg="add mod">
          <ac:chgData name="Zhou, Zeyu" userId="810561a9-0bed-40d3-bf81-4ab1f5fef778" providerId="ADAL" clId="{A8C03899-1699-3742-996C-8B446981A4D7}" dt="2023-08-18T16:11:48.249" v="114" actId="14100"/>
          <ac:spMkLst>
            <pc:docMk/>
            <pc:sldMk cId="2594811702" sldId="262"/>
            <ac:spMk id="2" creationId="{CF393D57-32BB-703A-6EA3-F2A22598025F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30" creationId="{A97AFCEF-9813-2B34-490C-3429BB2B0B53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47" creationId="{71E005E2-F51E-5AE0-02AB-AE36D5FE8C7F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48" creationId="{9B79B63E-EEB1-E014-FFE2-91F82796EC49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3" creationId="{63D68480-7F90-C87C-958B-3B941C15B2D7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57" creationId="{A22FD16A-D40F-4C5C-1DB3-98FC3091232C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8" creationId="{5927BB3E-A9DE-2D71-A54C-BC2B569EDB34}"/>
          </ac:spMkLst>
        </pc:spChg>
        <pc:picChg chg="del">
          <ac:chgData name="Zhou, Zeyu" userId="810561a9-0bed-40d3-bf81-4ab1f5fef778" providerId="ADAL" clId="{A8C03899-1699-3742-996C-8B446981A4D7}" dt="2023-08-18T15:44:04.618" v="39" actId="478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25" creationId="{D3ACC0EA-90F5-2F42-0BDE-88A393BACBAE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9" creationId="{32ABCF9F-A145-674A-DF92-D1E90DDA1D9A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">
        <pc:chgData name="Zhou, Zeyu" userId="810561a9-0bed-40d3-bf81-4ab1f5fef778" providerId="ADAL" clId="{A8C03899-1699-3742-996C-8B446981A4D7}" dt="2023-08-18T15:27:39.938" v="36" actId="2890"/>
        <pc:sldMkLst>
          <pc:docMk/>
          <pc:sldMk cId="1987719562" sldId="264"/>
        </pc:sldMkLst>
      </pc:sldChg>
      <pc:sldChg chg="addSp delSp modSp add mod">
        <pc:chgData name="Zhou, Zeyu" userId="810561a9-0bed-40d3-bf81-4ab1f5fef778" providerId="ADAL" clId="{A8C03899-1699-3742-996C-8B446981A4D7}" dt="2023-08-18T16:11:54.209" v="116"/>
        <pc:sldMkLst>
          <pc:docMk/>
          <pc:sldMk cId="3769521580" sldId="265"/>
        </pc:sldMkLst>
        <pc:spChg chg="add del mod">
          <ac:chgData name="Zhou, Zeyu" userId="810561a9-0bed-40d3-bf81-4ab1f5fef778" providerId="ADAL" clId="{A8C03899-1699-3742-996C-8B446981A4D7}" dt="2023-08-18T16:11:52.952" v="115" actId="478"/>
          <ac:spMkLst>
            <pc:docMk/>
            <pc:sldMk cId="3769521580" sldId="265"/>
            <ac:spMk id="2" creationId="{D39303AB-862B-CFC7-9C03-A67B867E86A9}"/>
          </ac:spMkLst>
        </pc:spChg>
        <pc:spChg chg="add mod">
          <ac:chgData name="Zhou, Zeyu" userId="810561a9-0bed-40d3-bf81-4ab1f5fef778" providerId="ADAL" clId="{A8C03899-1699-3742-996C-8B446981A4D7}" dt="2023-08-18T16:11:54.209" v="116"/>
          <ac:spMkLst>
            <pc:docMk/>
            <pc:sldMk cId="3769521580" sldId="265"/>
            <ac:spMk id="13" creationId="{3EEAA297-2416-BDC6-6BA3-624B8D5CCF5E}"/>
          </ac:spMkLst>
        </pc:spChg>
      </pc:sldChg>
    </pc:docChg>
  </pc:docChgLst>
  <pc:docChgLst>
    <pc:chgData name="Zhou, Zeyu" userId="810561a9-0bed-40d3-bf81-4ab1f5fef778" providerId="ADAL" clId="{8605F7FD-DA85-5F45-AF6E-B70324A2597E}"/>
    <pc:docChg chg="undo custSel addSld modSld">
      <pc:chgData name="Zhou, Zeyu" userId="810561a9-0bed-40d3-bf81-4ab1f5fef778" providerId="ADAL" clId="{8605F7FD-DA85-5F45-AF6E-B70324A2597E}" dt="2023-08-18T15:04:15.417" v="2924" actId="20577"/>
      <pc:docMkLst>
        <pc:docMk/>
      </pc:docMkLst>
      <pc:sldChg chg="addSp delSp modSp mod">
        <pc:chgData name="Zhou, Zeyu" userId="810561a9-0bed-40d3-bf81-4ab1f5fef778" providerId="ADAL" clId="{8605F7FD-DA85-5F45-AF6E-B70324A2597E}" dt="2023-08-18T15:04:15.417" v="2924" actId="20577"/>
        <pc:sldMkLst>
          <pc:docMk/>
          <pc:sldMk cId="625739894" sldId="258"/>
        </pc:sldMkLst>
        <pc:spChg chg="add mod">
          <ac:chgData name="Zhou, Zeyu" userId="810561a9-0bed-40d3-bf81-4ab1f5fef778" providerId="ADAL" clId="{8605F7FD-DA85-5F45-AF6E-B70324A2597E}" dt="2023-08-18T00:42:11.961" v="135" actId="1076"/>
          <ac:spMkLst>
            <pc:docMk/>
            <pc:sldMk cId="625739894" sldId="258"/>
            <ac:spMk id="2" creationId="{B722997F-6513-58B0-FC81-5E91899EAD2F}"/>
          </ac:spMkLst>
        </pc:spChg>
        <pc:spChg chg="add mod">
          <ac:chgData name="Zhou, Zeyu" userId="810561a9-0bed-40d3-bf81-4ab1f5fef778" providerId="ADAL" clId="{8605F7FD-DA85-5F45-AF6E-B70324A2597E}" dt="2023-08-18T15:04:15.417" v="2924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" creationId="{9781C3D5-A59D-42CA-4CCE-74AC3D9FCC69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5" creationId="{C4EC84DC-F03A-BB88-8871-040E83D3408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6" creationId="{FB4E05D4-154C-E602-3ECB-71940E027F8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7" creationId="{3DD9C1F9-C9D6-31B9-ABC1-1E9CDC10399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8" creationId="{92F1E293-CE29-BEC0-CF90-3BFE56261770}"/>
          </ac:spMkLst>
        </pc:spChg>
        <pc:spChg chg="add mod">
          <ac:chgData name="Zhou, Zeyu" userId="810561a9-0bed-40d3-bf81-4ab1f5fef778" providerId="ADAL" clId="{8605F7FD-DA85-5F45-AF6E-B70324A2597E}" dt="2023-08-18T00:46:09.958" v="187" actId="14100"/>
          <ac:spMkLst>
            <pc:docMk/>
            <pc:sldMk cId="625739894" sldId="258"/>
            <ac:spMk id="9" creationId="{F6527354-D527-0266-869F-21DE3737864C}"/>
          </ac:spMkLst>
        </pc:spChg>
        <pc:spChg chg="add mod">
          <ac:chgData name="Zhou, Zeyu" userId="810561a9-0bed-40d3-bf81-4ab1f5fef778" providerId="ADAL" clId="{8605F7FD-DA85-5F45-AF6E-B70324A2597E}" dt="2023-08-18T00:46:21.733" v="192" actId="1076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1" creationId="{662E65EC-8F97-605A-BCCB-2318A57B848B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2" creationId="{2743024A-9815-047F-0D0C-600AA7E7798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3" creationId="{9177A8A5-3E88-CD82-D9F0-7CD972AF6D7C}"/>
          </ac:spMkLst>
        </pc:spChg>
        <pc:spChg chg="add mod">
          <ac:chgData name="Zhou, Zeyu" userId="810561a9-0bed-40d3-bf81-4ab1f5fef778" providerId="ADAL" clId="{8605F7FD-DA85-5F45-AF6E-B70324A2597E}" dt="2023-08-18T00:46:19.442" v="191" actId="692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5" creationId="{970BC6B5-C74E-0058-A9A4-0C6B9D8274A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6" creationId="{E1DA9C58-1D63-3DAD-5BA7-C1AB37868B93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7" creationId="{FFA05318-4BE1-E19E-B13D-819FC73BB63E}"/>
          </ac:spMkLst>
        </pc:spChg>
        <pc:spChg chg="add mod">
          <ac:chgData name="Zhou, Zeyu" userId="810561a9-0bed-40d3-bf81-4ab1f5fef778" providerId="ADAL" clId="{8605F7FD-DA85-5F45-AF6E-B70324A2597E}" dt="2023-08-18T00:46:41.611" v="227" actId="207"/>
          <ac:spMkLst>
            <pc:docMk/>
            <pc:sldMk cId="625739894" sldId="258"/>
            <ac:spMk id="18" creationId="{301F622E-F12D-EBB5-E23C-2D613B1E1F0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37" creationId="{7EA4664F-F443-F2E8-8F55-1A62A77D5E0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3" creationId="{42ACE430-6F5B-4F78-1C68-85D6E5889254}"/>
          </ac:spMkLst>
        </pc:sp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19" creationId="{DBB80A71-1CB9-F958-CFC4-A92966447DD1}"/>
          </ac:cxnSpMkLst>
        </pc:cxn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26" creationId="{47E49CC3-D777-A1E7-411A-D148A8322ADC}"/>
          </ac:cxnSpMkLst>
        </pc:cxnChg>
        <pc:cxnChg chg="del mod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38" creationId="{836AF7D8-40EC-F03C-3A21-08A76E500F95}"/>
          </ac:cxnSpMkLst>
        </pc:cxnChg>
      </pc:sldChg>
      <pc:sldChg chg="addSp delSp modSp add mod setBg">
        <pc:chgData name="Zhou, Zeyu" userId="810561a9-0bed-40d3-bf81-4ab1f5fef778" providerId="ADAL" clId="{8605F7FD-DA85-5F45-AF6E-B70324A2597E}" dt="2023-08-18T13:50:43.059" v="1510" actId="1076"/>
        <pc:sldMkLst>
          <pc:docMk/>
          <pc:sldMk cId="1703735296" sldId="259"/>
        </pc:sldMkLst>
        <pc:spChg chg="del mod">
          <ac:chgData name="Zhou, Zeyu" userId="810561a9-0bed-40d3-bf81-4ab1f5fef778" providerId="ADAL" clId="{8605F7FD-DA85-5F45-AF6E-B70324A2597E}" dt="2023-08-18T00:47:52.776" v="231" actId="478"/>
          <ac:spMkLst>
            <pc:docMk/>
            <pc:sldMk cId="1703735296" sldId="259"/>
            <ac:spMk id="2" creationId="{B722997F-6513-58B0-FC81-5E91899EAD2F}"/>
          </ac:spMkLst>
        </pc:spChg>
        <pc:spChg chg="mod ord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01:16:20.519" v="686" actId="14100"/>
          <ac:spMkLst>
            <pc:docMk/>
            <pc:sldMk cId="1703735296" sldId="259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9" creationId="{F6527354-D527-0266-869F-21DE3737864C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0" creationId="{4848AF46-3811-DB30-36E8-B53C008F01AF}"/>
          </ac:spMkLst>
        </pc:spChg>
        <pc:spChg chg="add del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12" creationId="{2DAA6C16-BF9B-4A3E-BC70-EE6015D4F967}"/>
          </ac:spMkLst>
        </pc:spChg>
        <pc:spChg chg="add mod">
          <ac:chgData name="Zhou, Zeyu" userId="810561a9-0bed-40d3-bf81-4ab1f5fef778" providerId="ADAL" clId="{8605F7FD-DA85-5F45-AF6E-B70324A2597E}" dt="2023-08-18T13:50:43.059" v="1510" actId="1076"/>
          <ac:spMkLst>
            <pc:docMk/>
            <pc:sldMk cId="1703735296" sldId="259"/>
            <ac:spMk id="13" creationId="{CEB867D9-3D3F-F2C6-727B-9F88CE54BCA1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4" creationId="{2856EB32-9CC9-3825-A6A8-5579BD414B5C}"/>
          </ac:spMkLst>
        </pc:spChg>
        <pc:spChg chg="add mod">
          <ac:chgData name="Zhou, Zeyu" userId="810561a9-0bed-40d3-bf81-4ab1f5fef778" providerId="ADAL" clId="{8605F7FD-DA85-5F45-AF6E-B70324A2597E}" dt="2023-08-18T01:15:39.830" v="656" actId="14100"/>
          <ac:spMkLst>
            <pc:docMk/>
            <pc:sldMk cId="1703735296" sldId="259"/>
            <ac:spMk id="17" creationId="{A47A818A-5858-6AC0-DBC3-A4884F2CF9A0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8" creationId="{301F622E-F12D-EBB5-E23C-2D613B1E1F04}"/>
          </ac:spMkLst>
        </pc:spChg>
        <pc:spChg chg="add mod">
          <ac:chgData name="Zhou, Zeyu" userId="810561a9-0bed-40d3-bf81-4ab1f5fef778" providerId="ADAL" clId="{8605F7FD-DA85-5F45-AF6E-B70324A2597E}" dt="2023-08-18T12:38:04.129" v="689" actId="14100"/>
          <ac:spMkLst>
            <pc:docMk/>
            <pc:sldMk cId="1703735296" sldId="259"/>
            <ac:spMk id="19" creationId="{A0D734C8-A028-507E-2B15-9D74B7816FEF}"/>
          </ac:spMkLst>
        </pc:spChg>
        <pc:spChg chg="add mod">
          <ac:chgData name="Zhou, Zeyu" userId="810561a9-0bed-40d3-bf81-4ab1f5fef778" providerId="ADAL" clId="{8605F7FD-DA85-5F45-AF6E-B70324A2597E}" dt="2023-08-18T01:15:48.801" v="661" actId="1076"/>
          <ac:spMkLst>
            <pc:docMk/>
            <pc:sldMk cId="1703735296" sldId="259"/>
            <ac:spMk id="20" creationId="{40F8D73C-2B22-50AB-F991-45A4C8BAD0CB}"/>
          </ac:spMkLst>
        </pc:spChg>
        <pc:spChg chg="add mod">
          <ac:chgData name="Zhou, Zeyu" userId="810561a9-0bed-40d3-bf81-4ab1f5fef778" providerId="ADAL" clId="{8605F7FD-DA85-5F45-AF6E-B70324A2597E}" dt="2023-08-18T12:38:06.769" v="690" actId="1076"/>
          <ac:spMkLst>
            <pc:docMk/>
            <pc:sldMk cId="1703735296" sldId="259"/>
            <ac:spMk id="21" creationId="{BF716BEE-27BB-FFC1-3595-45851DFC7A22}"/>
          </ac:spMkLst>
        </pc:spChg>
        <pc:grpChg chg="add del">
          <ac:chgData name="Zhou, Zeyu" userId="810561a9-0bed-40d3-bf81-4ab1f5fef778" providerId="ADAL" clId="{8605F7FD-DA85-5F45-AF6E-B70324A2597E}" dt="2023-08-18T01:08:02.917" v="267" actId="26606"/>
          <ac:grpSpMkLst>
            <pc:docMk/>
            <pc:sldMk cId="1703735296" sldId="259"/>
            <ac:grpSpMk id="11" creationId="{A4AE1828-51FD-4AD7-BCF6-9AF5C696CE5D}"/>
          </ac:grpSpMkLst>
        </pc:grpChg>
        <pc:picChg chg="add mod ord">
          <ac:chgData name="Zhou, Zeyu" userId="810561a9-0bed-40d3-bf81-4ab1f5fef778" providerId="ADAL" clId="{8605F7FD-DA85-5F45-AF6E-B70324A2597E}" dt="2023-08-18T01:14:05.988" v="551" actId="1076"/>
          <ac:picMkLst>
            <pc:docMk/>
            <pc:sldMk cId="1703735296" sldId="259"/>
            <ac:picMk id="5" creationId="{523739CF-D9DF-3B2F-5AA0-027F8FDC1CD2}"/>
          </ac:picMkLst>
        </pc:picChg>
        <pc:picChg chg="add mod">
          <ac:chgData name="Zhou, Zeyu" userId="810561a9-0bed-40d3-bf81-4ab1f5fef778" providerId="ADAL" clId="{8605F7FD-DA85-5F45-AF6E-B70324A2597E}" dt="2023-08-18T01:14:07.338" v="552" actId="1076"/>
          <ac:picMkLst>
            <pc:docMk/>
            <pc:sldMk cId="1703735296" sldId="259"/>
            <ac:picMk id="7" creationId="{8A35D2F1-5B6C-88A2-4B99-D31E58C0686F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29:51.787" v="1089" actId="20577"/>
        <pc:sldMkLst>
          <pc:docMk/>
          <pc:sldMk cId="4131471385" sldId="260"/>
        </pc:sldMkLst>
        <pc:spChg chg="mod">
          <ac:chgData name="Zhou, Zeyu" userId="810561a9-0bed-40d3-bf81-4ab1f5fef778" providerId="ADAL" clId="{8605F7FD-DA85-5F45-AF6E-B70324A2597E}" dt="2023-08-18T13:03:10.704" v="735" actId="14100"/>
          <ac:spMkLst>
            <pc:docMk/>
            <pc:sldMk cId="4131471385" sldId="260"/>
            <ac:spMk id="3" creationId="{5C2C24E8-9FAB-C486-DF36-35BA764D3ADA}"/>
          </ac:spMkLst>
        </pc:spChg>
        <pc:spChg chg="mod">
          <ac:chgData name="Zhou, Zeyu" userId="810561a9-0bed-40d3-bf81-4ab1f5fef778" providerId="ADAL" clId="{8605F7FD-DA85-5F45-AF6E-B70324A2597E}" dt="2023-08-18T13:12:03.142" v="831" actId="14100"/>
          <ac:spMkLst>
            <pc:docMk/>
            <pc:sldMk cId="4131471385" sldId="260"/>
            <ac:spMk id="8" creationId="{17ACFF24-95B8-6E19-F0F0-F18B962416A9}"/>
          </ac:spMkLst>
        </pc:spChg>
        <pc:spChg chg="add mod">
          <ac:chgData name="Zhou, Zeyu" userId="810561a9-0bed-40d3-bf81-4ab1f5fef778" providerId="ADAL" clId="{8605F7FD-DA85-5F45-AF6E-B70324A2597E}" dt="2023-08-18T13:15:23.632" v="863" actId="1076"/>
          <ac:spMkLst>
            <pc:docMk/>
            <pc:sldMk cId="4131471385" sldId="260"/>
            <ac:spMk id="10" creationId="{944866DB-F794-4933-1B21-3996ABFE9E11}"/>
          </ac:spMkLst>
        </pc:spChg>
        <pc:spChg chg="add mod">
          <ac:chgData name="Zhou, Zeyu" userId="810561a9-0bed-40d3-bf81-4ab1f5fef778" providerId="ADAL" clId="{8605F7FD-DA85-5F45-AF6E-B70324A2597E}" dt="2023-08-18T13:15:21.772" v="862" actId="1076"/>
          <ac:spMkLst>
            <pc:docMk/>
            <pc:sldMk cId="4131471385" sldId="260"/>
            <ac:spMk id="11" creationId="{9B49D13F-6868-75F3-3D8A-B0FEEF0A9D80}"/>
          </ac:spMkLst>
        </pc:spChg>
        <pc:spChg chg="del">
          <ac:chgData name="Zhou, Zeyu" userId="810561a9-0bed-40d3-bf81-4ab1f5fef778" providerId="ADAL" clId="{8605F7FD-DA85-5F45-AF6E-B70324A2597E}" dt="2023-08-18T13:02:50.459" v="694" actId="478"/>
          <ac:spMkLst>
            <pc:docMk/>
            <pc:sldMk cId="4131471385" sldId="260"/>
            <ac:spMk id="13" creationId="{CEB867D9-3D3F-F2C6-727B-9F88CE54BCA1}"/>
          </ac:spMkLst>
        </pc:spChg>
        <pc:spChg chg="add mod">
          <ac:chgData name="Zhou, Zeyu" userId="810561a9-0bed-40d3-bf81-4ab1f5fef778" providerId="ADAL" clId="{8605F7FD-DA85-5F45-AF6E-B70324A2597E}" dt="2023-08-18T13:15:25.717" v="864" actId="1076"/>
          <ac:spMkLst>
            <pc:docMk/>
            <pc:sldMk cId="4131471385" sldId="260"/>
            <ac:spMk id="15" creationId="{DE7CE013-17A6-F540-6462-4D243D459BCC}"/>
          </ac:spMkLst>
        </pc:spChg>
        <pc:spChg chg="add mod">
          <ac:chgData name="Zhou, Zeyu" userId="810561a9-0bed-40d3-bf81-4ab1f5fef778" providerId="ADAL" clId="{8605F7FD-DA85-5F45-AF6E-B70324A2597E}" dt="2023-08-18T13:16:53.004" v="912" actId="1076"/>
          <ac:spMkLst>
            <pc:docMk/>
            <pc:sldMk cId="4131471385" sldId="260"/>
            <ac:spMk id="16" creationId="{A7DB778E-7423-0F49-2CAA-A145ECC13AC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7" creationId="{A47A818A-5858-6AC0-DBC3-A4884F2CF9A0}"/>
          </ac:spMkLst>
        </pc:spChg>
        <pc:spChg chg="add mod">
          <ac:chgData name="Zhou, Zeyu" userId="810561a9-0bed-40d3-bf81-4ab1f5fef778" providerId="ADAL" clId="{8605F7FD-DA85-5F45-AF6E-B70324A2597E}" dt="2023-08-18T13:19:33.990" v="921" actId="14100"/>
          <ac:spMkLst>
            <pc:docMk/>
            <pc:sldMk cId="4131471385" sldId="260"/>
            <ac:spMk id="18" creationId="{ECADDD3A-8BDE-9983-26E7-CEF3E9F1BBB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9" creationId="{A0D734C8-A028-507E-2B15-9D74B7816FEF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0" creationId="{40F8D73C-2B22-50AB-F991-45A4C8BAD0CB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1" creationId="{BF716BEE-27BB-FFC1-3595-45851DFC7A22}"/>
          </ac:spMkLst>
        </pc:spChg>
        <pc:spChg chg="add mod">
          <ac:chgData name="Zhou, Zeyu" userId="810561a9-0bed-40d3-bf81-4ab1f5fef778" providerId="ADAL" clId="{8605F7FD-DA85-5F45-AF6E-B70324A2597E}" dt="2023-08-18T13:19:42.187" v="924" actId="14100"/>
          <ac:spMkLst>
            <pc:docMk/>
            <pc:sldMk cId="4131471385" sldId="260"/>
            <ac:spMk id="22" creationId="{7AA6A3A5-0E80-373F-C6EB-BA973BB42311}"/>
          </ac:spMkLst>
        </pc:spChg>
        <pc:spChg chg="add mod">
          <ac:chgData name="Zhou, Zeyu" userId="810561a9-0bed-40d3-bf81-4ab1f5fef778" providerId="ADAL" clId="{8605F7FD-DA85-5F45-AF6E-B70324A2597E}" dt="2023-08-18T13:19:48.996" v="927" actId="14100"/>
          <ac:spMkLst>
            <pc:docMk/>
            <pc:sldMk cId="4131471385" sldId="260"/>
            <ac:spMk id="23" creationId="{BD8A616F-CE8F-681A-85E3-217BE861BABC}"/>
          </ac:spMkLst>
        </pc:spChg>
        <pc:spChg chg="add mod">
          <ac:chgData name="Zhou, Zeyu" userId="810561a9-0bed-40d3-bf81-4ab1f5fef778" providerId="ADAL" clId="{8605F7FD-DA85-5F45-AF6E-B70324A2597E}" dt="2023-08-18T13:28:44.337" v="1035" actId="1076"/>
          <ac:spMkLst>
            <pc:docMk/>
            <pc:sldMk cId="4131471385" sldId="260"/>
            <ac:spMk id="24" creationId="{FA380DEE-EC81-9A91-820E-D6914EC50321}"/>
          </ac:spMkLst>
        </pc:spChg>
        <pc:spChg chg="add mod">
          <ac:chgData name="Zhou, Zeyu" userId="810561a9-0bed-40d3-bf81-4ab1f5fef778" providerId="ADAL" clId="{8605F7FD-DA85-5F45-AF6E-B70324A2597E}" dt="2023-08-18T13:24:01.155" v="991" actId="1076"/>
          <ac:spMkLst>
            <pc:docMk/>
            <pc:sldMk cId="4131471385" sldId="260"/>
            <ac:spMk id="25" creationId="{0EA25EDC-25C3-C9CF-F29A-E4C8772198D1}"/>
          </ac:spMkLst>
        </pc:spChg>
        <pc:spChg chg="add mod">
          <ac:chgData name="Zhou, Zeyu" userId="810561a9-0bed-40d3-bf81-4ab1f5fef778" providerId="ADAL" clId="{8605F7FD-DA85-5F45-AF6E-B70324A2597E}" dt="2023-08-18T13:29:51.787" v="1089" actId="20577"/>
          <ac:spMkLst>
            <pc:docMk/>
            <pc:sldMk cId="4131471385" sldId="260"/>
            <ac:spMk id="26" creationId="{AA787967-F197-F551-2744-6B138D725B98}"/>
          </ac:spMkLst>
        </pc:spChg>
        <pc:picChg chg="add del mod">
          <ac:chgData name="Zhou, Zeyu" userId="810561a9-0bed-40d3-bf81-4ab1f5fef778" providerId="ADAL" clId="{8605F7FD-DA85-5F45-AF6E-B70324A2597E}" dt="2023-08-18T13:12:54.593" v="832" actId="478"/>
          <ac:picMkLst>
            <pc:docMk/>
            <pc:sldMk cId="4131471385" sldId="260"/>
            <ac:picMk id="4" creationId="{0D591C9D-E824-3709-E708-78FA19C7C7D9}"/>
          </ac:picMkLst>
        </pc:picChg>
        <pc:picChg chg="del">
          <ac:chgData name="Zhou, Zeyu" userId="810561a9-0bed-40d3-bf81-4ab1f5fef778" providerId="ADAL" clId="{8605F7FD-DA85-5F45-AF6E-B70324A2597E}" dt="2023-08-18T13:02:48.951" v="692" actId="478"/>
          <ac:picMkLst>
            <pc:docMk/>
            <pc:sldMk cId="4131471385" sldId="260"/>
            <ac:picMk id="5" creationId="{523739CF-D9DF-3B2F-5AA0-027F8FDC1CD2}"/>
          </ac:picMkLst>
        </pc:picChg>
        <pc:picChg chg="del">
          <ac:chgData name="Zhou, Zeyu" userId="810561a9-0bed-40d3-bf81-4ab1f5fef778" providerId="ADAL" clId="{8605F7FD-DA85-5F45-AF6E-B70324A2597E}" dt="2023-08-18T13:02:49.477" v="693" actId="478"/>
          <ac:picMkLst>
            <pc:docMk/>
            <pc:sldMk cId="4131471385" sldId="260"/>
            <ac:picMk id="7" creationId="{8A35D2F1-5B6C-88A2-4B99-D31E58C0686F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9" creationId="{7FCB10F6-D47F-5B53-4D09-882D08BB74B6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14" creationId="{2B8EA8D8-F6CE-72D6-5880-E186E2EA5366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53:14.263" v="1607" actId="1076"/>
        <pc:sldMkLst>
          <pc:docMk/>
          <pc:sldMk cId="1735417262" sldId="261"/>
        </pc:sldMkLst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2" creationId="{A72D5836-EB4A-2E68-5764-79F41A4FB983}"/>
          </ac:spMkLst>
        </pc:spChg>
        <pc:spChg chg="mod">
          <ac:chgData name="Zhou, Zeyu" userId="810561a9-0bed-40d3-bf81-4ab1f5fef778" providerId="ADAL" clId="{8605F7FD-DA85-5F45-AF6E-B70324A2597E}" dt="2023-08-18T13:32:00.950" v="1097" actId="14100"/>
          <ac:spMkLst>
            <pc:docMk/>
            <pc:sldMk cId="1735417262" sldId="261"/>
            <ac:spMk id="3" creationId="{5C2C24E8-9FAB-C486-DF36-35BA764D3ADA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4" creationId="{5CF572CE-1170-92F7-8F51-AB6954699B87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7" creationId="{24A2A4E4-F7E0-66D0-3FE0-586E5F2EED8E}"/>
          </ac:spMkLst>
        </pc:spChg>
        <pc:spChg chg="del">
          <ac:chgData name="Zhou, Zeyu" userId="810561a9-0bed-40d3-bf81-4ab1f5fef778" providerId="ADAL" clId="{8605F7FD-DA85-5F45-AF6E-B70324A2597E}" dt="2023-08-18T13:31:55.117" v="1092" actId="478"/>
          <ac:spMkLst>
            <pc:docMk/>
            <pc:sldMk cId="1735417262" sldId="261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0" creationId="{944866DB-F794-4933-1B21-3996ABFE9E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1" creationId="{9B49D13F-6868-75F3-3D8A-B0FEEF0A9D80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12" creationId="{10355A34-B0BE-1C11-7D76-04EFC36445AA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3" creationId="{DB746FB4-5860-0F6B-5050-BBA33FE083AA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5" creationId="{DE7CE013-17A6-F540-6462-4D243D459BC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6" creationId="{A7DB778E-7423-0F49-2CAA-A145ECC13AC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7" creationId="{81D13AD6-0AE9-F541-64DD-BE381E01EEDD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8" creationId="{ECADDD3A-8BDE-9983-26E7-CEF3E9F1BBB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9" creationId="{BDD75B20-1434-43CF-13F0-83D3BC6BB25B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2" creationId="{7AA6A3A5-0E80-373F-C6EB-BA973BB423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3" creationId="{BD8A616F-CE8F-681A-85E3-217BE861BAB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4" creationId="{FA380DEE-EC81-9A91-820E-D6914EC5032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5" creationId="{0EA25EDC-25C3-C9CF-F29A-E4C8772198D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6" creationId="{AA787967-F197-F551-2744-6B138D725B98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8" creationId="{9D63E463-BE87-F0E4-7CED-BBDFD9F8D00B}"/>
          </ac:spMkLst>
        </pc:spChg>
        <pc:spChg chg="add del mod">
          <ac:chgData name="Zhou, Zeyu" userId="810561a9-0bed-40d3-bf81-4ab1f5fef778" providerId="ADAL" clId="{8605F7FD-DA85-5F45-AF6E-B70324A2597E}" dt="2023-08-18T13:34:56.960" v="1116" actId="478"/>
          <ac:spMkLst>
            <pc:docMk/>
            <pc:sldMk cId="1735417262" sldId="261"/>
            <ac:spMk id="29" creationId="{B67FFE95-506E-4AFC-4742-53F68270960A}"/>
          </ac:spMkLst>
        </pc:spChg>
        <pc:spChg chg="add del mod">
          <ac:chgData name="Zhou, Zeyu" userId="810561a9-0bed-40d3-bf81-4ab1f5fef778" providerId="ADAL" clId="{8605F7FD-DA85-5F45-AF6E-B70324A2597E}" dt="2023-08-18T13:36:47.347" v="1158" actId="478"/>
          <ac:spMkLst>
            <pc:docMk/>
            <pc:sldMk cId="1735417262" sldId="261"/>
            <ac:spMk id="30" creationId="{A419C890-9C9F-90C8-7E01-7FE01793BD47}"/>
          </ac:spMkLst>
        </pc:spChg>
        <pc:spChg chg="add del mod">
          <ac:chgData name="Zhou, Zeyu" userId="810561a9-0bed-40d3-bf81-4ab1f5fef778" providerId="ADAL" clId="{8605F7FD-DA85-5F45-AF6E-B70324A2597E}" dt="2023-08-18T13:36:45.173" v="1157" actId="478"/>
          <ac:spMkLst>
            <pc:docMk/>
            <pc:sldMk cId="1735417262" sldId="261"/>
            <ac:spMk id="31" creationId="{39534865-63CB-5318-6AE6-74E06BF9CC91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2" creationId="{6331D1E8-EC57-70A0-48F5-8796B7F56669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3" creationId="{A432ABB2-03C6-5964-C8C8-EB21B10CA03E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4" creationId="{7C8CCECE-6E5B-191F-1389-4F4D322BCDCC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5" creationId="{B2403CFB-BAFF-6CFE-0FE5-E392879EB935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6" creationId="{5A5828AD-F3A5-A1C3-0644-703932BA776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7" creationId="{9E431EE6-F8EE-41C8-54C8-43D87792E103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8" creationId="{934F03C8-BBAE-78A4-596E-622CA6CCF21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9" creationId="{55B1F2A3-BA58-CAE9-FFCC-6B015DA122A7}"/>
          </ac:spMkLst>
        </pc:spChg>
        <pc:spChg chg="add mod">
          <ac:chgData name="Zhou, Zeyu" userId="810561a9-0bed-40d3-bf81-4ab1f5fef778" providerId="ADAL" clId="{8605F7FD-DA85-5F45-AF6E-B70324A2597E}" dt="2023-08-18T13:50:17.499" v="1491" actId="1076"/>
          <ac:spMkLst>
            <pc:docMk/>
            <pc:sldMk cId="1735417262" sldId="261"/>
            <ac:spMk id="42" creationId="{1F31CA97-DA92-8706-0611-BAD44D0D459F}"/>
          </ac:spMkLst>
        </pc:spChg>
        <pc:spChg chg="add mod">
          <ac:chgData name="Zhou, Zeyu" userId="810561a9-0bed-40d3-bf81-4ab1f5fef778" providerId="ADAL" clId="{8605F7FD-DA85-5F45-AF6E-B70324A2597E}" dt="2023-08-18T13:53:14.263" v="1607" actId="1076"/>
          <ac:spMkLst>
            <pc:docMk/>
            <pc:sldMk cId="1735417262" sldId="261"/>
            <ac:spMk id="46" creationId="{2A0E723A-40D3-A3E4-AD4A-72219B726506}"/>
          </ac:spMkLst>
        </pc:sp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9" creationId="{7FCB10F6-D47F-5B53-4D09-882D08BB74B6}"/>
          </ac:picMkLst>
        </pc:pic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14" creationId="{2B8EA8D8-F6CE-72D6-5880-E186E2EA5366}"/>
          </ac:picMkLst>
        </pc:picChg>
        <pc:picChg chg="add mod">
          <ac:chgData name="Zhou, Zeyu" userId="810561a9-0bed-40d3-bf81-4ab1f5fef778" providerId="ADAL" clId="{8605F7FD-DA85-5F45-AF6E-B70324A2597E}" dt="2023-08-18T13:50:47.852" v="1511" actId="1076"/>
          <ac:picMkLst>
            <pc:docMk/>
            <pc:sldMk cId="1735417262" sldId="261"/>
            <ac:picMk id="44" creationId="{EFFA388F-F82F-1D08-6B7B-E309CA4AE516}"/>
          </ac:picMkLst>
        </pc:pic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5" creationId="{BF9DB4A3-F980-F0A1-3278-2354E394E329}"/>
          </ac:cxnSpMkLst>
        </pc:cxn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6" creationId="{7FA26718-A3BD-3A4D-6089-80E959CFD90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0" creationId="{6E598AD4-0069-22F8-B43C-6B5E6E98F42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3:50:16.051" v="1490" actId="14100"/>
          <ac:cxnSpMkLst>
            <pc:docMk/>
            <pc:sldMk cId="1735417262" sldId="261"/>
            <ac:cxnSpMk id="41" creationId="{E2D84000-D5A4-4B7B-6E67-B95DD7DA49B1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4:36:07.691" v="2462" actId="1076"/>
        <pc:sldMkLst>
          <pc:docMk/>
          <pc:sldMk cId="2594811702" sldId="262"/>
        </pc:sldMkLst>
        <pc:spChg chg="mod">
          <ac:chgData name="Zhou, Zeyu" userId="810561a9-0bed-40d3-bf81-4ab1f5fef778" providerId="ADAL" clId="{8605F7FD-DA85-5F45-AF6E-B70324A2597E}" dt="2023-08-18T13:54:54.918" v="1659" actId="1076"/>
          <ac:spMkLst>
            <pc:docMk/>
            <pc:sldMk cId="2594811702" sldId="262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14:04:31.294" v="1744" actId="1076"/>
          <ac:spMkLst>
            <pc:docMk/>
            <pc:sldMk cId="2594811702" sldId="262"/>
            <ac:spMk id="5" creationId="{C98231EA-600E-11D8-98AC-1C9C9E017E9A}"/>
          </ac:spMkLst>
        </pc:spChg>
        <pc:spChg chg="add mod">
          <ac:chgData name="Zhou, Zeyu" userId="810561a9-0bed-40d3-bf81-4ab1f5fef778" providerId="ADAL" clId="{8605F7FD-DA85-5F45-AF6E-B70324A2597E}" dt="2023-08-18T14:07:25.331" v="1797" actId="1076"/>
          <ac:spMkLst>
            <pc:docMk/>
            <pc:sldMk cId="2594811702" sldId="262"/>
            <ac:spMk id="6" creationId="{24B74EE8-8650-2A1F-DA3B-028A82C0A55E}"/>
          </ac:spMkLst>
        </pc:spChg>
        <pc:spChg chg="add mod">
          <ac:chgData name="Zhou, Zeyu" userId="810561a9-0bed-40d3-bf81-4ab1f5fef778" providerId="ADAL" clId="{8605F7FD-DA85-5F45-AF6E-B70324A2597E}" dt="2023-08-18T14:16:43.145" v="2036" actId="1076"/>
          <ac:spMkLst>
            <pc:docMk/>
            <pc:sldMk cId="2594811702" sldId="262"/>
            <ac:spMk id="7" creationId="{9333FDD0-2C3F-32A2-D6DA-43ACCCABD1E8}"/>
          </ac:spMkLst>
        </pc:spChg>
        <pc:spChg chg="add mod">
          <ac:chgData name="Zhou, Zeyu" userId="810561a9-0bed-40d3-bf81-4ab1f5fef778" providerId="ADAL" clId="{8605F7FD-DA85-5F45-AF6E-B70324A2597E}" dt="2023-08-18T14:09:39.913" v="1870" actId="16959"/>
          <ac:spMkLst>
            <pc:docMk/>
            <pc:sldMk cId="2594811702" sldId="262"/>
            <ac:spMk id="8" creationId="{9122365E-B60D-E428-3C29-CB4C7FCE8324}"/>
          </ac:spMkLst>
        </pc:spChg>
        <pc:spChg chg="add mod">
          <ac:chgData name="Zhou, Zeyu" userId="810561a9-0bed-40d3-bf81-4ab1f5fef778" providerId="ADAL" clId="{8605F7FD-DA85-5F45-AF6E-B70324A2597E}" dt="2023-08-18T14:09:16.077" v="1868" actId="1076"/>
          <ac:spMkLst>
            <pc:docMk/>
            <pc:sldMk cId="2594811702" sldId="262"/>
            <ac:spMk id="9" creationId="{6D43E1B8-B30E-F2DD-556E-E064355C76A9}"/>
          </ac:spMkLst>
        </pc:spChg>
        <pc:spChg chg="add mod">
          <ac:chgData name="Zhou, Zeyu" userId="810561a9-0bed-40d3-bf81-4ab1f5fef778" providerId="ADAL" clId="{8605F7FD-DA85-5F45-AF6E-B70324A2597E}" dt="2023-08-18T14:16:45.148" v="2037" actId="1076"/>
          <ac:spMkLst>
            <pc:docMk/>
            <pc:sldMk cId="2594811702" sldId="262"/>
            <ac:spMk id="10" creationId="{E91AEDCD-7F71-E09D-ABA3-C0DA232BBE9A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1" creationId="{24AC8991-966B-49E3-108F-A570AF7B1025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3" creationId="{DB746FB4-5860-0F6B-5050-BBA33FE083AA}"/>
          </ac:spMkLst>
        </pc:spChg>
        <pc:spChg chg="add mod">
          <ac:chgData name="Zhou, Zeyu" userId="810561a9-0bed-40d3-bf81-4ab1f5fef778" providerId="ADAL" clId="{8605F7FD-DA85-5F45-AF6E-B70324A2597E}" dt="2023-08-18T14:14:58.365" v="2002" actId="207"/>
          <ac:spMkLst>
            <pc:docMk/>
            <pc:sldMk cId="2594811702" sldId="262"/>
            <ac:spMk id="14" creationId="{091EEA13-6CCD-45A5-B2E3-7E45AE3E8028}"/>
          </ac:spMkLst>
        </pc:spChg>
        <pc:spChg chg="add mod">
          <ac:chgData name="Zhou, Zeyu" userId="810561a9-0bed-40d3-bf81-4ab1f5fef778" providerId="ADAL" clId="{8605F7FD-DA85-5F45-AF6E-B70324A2597E}" dt="2023-08-18T14:24:12.841" v="2042" actId="400"/>
          <ac:spMkLst>
            <pc:docMk/>
            <pc:sldMk cId="2594811702" sldId="262"/>
            <ac:spMk id="15" creationId="{2B3FE67F-DB31-1653-9ADA-0A5410FEF933}"/>
          </ac:spMkLst>
        </pc:spChg>
        <pc:spChg chg="add mod">
          <ac:chgData name="Zhou, Zeyu" userId="810561a9-0bed-40d3-bf81-4ab1f5fef778" providerId="ADAL" clId="{8605F7FD-DA85-5F45-AF6E-B70324A2597E}" dt="2023-08-18T14:15:50.651" v="2021" actId="1076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8605F7FD-DA85-5F45-AF6E-B70324A2597E}" dt="2023-08-18T13:54:27.606" v="1610" actId="478"/>
          <ac:spMkLst>
            <pc:docMk/>
            <pc:sldMk cId="2594811702" sldId="262"/>
            <ac:spMk id="17" creationId="{81D13AD6-0AE9-F541-64DD-BE381E01EEDD}"/>
          </ac:spMkLst>
        </pc:spChg>
        <pc:spChg chg="add mod">
          <ac:chgData name="Zhou, Zeyu" userId="810561a9-0bed-40d3-bf81-4ab1f5fef778" providerId="ADAL" clId="{8605F7FD-DA85-5F45-AF6E-B70324A2597E}" dt="2023-08-18T14:16:05.488" v="2024" actId="1076"/>
          <ac:spMkLst>
            <pc:docMk/>
            <pc:sldMk cId="2594811702" sldId="262"/>
            <ac:spMk id="18" creationId="{9722EA4F-4E3B-F8AF-79D3-1586D95F16F6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9" creationId="{BDD75B20-1434-43CF-13F0-83D3BC6BB25B}"/>
          </ac:spMkLst>
        </pc:spChg>
        <pc:spChg chg="add mod">
          <ac:chgData name="Zhou, Zeyu" userId="810561a9-0bed-40d3-bf81-4ab1f5fef778" providerId="ADAL" clId="{8605F7FD-DA85-5F45-AF6E-B70324A2597E}" dt="2023-08-18T14:16:28.828" v="2035" actId="1076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8605F7FD-DA85-5F45-AF6E-B70324A2597E}" dt="2023-08-18T14:26:10.016" v="2091" actId="20577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7" creationId="{A00216C0-61A1-CCCA-B4CB-71DEC551CEB4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8" creationId="{9D63E463-BE87-F0E4-7CED-BBDFD9F8D00B}"/>
          </ac:spMkLst>
        </pc:spChg>
        <pc:spChg chg="add mod">
          <ac:chgData name="Zhou, Zeyu" userId="810561a9-0bed-40d3-bf81-4ab1f5fef778" providerId="ADAL" clId="{8605F7FD-DA85-5F45-AF6E-B70324A2597E}" dt="2023-08-18T14:27:15.288" v="2109" actId="1076"/>
          <ac:spMkLst>
            <pc:docMk/>
            <pc:sldMk cId="2594811702" sldId="262"/>
            <ac:spMk id="30" creationId="{A97AFCEF-9813-2B34-490C-3429BB2B0B53}"/>
          </ac:spMkLst>
        </pc:spChg>
        <pc:spChg chg="add del mod">
          <ac:chgData name="Zhou, Zeyu" userId="810561a9-0bed-40d3-bf81-4ab1f5fef778" providerId="ADAL" clId="{8605F7FD-DA85-5F45-AF6E-B70324A2597E}" dt="2023-08-18T14:27:18.479" v="2111"/>
          <ac:spMkLst>
            <pc:docMk/>
            <pc:sldMk cId="2594811702" sldId="262"/>
            <ac:spMk id="31" creationId="{EFB4966C-5AC1-3A5E-8BC4-9691F5C697A1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2" creationId="{6331D1E8-EC57-70A0-48F5-8796B7F56669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3" creationId="{A432ABB2-03C6-5964-C8C8-EB21B10CA03E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4" creationId="{7C8CCECE-6E5B-191F-1389-4F4D322BCDCC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5" creationId="{B2403CFB-BAFF-6CFE-0FE5-E392879EB93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6" creationId="{5A5828AD-F3A5-A1C3-0644-703932BA776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7" creationId="{9E431EE6-F8EE-41C8-54C8-43D87792E103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8" creationId="{934F03C8-BBAE-78A4-596E-622CA6CCF21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9" creationId="{55B1F2A3-BA58-CAE9-FFCC-6B015DA122A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2" creationId="{1F31CA97-DA92-8706-0611-BAD44D0D459F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6" creationId="{2A0E723A-40D3-A3E4-AD4A-72219B726506}"/>
          </ac:spMkLst>
        </pc:spChg>
        <pc:spChg chg="add mod">
          <ac:chgData name="Zhou, Zeyu" userId="810561a9-0bed-40d3-bf81-4ab1f5fef778" providerId="ADAL" clId="{8605F7FD-DA85-5F45-AF6E-B70324A2597E}" dt="2023-08-18T14:27:53.886" v="2121" actId="20577"/>
          <ac:spMkLst>
            <pc:docMk/>
            <pc:sldMk cId="2594811702" sldId="262"/>
            <ac:spMk id="47" creationId="{71E005E2-F51E-5AE0-02AB-AE36D5FE8C7F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48" creationId="{9B79B63E-EEB1-E014-FFE2-91F82796EC49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53" creationId="{63D68480-7F90-C87C-958B-3B941C15B2D7}"/>
          </ac:spMkLst>
        </pc:spChg>
        <pc:spChg chg="add mod">
          <ac:chgData name="Zhou, Zeyu" userId="810561a9-0bed-40d3-bf81-4ab1f5fef778" providerId="ADAL" clId="{8605F7FD-DA85-5F45-AF6E-B70324A2597E}" dt="2023-08-18T14:31:44.712" v="2257" actId="1076"/>
          <ac:spMkLst>
            <pc:docMk/>
            <pc:sldMk cId="2594811702" sldId="262"/>
            <ac:spMk id="57" creationId="{A22FD16A-D40F-4C5C-1DB3-98FC3091232C}"/>
          </ac:spMkLst>
        </pc:spChg>
        <pc:spChg chg="add mod">
          <ac:chgData name="Zhou, Zeyu" userId="810561a9-0bed-40d3-bf81-4ab1f5fef778" providerId="ADAL" clId="{8605F7FD-DA85-5F45-AF6E-B70324A2597E}" dt="2023-08-18T14:34:22.749" v="2375" actId="1076"/>
          <ac:spMkLst>
            <pc:docMk/>
            <pc:sldMk cId="2594811702" sldId="262"/>
            <ac:spMk id="58" creationId="{5927BB3E-A9DE-2D71-A54C-BC2B569EDB34}"/>
          </ac:spMkLst>
        </pc:spChg>
        <pc:spChg chg="add mod">
          <ac:chgData name="Zhou, Zeyu" userId="810561a9-0bed-40d3-bf81-4ab1f5fef778" providerId="ADAL" clId="{8605F7FD-DA85-5F45-AF6E-B70324A2597E}" dt="2023-08-18T14:36:07.691" v="2462" actId="1076"/>
          <ac:spMkLst>
            <pc:docMk/>
            <pc:sldMk cId="2594811702" sldId="262"/>
            <ac:spMk id="59" creationId="{F7E8820A-3D8E-8A37-4EFD-7EBE85B4FE50}"/>
          </ac:spMkLst>
        </pc:spChg>
        <pc:picChg chg="add mod">
          <ac:chgData name="Zhou, Zeyu" userId="810561a9-0bed-40d3-bf81-4ab1f5fef778" providerId="ADAL" clId="{8605F7FD-DA85-5F45-AF6E-B70324A2597E}" dt="2023-08-18T13:58:25.491" v="1677" actId="1076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3:54:23.337" v="1609" actId="478"/>
          <ac:picMkLst>
            <pc:docMk/>
            <pc:sldMk cId="2594811702" sldId="262"/>
            <ac:picMk id="44" creationId="{EFFA388F-F82F-1D08-6B7B-E309CA4AE516}"/>
          </ac:picMkLst>
        </pc:picChg>
        <pc:picChg chg="add mod">
          <ac:chgData name="Zhou, Zeyu" userId="810561a9-0bed-40d3-bf81-4ab1f5fef778" providerId="ADAL" clId="{8605F7FD-DA85-5F45-AF6E-B70324A2597E}" dt="2023-08-18T13:58:22.261" v="1674" actId="14100"/>
          <ac:picMkLst>
            <pc:docMk/>
            <pc:sldMk cId="2594811702" sldId="262"/>
            <ac:picMk id="1026" creationId="{4233F0BA-DF10-01A5-C771-EBE88AA54C00}"/>
          </ac:picMkLst>
        </pc:picChg>
        <pc:picChg chg="add mod">
          <ac:chgData name="Zhou, Zeyu" userId="810561a9-0bed-40d3-bf81-4ab1f5fef778" providerId="ADAL" clId="{8605F7FD-DA85-5F45-AF6E-B70324A2597E}" dt="2023-08-18T14:25:19.304" v="2048" actId="1076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4:27:02.058" v="2104" actId="692"/>
          <ac:cxnSpMkLst>
            <pc:docMk/>
            <pc:sldMk cId="2594811702" sldId="262"/>
            <ac:cxnSpMk id="25" creationId="{D3ACC0EA-90F5-2F42-0BDE-88A393BACBAE}"/>
          </ac:cxnSpMkLst>
        </pc:cxnChg>
        <pc:cxnChg chg="add mod">
          <ac:chgData name="Zhou, Zeyu" userId="810561a9-0bed-40d3-bf81-4ab1f5fef778" providerId="ADAL" clId="{8605F7FD-DA85-5F45-AF6E-B70324A2597E}" dt="2023-08-18T14:27:47.649" v="2116" actId="14100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41" creationId="{E2D84000-D5A4-4B7B-6E67-B95DD7DA49B1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49" creationId="{32ABCF9F-A145-674A-DF92-D1E90DDA1D9A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5:00:39.729" v="2914" actId="20577"/>
        <pc:sldMkLst>
          <pc:docMk/>
          <pc:sldMk cId="1961685347" sldId="263"/>
        </pc:sldMkLst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" creationId="{36CCCD4F-3067-4A6E-73B2-10F51D6850B1}"/>
          </ac:spMkLst>
        </pc:spChg>
        <pc:spChg chg="mod">
          <ac:chgData name="Zhou, Zeyu" userId="810561a9-0bed-40d3-bf81-4ab1f5fef778" providerId="ADAL" clId="{8605F7FD-DA85-5F45-AF6E-B70324A2597E}" dt="2023-08-18T15:00:04.803" v="2893" actId="20577"/>
          <ac:spMkLst>
            <pc:docMk/>
            <pc:sldMk cId="1961685347" sldId="263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" creationId="{C98231EA-600E-11D8-98AC-1C9C9E017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6" creationId="{24B74EE8-8650-2A1F-DA3B-028A82C0A55E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7" creationId="{9333FDD0-2C3F-32A2-D6DA-43ACCCABD1E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8" creationId="{9122365E-B60D-E428-3C29-CB4C7FCE8324}"/>
          </ac:spMkLst>
        </pc:spChg>
        <pc:spChg chg="del">
          <ac:chgData name="Zhou, Zeyu" userId="810561a9-0bed-40d3-bf81-4ab1f5fef778" providerId="ADAL" clId="{8605F7FD-DA85-5F45-AF6E-B70324A2597E}" dt="2023-08-18T14:36:22.851" v="2465" actId="478"/>
          <ac:spMkLst>
            <pc:docMk/>
            <pc:sldMk cId="1961685347" sldId="263"/>
            <ac:spMk id="9" creationId="{6D43E1B8-B30E-F2DD-556E-E064355C76A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0" creationId="{E91AEDCD-7F71-E09D-ABA3-C0DA232BB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1" creationId="{24AC8991-966B-49E3-108F-A570AF7B1025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2" creationId="{C836B59E-6D5B-A06A-92CE-0E1F88616777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3" creationId="{A0EA1EFB-83AB-3A8E-AC8F-3270EC46616B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4" creationId="{091EEA13-6CCD-45A5-B2E3-7E45AE3E802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5" creationId="{2B3FE67F-DB31-1653-9ADA-0A5410FEF933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6" creationId="{61FE821F-2EF3-2329-9E66-79E25943C225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7" creationId="{5C53543B-6D71-FD3A-3443-C73CDE22EF96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8" creationId="{9722EA4F-4E3B-F8AF-79D3-1586D95F16F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9" creationId="{2EBCDA86-75DD-4318-04BF-7A3859DE74D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1" creationId="{2FD6FBC1-B768-39D2-D762-717449173F3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2" creationId="{65176399-2DE1-1BFD-1EFE-2979E76075F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3" creationId="{2CECDC25-4EF2-F61F-D4CC-4A01503DC832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4" creationId="{3AD4E96D-DA73-C55B-ACC7-B8753999A47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6" creationId="{C8218345-6764-A029-1B7B-6A8DE7DFDA6B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7" creationId="{280D33C0-A0F6-6F3E-20BC-64DF99D1A85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8" creationId="{0BD7C538-03C9-AF5F-1809-EE36893B0C1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9" creationId="{C3508EAE-2C77-76D3-A292-1F03449E0A2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30" creationId="{A97AFCEF-9813-2B34-490C-3429BB2B0B53}"/>
          </ac:spMkLst>
        </pc:spChg>
        <pc:spChg chg="add mod">
          <ac:chgData name="Zhou, Zeyu" userId="810561a9-0bed-40d3-bf81-4ab1f5fef778" providerId="ADAL" clId="{8605F7FD-DA85-5F45-AF6E-B70324A2597E}" dt="2023-08-18T15:00:39.729" v="2914" actId="20577"/>
          <ac:spMkLst>
            <pc:docMk/>
            <pc:sldMk cId="1961685347" sldId="263"/>
            <ac:spMk id="31" creationId="{0A46F022-C461-5271-4E1F-10ED27361AB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7" creationId="{71E005E2-F51E-5AE0-02AB-AE36D5FE8C7F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8" creationId="{9B79B63E-EEB1-E014-FFE2-91F82796EC4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3" creationId="{63D68480-7F90-C87C-958B-3B941C15B2D7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7" creationId="{A22FD16A-D40F-4C5C-1DB3-98FC3091232C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8" creationId="{5927BB3E-A9DE-2D71-A54C-BC2B569EDB3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9" creationId="{F7E8820A-3D8E-8A37-4EFD-7EBE85B4FE50}"/>
          </ac:spMkLst>
        </pc:sp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6" creationId="{4233F0BA-DF10-01A5-C771-EBE88AA54C00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25" creationId="{D3ACC0EA-90F5-2F42-0BDE-88A393BACBAE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9" creationId="{32ABCF9F-A145-674A-DF92-D1E90DDA1D9A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54" creationId="{187B14CE-5AD0-81AB-5E71-9DCE3187830E}"/>
          </ac:cxnSpMkLst>
        </pc:cxnChg>
      </pc:sldChg>
    </pc:docChg>
  </pc:docChgLst>
  <pc:docChgLst>
    <pc:chgData name="Zhou, Zeyu" userId="810561a9-0bed-40d3-bf81-4ab1f5fef778" providerId="ADAL" clId="{DCCA1CCA-29A2-B648-B53C-5192599F338C}"/>
    <pc:docChg chg="undo custSel addSld delSld modSld sldOrd">
      <pc:chgData name="Zhou, Zeyu" userId="810561a9-0bed-40d3-bf81-4ab1f5fef778" providerId="ADAL" clId="{DCCA1CCA-29A2-B648-B53C-5192599F338C}" dt="2023-09-01T16:24:11.373" v="2461" actId="115"/>
      <pc:docMkLst>
        <pc:docMk/>
      </pc:docMkLst>
      <pc:sldChg chg="delSp modSp add mod">
        <pc:chgData name="Zhou, Zeyu" userId="810561a9-0bed-40d3-bf81-4ab1f5fef778" providerId="ADAL" clId="{DCCA1CCA-29A2-B648-B53C-5192599F338C}" dt="2023-09-01T14:50:27.765" v="1212" actId="20577"/>
        <pc:sldMkLst>
          <pc:docMk/>
          <pc:sldMk cId="625739894" sldId="258"/>
        </pc:sldMkLst>
        <pc:spChg chg="mod">
          <ac:chgData name="Zhou, Zeyu" userId="810561a9-0bed-40d3-bf81-4ab1f5fef778" providerId="ADAL" clId="{DCCA1CCA-29A2-B648-B53C-5192599F338C}" dt="2023-09-01T14:50:27.765" v="1212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DCCA1CCA-29A2-B648-B53C-5192599F338C}" dt="2023-09-01T13:43:53.145" v="171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3:42:28.892" v="3" actId="478"/>
          <ac:spMkLst>
            <pc:docMk/>
            <pc:sldMk cId="625739894" sldId="258"/>
            <ac:spMk id="9" creationId="{F6527354-D527-0266-869F-21DE3737864C}"/>
          </ac:spMkLst>
        </pc:spChg>
        <pc:spChg chg="del">
          <ac:chgData name="Zhou, Zeyu" userId="810561a9-0bed-40d3-bf81-4ab1f5fef778" providerId="ADAL" clId="{DCCA1CCA-29A2-B648-B53C-5192599F338C}" dt="2023-09-01T13:42:29.987" v="4" actId="478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DCCA1CCA-29A2-B648-B53C-5192599F338C}" dt="2023-09-01T13:42:27.820" v="2" actId="478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DCCA1CCA-29A2-B648-B53C-5192599F338C}" dt="2023-09-01T13:42:26.299" v="1" actId="478"/>
          <ac:spMkLst>
            <pc:docMk/>
            <pc:sldMk cId="625739894" sldId="258"/>
            <ac:spMk id="18" creationId="{301F622E-F12D-EBB5-E23C-2D613B1E1F04}"/>
          </ac:spMkLst>
        </pc:spChg>
      </pc:sldChg>
      <pc:sldChg chg="addSp modSp mod">
        <pc:chgData name="Zhou, Zeyu" userId="810561a9-0bed-40d3-bf81-4ab1f5fef778" providerId="ADAL" clId="{DCCA1CCA-29A2-B648-B53C-5192599F338C}" dt="2023-09-01T14:40:02.169" v="1041" actId="20577"/>
        <pc:sldMkLst>
          <pc:docMk/>
          <pc:sldMk cId="1735417262" sldId="261"/>
        </pc:sldMkLst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" creationId="{B637D4A7-1BB4-C0DB-A782-934185EE53D8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" creationId="{71CBF421-2A13-4809-3CA3-579645F0FFA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4" creationId="{BF9EADFB-88D8-7A50-963D-DF54F7B573F0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39:48.343" v="1033" actId="20577"/>
          <ac:spMkLst>
            <pc:docMk/>
            <pc:sldMk cId="1735417262" sldId="261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08:05.631" v="340" actId="1076"/>
          <ac:spMkLst>
            <pc:docMk/>
            <pc:sldMk cId="1735417262" sldId="261"/>
            <ac:spMk id="17" creationId="{81D13AD6-0AE9-F541-64DD-BE381E01EEDD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8" creationId="{172571A0-4AEA-3DDB-FA57-440DBF3B71FC}"/>
          </ac:spMkLst>
        </pc:spChg>
        <pc:spChg chg="mod">
          <ac:chgData name="Zhou, Zeyu" userId="810561a9-0bed-40d3-bf81-4ab1f5fef778" providerId="ADAL" clId="{DCCA1CCA-29A2-B648-B53C-5192599F338C}" dt="2023-09-01T14:07:42.502" v="326" actId="20577"/>
          <ac:spMkLst>
            <pc:docMk/>
            <pc:sldMk cId="1735417262" sldId="261"/>
            <ac:spMk id="19" creationId="{BDD75B20-1434-43CF-13F0-83D3BC6BB25B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2" creationId="{CE5123CD-5784-ED22-E284-B68367FE40A5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3" creationId="{9A73932E-DFED-C60C-73A7-D6D46F1013E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5" creationId="{D667611F-1B63-735F-03D7-89EE2BE9CBB5}"/>
          </ac:spMkLst>
        </pc:spChg>
        <pc:spChg chg="add mod">
          <ac:chgData name="Zhou, Zeyu" userId="810561a9-0bed-40d3-bf81-4ab1f5fef778" providerId="ADAL" clId="{DCCA1CCA-29A2-B648-B53C-5192599F338C}" dt="2023-09-01T14:07:55.521" v="337" actId="20577"/>
          <ac:spMkLst>
            <pc:docMk/>
            <pc:sldMk cId="1735417262" sldId="261"/>
            <ac:spMk id="26" creationId="{2CDC3D2E-EBD0-2E9A-61FF-946E22B1FED7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2" creationId="{DC2D4D14-05FB-BAEB-6DA5-A457953D316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3" creationId="{4BE5741E-4630-ECAD-6043-B21D5E5F7D23}"/>
          </ac:spMkLst>
        </pc:spChg>
        <pc:spChg chg="add mod">
          <ac:chgData name="Zhou, Zeyu" userId="810561a9-0bed-40d3-bf81-4ab1f5fef778" providerId="ADAL" clId="{DCCA1CCA-29A2-B648-B53C-5192599F338C}" dt="2023-09-01T14:05:58.480" v="309" actId="115"/>
          <ac:spMkLst>
            <pc:docMk/>
            <pc:sldMk cId="1735417262" sldId="261"/>
            <ac:spMk id="34" creationId="{2038DA30-8D30-2AD0-BD40-E2A9915D799F}"/>
          </ac:spMkLst>
        </pc:spChg>
        <pc:spChg chg="add mod">
          <ac:chgData name="Zhou, Zeyu" userId="810561a9-0bed-40d3-bf81-4ab1f5fef778" providerId="ADAL" clId="{DCCA1CCA-29A2-B648-B53C-5192599F338C}" dt="2023-09-01T14:39:52.761" v="1035" actId="20577"/>
          <ac:spMkLst>
            <pc:docMk/>
            <pc:sldMk cId="1735417262" sldId="261"/>
            <ac:spMk id="36" creationId="{7997DE33-6380-359F-DFFC-E29AC9467E99}"/>
          </ac:spMkLst>
        </pc:spChg>
        <pc:spChg chg="add mod">
          <ac:chgData name="Zhou, Zeyu" userId="810561a9-0bed-40d3-bf81-4ab1f5fef778" providerId="ADAL" clId="{DCCA1CCA-29A2-B648-B53C-5192599F338C}" dt="2023-09-01T14:39:57.932" v="1039" actId="20577"/>
          <ac:spMkLst>
            <pc:docMk/>
            <pc:sldMk cId="1735417262" sldId="261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4:10:46.186" v="431" actId="20577"/>
          <ac:spMkLst>
            <pc:docMk/>
            <pc:sldMk cId="1735417262" sldId="261"/>
            <ac:spMk id="38" creationId="{24CA57A3-D993-E15C-86C6-516E43899CC7}"/>
          </ac:spMkLst>
        </pc:spChg>
        <pc:spChg chg="add mod">
          <ac:chgData name="Zhou, Zeyu" userId="810561a9-0bed-40d3-bf81-4ab1f5fef778" providerId="ADAL" clId="{DCCA1CCA-29A2-B648-B53C-5192599F338C}" dt="2023-09-01T14:40:02.169" v="1041" actId="20577"/>
          <ac:spMkLst>
            <pc:docMk/>
            <pc:sldMk cId="1735417262" sldId="261"/>
            <ac:spMk id="39" creationId="{3ED2D8DE-0ADA-50B3-7368-520676BBC48C}"/>
          </ac:spMkLst>
        </pc:spChg>
        <pc:spChg chg="add mod">
          <ac:chgData name="Zhou, Zeyu" userId="810561a9-0bed-40d3-bf81-4ab1f5fef778" providerId="ADAL" clId="{DCCA1CCA-29A2-B648-B53C-5192599F338C}" dt="2023-09-01T14:20:43.616" v="538" actId="1076"/>
          <ac:spMkLst>
            <pc:docMk/>
            <pc:sldMk cId="1735417262" sldId="261"/>
            <ac:spMk id="40" creationId="{1EB61D7B-A275-4029-61FB-C5720DBF1525}"/>
          </ac:spMkLst>
        </pc:spChg>
        <pc:spChg chg="add mod">
          <ac:chgData name="Zhou, Zeyu" userId="810561a9-0bed-40d3-bf81-4ab1f5fef778" providerId="ADAL" clId="{DCCA1CCA-29A2-B648-B53C-5192599F338C}" dt="2023-09-01T14:19:46.017" v="521" actId="14100"/>
          <ac:spMkLst>
            <pc:docMk/>
            <pc:sldMk cId="1735417262" sldId="261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1" creationId="{9C57E3DD-A2EC-3034-63A4-18FBF5F8A617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0" creationId="{6E598AD4-0069-22F8-B43C-6B5E6E98F425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8" creationId="{EFF031F3-04A8-4D01-1B2B-BEE53BE39630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30" creationId="{097CC9BC-26F3-4DFF-9EE4-D14707F95F66}"/>
          </ac:cxnSpMkLst>
        </pc:cxnChg>
      </pc:sldChg>
      <pc:sldChg chg="addSp delSp modSp del mod">
        <pc:chgData name="Zhou, Zeyu" userId="810561a9-0bed-40d3-bf81-4ab1f5fef778" providerId="ADAL" clId="{DCCA1CCA-29A2-B648-B53C-5192599F338C}" dt="2023-09-01T14:55:43.892" v="1328" actId="2696"/>
        <pc:sldMkLst>
          <pc:docMk/>
          <pc:sldMk cId="2594811702" sldId="262"/>
        </pc:sldMkLst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" creationId="{CF393D57-32BB-703A-6EA3-F2A22598025F}"/>
          </ac:spMkLst>
        </pc:spChg>
        <pc:spChg chg="mod">
          <ac:chgData name="Zhou, Zeyu" userId="810561a9-0bed-40d3-bf81-4ab1f5fef778" providerId="ADAL" clId="{DCCA1CCA-29A2-B648-B53C-5192599F338C}" dt="2023-09-01T14:27:53.113" v="833" actId="14100"/>
          <ac:spMkLst>
            <pc:docMk/>
            <pc:sldMk cId="2594811702" sldId="262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" creationId="{C98231EA-600E-11D8-98AC-1C9C9E017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6" creationId="{24B74EE8-8650-2A1F-DA3B-028A82C0A55E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7" creationId="{9333FDD0-2C3F-32A2-D6DA-43ACCCABD1E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8" creationId="{9122365E-B60D-E428-3C29-CB4C7FCE8324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9" creationId="{6D43E1B8-B30E-F2DD-556E-E064355C76A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0" creationId="{E91AEDCD-7F71-E09D-ABA3-C0DA232BB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1" creationId="{24AC8991-966B-49E3-108F-A570AF7B10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4" creationId="{091EEA13-6CCD-45A5-B2E3-7E45AE3E802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5" creationId="{2B3FE67F-DB31-1653-9ADA-0A5410FEF933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8" creationId="{9722EA4F-4E3B-F8AF-79D3-1586D95F16F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19" creationId="{94A0F1E8-6A8F-6771-8151-05A9840CF213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0" creationId="{44C9B99D-0D8F-7021-A138-CD0179ACDAE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1" creationId="{49BE4B81-C399-999B-2771-D9B57D15EA0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DCCA1CCA-29A2-B648-B53C-5192599F338C}" dt="2023-09-01T14:36:33.635" v="1002" actId="20577"/>
          <ac:spMkLst>
            <pc:docMk/>
            <pc:sldMk cId="2594811702" sldId="262"/>
            <ac:spMk id="23" creationId="{B0497A69-9367-DEC2-D587-881FF696BCB6}"/>
          </ac:spMkLst>
        </pc:spChg>
        <pc:spChg chg="add del mod">
          <ac:chgData name="Zhou, Zeyu" userId="810561a9-0bed-40d3-bf81-4ab1f5fef778" providerId="ADAL" clId="{DCCA1CCA-29A2-B648-B53C-5192599F338C}" dt="2023-09-01T14:31:52.917" v="851" actId="478"/>
          <ac:spMkLst>
            <pc:docMk/>
            <pc:sldMk cId="2594811702" sldId="262"/>
            <ac:spMk id="25" creationId="{63EE013C-7BBA-D347-DC13-880D54096DD4}"/>
          </ac:spMkLst>
        </pc:spChg>
        <pc:spChg chg="add del mod">
          <ac:chgData name="Zhou, Zeyu" userId="810561a9-0bed-40d3-bf81-4ab1f5fef778" providerId="ADAL" clId="{DCCA1CCA-29A2-B648-B53C-5192599F338C}" dt="2023-09-01T14:31:55.564" v="852" actId="478"/>
          <ac:spMkLst>
            <pc:docMk/>
            <pc:sldMk cId="2594811702" sldId="262"/>
            <ac:spMk id="26" creationId="{483E0C46-5611-9525-3C8A-6171B9DBA1D6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7" creationId="{ACB987D7-930E-FB32-DDDE-27FCDDDC316A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8" creationId="{5090A552-0133-E587-5DFC-E80C9807C8E4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9" creationId="{41B08475-9E22-8512-57EB-14D29B247217}"/>
          </ac:spMkLst>
        </pc:spChg>
        <pc:spChg chg="add del mod">
          <ac:chgData name="Zhou, Zeyu" userId="810561a9-0bed-40d3-bf81-4ab1f5fef778" providerId="ADAL" clId="{DCCA1CCA-29A2-B648-B53C-5192599F338C}" dt="2023-09-01T14:34:50.937" v="975" actId="478"/>
          <ac:spMkLst>
            <pc:docMk/>
            <pc:sldMk cId="2594811702" sldId="262"/>
            <ac:spMk id="30" creationId="{B0D67FE4-A56E-E547-13A2-DA1358D57F14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1" creationId="{FB43B737-B1BB-51AC-9DDF-71015E2C767D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2" creationId="{8A937358-8B10-BAB7-EF66-1AAC74939E74}"/>
          </ac:spMkLst>
        </pc:spChg>
        <pc:spChg chg="add mod">
          <ac:chgData name="Zhou, Zeyu" userId="810561a9-0bed-40d3-bf81-4ab1f5fef778" providerId="ADAL" clId="{DCCA1CCA-29A2-B648-B53C-5192599F338C}" dt="2023-09-01T14:36:42.057" v="1006" actId="1076"/>
          <ac:spMkLst>
            <pc:docMk/>
            <pc:sldMk cId="2594811702" sldId="262"/>
            <ac:spMk id="33" creationId="{DFD701A9-2CC7-8A41-FAF4-FB4CE401F1E9}"/>
          </ac:spMkLst>
        </pc:spChg>
        <pc:spChg chg="add mod">
          <ac:chgData name="Zhou, Zeyu" userId="810561a9-0bed-40d3-bf81-4ab1f5fef778" providerId="ADAL" clId="{DCCA1CCA-29A2-B648-B53C-5192599F338C}" dt="2023-09-01T14:34:42.721" v="974" actId="114"/>
          <ac:spMkLst>
            <pc:docMk/>
            <pc:sldMk cId="2594811702" sldId="262"/>
            <ac:spMk id="34" creationId="{E15BC653-A91B-0F94-0E53-DD37312E04E5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5" creationId="{291970DA-44AE-031F-3E3C-360AB1FC583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6" creationId="{42C13C9E-E1E3-E6AF-74C6-C04FEC7E90F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8" creationId="{7497EDAD-5081-15A4-F384-4577F9BC17D2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9" creationId="{9D6A8C68-833F-27E6-8E41-288F6C6A1057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2" creationId="{03DC03D2-8173-4E63-1003-E85B8B4BEC3A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3" creationId="{570D5888-FC1C-9D96-0972-1C37EF69C936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4" creationId="{4D57E1EF-382D-988C-313E-9A504EB8DF6D}"/>
          </ac:spMkLst>
        </pc:spChg>
        <pc:spChg chg="add del mod">
          <ac:chgData name="Zhou, Zeyu" userId="810561a9-0bed-40d3-bf81-4ab1f5fef778" providerId="ADAL" clId="{DCCA1CCA-29A2-B648-B53C-5192599F338C}" dt="2023-09-01T14:50:43.844" v="1219" actId="478"/>
          <ac:spMkLst>
            <pc:docMk/>
            <pc:sldMk cId="2594811702" sldId="262"/>
            <ac:spMk id="45" creationId="{2FC2B33B-3B5C-9970-9379-AFF1F5512D79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6" creationId="{34A59729-6209-7742-D547-5E2E02CC910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7" creationId="{2EC098CB-3550-8C03-5FE4-581040E6F2D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8" creationId="{C28E4805-47A2-9101-C3A1-43A73B370161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9" creationId="{916ED3DB-BF47-C68A-D576-90354B9CA44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9" creationId="{F7E8820A-3D8E-8A37-4EFD-7EBE85B4FE50}"/>
          </ac:spMkLst>
        </pc:sp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1026" creationId="{4233F0BA-DF10-01A5-C771-EBE88AA54C00}"/>
          </ac:picMkLst>
        </pc:pic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3" creationId="{43F30412-5EA0-EFEA-5014-9D9EDECED4CC}"/>
          </ac:cxnSpMkLst>
        </pc:cxn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7" creationId="{FC80868A-98D0-382C-B9BA-BED6EF8E92DB}"/>
          </ac:cxnSpMkLst>
        </pc:cxnChg>
        <pc:cxnChg chg="add del mod">
          <ac:chgData name="Zhou, Zeyu" userId="810561a9-0bed-40d3-bf81-4ab1f5fef778" providerId="ADAL" clId="{DCCA1CCA-29A2-B648-B53C-5192599F338C}" dt="2023-09-01T14:31:51.321" v="850" actId="478"/>
          <ac:cxnSpMkLst>
            <pc:docMk/>
            <pc:sldMk cId="2594811702" sldId="262"/>
            <ac:cxnSpMk id="24" creationId="{7AF75D0A-7BDE-D91C-1822-A18EA05484F2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37" creationId="{78CB0D4F-E61F-7D8F-B035-14C4C8261498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40" creationId="{580372C1-52AF-C92D-C9FF-512B22941D69}"/>
          </ac:cxnSpMkLst>
        </pc:cxnChg>
      </pc:sldChg>
      <pc:sldChg chg="del">
        <pc:chgData name="Zhou, Zeyu" userId="810561a9-0bed-40d3-bf81-4ab1f5fef778" providerId="ADAL" clId="{DCCA1CCA-29A2-B648-B53C-5192599F338C}" dt="2023-09-01T16:17:22.925" v="2441" actId="2696"/>
        <pc:sldMkLst>
          <pc:docMk/>
          <pc:sldMk cId="1961685347" sldId="263"/>
        </pc:sldMkLst>
      </pc:sldChg>
      <pc:sldChg chg="del">
        <pc:chgData name="Zhou, Zeyu" userId="810561a9-0bed-40d3-bf81-4ab1f5fef778" providerId="ADAL" clId="{DCCA1CCA-29A2-B648-B53C-5192599F338C}" dt="2023-09-01T16:17:21.440" v="2440" actId="2696"/>
        <pc:sldMkLst>
          <pc:docMk/>
          <pc:sldMk cId="3769521580" sldId="265"/>
        </pc:sldMkLst>
      </pc:sldChg>
      <pc:sldChg chg="addSp delSp modSp add mod ord">
        <pc:chgData name="Zhou, Zeyu" userId="810561a9-0bed-40d3-bf81-4ab1f5fef778" providerId="ADAL" clId="{DCCA1CCA-29A2-B648-B53C-5192599F338C}" dt="2023-09-01T15:19:04.842" v="1718" actId="1076"/>
        <pc:sldMkLst>
          <pc:docMk/>
          <pc:sldMk cId="3095843637" sldId="266"/>
        </pc:sldMkLst>
        <pc:spChg chg="mod">
          <ac:chgData name="Zhou, Zeyu" userId="810561a9-0bed-40d3-bf81-4ab1f5fef778" providerId="ADAL" clId="{DCCA1CCA-29A2-B648-B53C-5192599F338C}" dt="2023-09-01T14:21:53.811" v="588" actId="14100"/>
          <ac:spMkLst>
            <pc:docMk/>
            <pc:sldMk cId="3095843637" sldId="266"/>
            <ac:spMk id="3" creationId="{71CBF421-2A13-4809-3CA3-579645F0FFA2}"/>
          </ac:spMkLst>
        </pc:spChg>
        <pc:spChg chg="add mod">
          <ac:chgData name="Zhou, Zeyu" userId="810561a9-0bed-40d3-bf81-4ab1f5fef778" providerId="ADAL" clId="{DCCA1CCA-29A2-B648-B53C-5192599F338C}" dt="2023-09-01T15:18:58.630" v="1716" actId="1076"/>
          <ac:spMkLst>
            <pc:docMk/>
            <pc:sldMk cId="3095843637" sldId="266"/>
            <ac:spMk id="5" creationId="{C27C52D3-773E-6773-AF3E-7DBA8FDB438B}"/>
          </ac:spMkLst>
        </pc:spChg>
        <pc:spChg chg="add mod">
          <ac:chgData name="Zhou, Zeyu" userId="810561a9-0bed-40d3-bf81-4ab1f5fef778" providerId="ADAL" clId="{DCCA1CCA-29A2-B648-B53C-5192599F338C}" dt="2023-09-01T15:18:56.672" v="1715" actId="1076"/>
          <ac:spMkLst>
            <pc:docMk/>
            <pc:sldMk cId="3095843637" sldId="266"/>
            <ac:spMk id="6" creationId="{0149036D-3AD7-7076-54E4-22507E170BB7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7" creationId="{5F71B392-611B-408A-06B2-695F95B139E9}"/>
          </ac:spMkLst>
        </pc:spChg>
        <pc:spChg chg="mod">
          <ac:chgData name="Zhou, Zeyu" userId="810561a9-0bed-40d3-bf81-4ab1f5fef778" providerId="ADAL" clId="{DCCA1CCA-29A2-B648-B53C-5192599F338C}" dt="2023-09-01T14:21:57.058" v="589" actId="1076"/>
          <ac:spMkLst>
            <pc:docMk/>
            <pc:sldMk cId="3095843637" sldId="266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40:07.569" v="1043" actId="20577"/>
          <ac:spMkLst>
            <pc:docMk/>
            <pc:sldMk cId="3095843637" sldId="266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22:25.666" v="599" actId="1076"/>
          <ac:spMkLst>
            <pc:docMk/>
            <pc:sldMk cId="3095843637" sldId="266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22:09.795" v="593" actId="14100"/>
          <ac:spMkLst>
            <pc:docMk/>
            <pc:sldMk cId="3095843637" sldId="266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22:22.694" v="598" actId="1076"/>
          <ac:spMkLst>
            <pc:docMk/>
            <pc:sldMk cId="3095843637" sldId="266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15" creationId="{61351087-5038-034A-4E8B-3EA69316FEBD}"/>
          </ac:spMkLst>
        </pc:spChg>
        <pc:spChg chg="del">
          <ac:chgData name="Zhou, Zeyu" userId="810561a9-0bed-40d3-bf81-4ab1f5fef778" providerId="ADAL" clId="{DCCA1CCA-29A2-B648-B53C-5192599F338C}" dt="2023-09-01T14:20:26.386" v="535" actId="478"/>
          <ac:spMkLst>
            <pc:docMk/>
            <pc:sldMk cId="3095843637" sldId="266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22:31.754" v="603" actId="1076"/>
          <ac:spMkLst>
            <pc:docMk/>
            <pc:sldMk cId="3095843637" sldId="266"/>
            <ac:spMk id="19" creationId="{BDD75B20-1434-43CF-13F0-83D3BC6BB25B}"/>
          </ac:spMkLst>
        </pc:spChg>
        <pc:spChg chg="mod">
          <ac:chgData name="Zhou, Zeyu" userId="810561a9-0bed-40d3-bf81-4ab1f5fef778" providerId="ADAL" clId="{DCCA1CCA-29A2-B648-B53C-5192599F338C}" dt="2023-09-01T14:22:14.969" v="595" actId="1076"/>
          <ac:spMkLst>
            <pc:docMk/>
            <pc:sldMk cId="3095843637" sldId="266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4:21:59.495" v="590" actId="1076"/>
          <ac:spMkLst>
            <pc:docMk/>
            <pc:sldMk cId="3095843637" sldId="266"/>
            <ac:spMk id="24" creationId="{63B1F206-0B98-026F-0F85-A42C8EC15459}"/>
          </ac:spMkLst>
        </pc:spChg>
        <pc:spChg chg="del">
          <ac:chgData name="Zhou, Zeyu" userId="810561a9-0bed-40d3-bf81-4ab1f5fef778" providerId="ADAL" clId="{DCCA1CCA-29A2-B648-B53C-5192599F338C}" dt="2023-09-01T14:20:15.769" v="529" actId="478"/>
          <ac:spMkLst>
            <pc:docMk/>
            <pc:sldMk cId="3095843637" sldId="266"/>
            <ac:spMk id="25" creationId="{D667611F-1B63-735F-03D7-89EE2BE9CBB5}"/>
          </ac:spMkLst>
        </pc:spChg>
        <pc:spChg chg="del">
          <ac:chgData name="Zhou, Zeyu" userId="810561a9-0bed-40d3-bf81-4ab1f5fef778" providerId="ADAL" clId="{DCCA1CCA-29A2-B648-B53C-5192599F338C}" dt="2023-09-01T14:20:28.201" v="536" actId="478"/>
          <ac:spMkLst>
            <pc:docMk/>
            <pc:sldMk cId="3095843637" sldId="266"/>
            <ac:spMk id="26" creationId="{2CDC3D2E-EBD0-2E9A-61FF-946E22B1FED7}"/>
          </ac:spMkLst>
        </pc:spChg>
        <pc:spChg chg="del mod">
          <ac:chgData name="Zhou, Zeyu" userId="810561a9-0bed-40d3-bf81-4ab1f5fef778" providerId="ADAL" clId="{DCCA1CCA-29A2-B648-B53C-5192599F338C}" dt="2023-09-01T14:20:25.138" v="534" actId="478"/>
          <ac:spMkLst>
            <pc:docMk/>
            <pc:sldMk cId="3095843637" sldId="266"/>
            <ac:spMk id="32" creationId="{DC2D4D14-05FB-BAEB-6DA5-A457953D3164}"/>
          </ac:spMkLst>
        </pc:spChg>
        <pc:spChg chg="del">
          <ac:chgData name="Zhou, Zeyu" userId="810561a9-0bed-40d3-bf81-4ab1f5fef778" providerId="ADAL" clId="{DCCA1CCA-29A2-B648-B53C-5192599F338C}" dt="2023-09-01T14:20:23.670" v="533" actId="478"/>
          <ac:spMkLst>
            <pc:docMk/>
            <pc:sldMk cId="3095843637" sldId="266"/>
            <ac:spMk id="33" creationId="{4BE5741E-4630-ECAD-6043-B21D5E5F7D23}"/>
          </ac:spMkLst>
        </pc:spChg>
        <pc:spChg chg="mod">
          <ac:chgData name="Zhou, Zeyu" userId="810561a9-0bed-40d3-bf81-4ab1f5fef778" providerId="ADAL" clId="{DCCA1CCA-29A2-B648-B53C-5192599F338C}" dt="2023-09-01T14:19:57.420" v="524" actId="20577"/>
          <ac:spMkLst>
            <pc:docMk/>
            <pc:sldMk cId="3095843637" sldId="266"/>
            <ac:spMk id="34" creationId="{2038DA30-8D30-2AD0-BD40-E2A9915D799F}"/>
          </ac:spMkLst>
        </pc:spChg>
        <pc:spChg chg="mod">
          <ac:chgData name="Zhou, Zeyu" userId="810561a9-0bed-40d3-bf81-4ab1f5fef778" providerId="ADAL" clId="{DCCA1CCA-29A2-B648-B53C-5192599F338C}" dt="2023-09-01T14:40:12.751" v="1045" actId="20577"/>
          <ac:spMkLst>
            <pc:docMk/>
            <pc:sldMk cId="3095843637" sldId="266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4:40:17.308" v="1049" actId="20577"/>
          <ac:spMkLst>
            <pc:docMk/>
            <pc:sldMk cId="3095843637" sldId="266"/>
            <ac:spMk id="37" creationId="{703DC92A-2714-B113-3C29-98926FDDA21D}"/>
          </ac:spMkLst>
        </pc:spChg>
        <pc:spChg chg="del">
          <ac:chgData name="Zhou, Zeyu" userId="810561a9-0bed-40d3-bf81-4ab1f5fef778" providerId="ADAL" clId="{DCCA1CCA-29A2-B648-B53C-5192599F338C}" dt="2023-09-01T14:22:55.020" v="618" actId="478"/>
          <ac:spMkLst>
            <pc:docMk/>
            <pc:sldMk cId="3095843637" sldId="266"/>
            <ac:spMk id="38" creationId="{24CA57A3-D993-E15C-86C6-516E43899CC7}"/>
          </ac:spMkLst>
        </pc:spChg>
        <pc:spChg chg="mod">
          <ac:chgData name="Zhou, Zeyu" userId="810561a9-0bed-40d3-bf81-4ab1f5fef778" providerId="ADAL" clId="{DCCA1CCA-29A2-B648-B53C-5192599F338C}" dt="2023-09-01T14:40:19.574" v="1051" actId="20577"/>
          <ac:spMkLst>
            <pc:docMk/>
            <pc:sldMk cId="3095843637" sldId="266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4:20:46.972" v="539" actId="1076"/>
          <ac:spMkLst>
            <pc:docMk/>
            <pc:sldMk cId="3095843637" sldId="266"/>
            <ac:spMk id="40" creationId="{1EB61D7B-A275-4029-61FB-C5720DBF1525}"/>
          </ac:spMkLst>
        </pc:spChg>
        <pc:spChg chg="mod">
          <ac:chgData name="Zhou, Zeyu" userId="810561a9-0bed-40d3-bf81-4ab1f5fef778" providerId="ADAL" clId="{DCCA1CCA-29A2-B648-B53C-5192599F338C}" dt="2023-09-01T15:19:04.842" v="1718" actId="1076"/>
          <ac:spMkLst>
            <pc:docMk/>
            <pc:sldMk cId="3095843637" sldId="266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22:18.509" v="596" actId="1076"/>
          <ac:cxnSpMkLst>
            <pc:docMk/>
            <pc:sldMk cId="3095843637" sldId="266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22:19.918" v="597" actId="1076"/>
          <ac:cxnSpMkLst>
            <pc:docMk/>
            <pc:sldMk cId="3095843637" sldId="266"/>
            <ac:cxnSpMk id="11" creationId="{9C57E3DD-A2EC-3034-63A4-18FBF5F8A617}"/>
          </ac:cxnSpMkLst>
        </pc:cxnChg>
        <pc:cxnChg chg="del">
          <ac:chgData name="Zhou, Zeyu" userId="810561a9-0bed-40d3-bf81-4ab1f5fef778" providerId="ADAL" clId="{DCCA1CCA-29A2-B648-B53C-5192599F338C}" dt="2023-09-01T14:20:21.486" v="532" actId="478"/>
          <ac:cxnSpMkLst>
            <pc:docMk/>
            <pc:sldMk cId="3095843637" sldId="266"/>
            <ac:cxnSpMk id="28" creationId="{EFF031F3-04A8-4D01-1B2B-BEE53BE39630}"/>
          </ac:cxnSpMkLst>
        </pc:cxnChg>
        <pc:cxnChg chg="del">
          <ac:chgData name="Zhou, Zeyu" userId="810561a9-0bed-40d3-bf81-4ab1f5fef778" providerId="ADAL" clId="{DCCA1CCA-29A2-B648-B53C-5192599F338C}" dt="2023-09-01T14:20:18.727" v="530" actId="478"/>
          <ac:cxnSpMkLst>
            <pc:docMk/>
            <pc:sldMk cId="3095843637" sldId="266"/>
            <ac:cxnSpMk id="30" creationId="{097CC9BC-26F3-4DFF-9EE4-D14707F95F66}"/>
          </ac:cxnSpMkLst>
        </pc:cxnChg>
      </pc:sldChg>
      <pc:sldChg chg="modSp add mod">
        <pc:chgData name="Zhou, Zeyu" userId="810561a9-0bed-40d3-bf81-4ab1f5fef778" providerId="ADAL" clId="{DCCA1CCA-29A2-B648-B53C-5192599F338C}" dt="2023-09-01T15:03:57.313" v="1501" actId="1076"/>
        <pc:sldMkLst>
          <pc:docMk/>
          <pc:sldMk cId="2479129139" sldId="267"/>
        </pc:sldMkLst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19" creationId="{94A0F1E8-6A8F-6771-8151-05A9840CF213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0" creationId="{44C9B99D-0D8F-7021-A138-CD0179ACDAE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1" creationId="{49BE4B81-C399-999B-2771-D9B57D15EA07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3" creationId="{B0497A69-9367-DEC2-D587-881FF696BCB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1" creationId="{FB43B737-B1BB-51AC-9DDF-71015E2C767D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2" creationId="{8A937358-8B10-BAB7-EF66-1AAC74939E74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3" creationId="{DFD701A9-2CC7-8A41-FAF4-FB4CE401F1E9}"/>
          </ac:spMkLst>
        </pc:spChg>
        <pc:spChg chg="mod">
          <ac:chgData name="Zhou, Zeyu" userId="810561a9-0bed-40d3-bf81-4ab1f5fef778" providerId="ADAL" clId="{DCCA1CCA-29A2-B648-B53C-5192599F338C}" dt="2023-09-01T14:56:18.732" v="1331" actId="1076"/>
          <ac:spMkLst>
            <pc:docMk/>
            <pc:sldMk cId="2479129139" sldId="267"/>
            <ac:spMk id="34" creationId="{E15BC653-A91B-0F94-0E53-DD37312E04E5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5" creationId="{291970DA-44AE-031F-3E3C-360AB1FC5833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6" creationId="{42C13C9E-E1E3-E6AF-74C6-C04FEC7E90F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8" creationId="{7497EDAD-5081-15A4-F384-4577F9BC17D2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9" creationId="{9D6A8C68-833F-27E6-8E41-288F6C6A1057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2" creationId="{03DC03D2-8173-4E63-1003-E85B8B4BEC3A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3" creationId="{570D5888-FC1C-9D96-0972-1C37EF69C936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4" creationId="{4D57E1EF-382D-988C-313E-9A504EB8DF6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6" creationId="{34A59729-6209-7742-D547-5E2E02CC9103}"/>
          </ac:spMkLst>
        </pc:spChg>
        <pc:spChg chg="mod">
          <ac:chgData name="Zhou, Zeyu" userId="810561a9-0bed-40d3-bf81-4ab1f5fef778" providerId="ADAL" clId="{DCCA1CCA-29A2-B648-B53C-5192599F338C}" dt="2023-09-01T15:03:57.313" v="1501" actId="1076"/>
          <ac:spMkLst>
            <pc:docMk/>
            <pc:sldMk cId="2479129139" sldId="267"/>
            <ac:spMk id="47" creationId="{2EC098CB-3550-8C03-5FE4-581040E6F2D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8" creationId="{C28E4805-47A2-9101-C3A1-43A73B370161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9" creationId="{916ED3DB-BF47-C68A-D576-90354B9CA449}"/>
          </ac:spMkLst>
        </pc:sp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3" creationId="{43F30412-5EA0-EFEA-5014-9D9EDECED4CC}"/>
          </ac:cxnSpMkLst>
        </pc:cxn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7" creationId="{FC80868A-98D0-382C-B9BA-BED6EF8E92DB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37" creationId="{78CB0D4F-E61F-7D8F-B035-14C4C8261498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40" creationId="{580372C1-52AF-C92D-C9FF-512B22941D69}"/>
          </ac:cxnSpMkLst>
        </pc:cxnChg>
      </pc:sldChg>
      <pc:sldChg chg="modSp add del mod">
        <pc:chgData name="Zhou, Zeyu" userId="810561a9-0bed-40d3-bf81-4ab1f5fef778" providerId="ADAL" clId="{DCCA1CCA-29A2-B648-B53C-5192599F338C}" dt="2023-09-01T14:56:29.067" v="1334" actId="2696"/>
        <pc:sldMkLst>
          <pc:docMk/>
          <pc:sldMk cId="245642870" sldId="268"/>
        </pc:sldMkLst>
        <pc:spChg chg="mod">
          <ac:chgData name="Zhou, Zeyu" userId="810561a9-0bed-40d3-bf81-4ab1f5fef778" providerId="ADAL" clId="{DCCA1CCA-29A2-B648-B53C-5192599F338C}" dt="2023-09-01T14:56:05.824" v="1330" actId="692"/>
          <ac:spMkLst>
            <pc:docMk/>
            <pc:sldMk cId="245642870" sldId="268"/>
            <ac:spMk id="47" creationId="{2EC098CB-3550-8C03-5FE4-581040E6F2DD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22:11.752" v="2442" actId="1076"/>
        <pc:sldMkLst>
          <pc:docMk/>
          <pc:sldMk cId="2785100496" sldId="269"/>
        </pc:sldMkLst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2" creationId="{E6C8EC00-18F2-4070-26E6-8257ED819AC1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4" creationId="{DE306CC5-2728-22F2-77F2-76B0CC804F15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5" creationId="{3708F72D-2895-C6B1-C5D4-1988495A08EB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6" creationId="{3B3ACF33-6FCC-2E6A-E2AD-0233115979DF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7" creationId="{99079DF4-AF69-372D-887D-538690AA2188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8" creationId="{6AD106F4-9834-D94C-E578-6B740B542B52}"/>
          </ac:spMkLst>
        </pc:spChg>
        <pc:spChg chg="add mod">
          <ac:chgData name="Zhou, Zeyu" userId="810561a9-0bed-40d3-bf81-4ab1f5fef778" providerId="ADAL" clId="{DCCA1CCA-29A2-B648-B53C-5192599F338C}" dt="2023-09-01T15:04:04.657" v="1503"/>
          <ac:spMkLst>
            <pc:docMk/>
            <pc:sldMk cId="2785100496" sldId="269"/>
            <ac:spMk id="9" creationId="{FD36E472-D358-23D1-7DBF-65A8F899ED9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0" creationId="{CA21C0EC-E57F-CF8F-F595-B5349741761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1" creationId="{CF4DE78A-18AA-D33C-5028-075910103E14}"/>
          </ac:spMkLst>
        </pc:spChg>
        <pc:spChg chg="add mod">
          <ac:chgData name="Zhou, Zeyu" userId="810561a9-0bed-40d3-bf81-4ab1f5fef778" providerId="ADAL" clId="{DCCA1CCA-29A2-B648-B53C-5192599F338C}" dt="2023-09-01T16:22:11.752" v="2442" actId="1076"/>
          <ac:spMkLst>
            <pc:docMk/>
            <pc:sldMk cId="2785100496" sldId="269"/>
            <ac:spMk id="12" creationId="{0AB83B8B-0ABA-0402-AB41-8A854803E99D}"/>
          </ac:spMkLst>
        </pc:spChg>
        <pc:spChg chg="add mod">
          <ac:chgData name="Zhou, Zeyu" userId="810561a9-0bed-40d3-bf81-4ab1f5fef778" providerId="ADAL" clId="{DCCA1CCA-29A2-B648-B53C-5192599F338C}" dt="2023-09-01T15:06:38.185" v="1583" actId="1076"/>
          <ac:spMkLst>
            <pc:docMk/>
            <pc:sldMk cId="2785100496" sldId="269"/>
            <ac:spMk id="14" creationId="{281C0D7F-EBB2-800A-7820-C886C6E912E0}"/>
          </ac:spMkLst>
        </pc:spChg>
        <pc:spChg chg="del">
          <ac:chgData name="Zhou, Zeyu" userId="810561a9-0bed-40d3-bf81-4ab1f5fef778" providerId="ADAL" clId="{DCCA1CCA-29A2-B648-B53C-5192599F338C}" dt="2023-09-01T15:04:04.123" v="1502" actId="478"/>
          <ac:spMkLst>
            <pc:docMk/>
            <pc:sldMk cId="2785100496" sldId="269"/>
            <ac:spMk id="47" creationId="{2EC098CB-3550-8C03-5FE4-581040E6F2DD}"/>
          </ac:spMkLst>
        </pc:spChg>
      </pc:sldChg>
      <pc:sldChg chg="addSp delSp modSp add del mod">
        <pc:chgData name="Zhou, Zeyu" userId="810561a9-0bed-40d3-bf81-4ab1f5fef778" providerId="ADAL" clId="{DCCA1CCA-29A2-B648-B53C-5192599F338C}" dt="2023-09-01T15:30:31.033" v="1853" actId="2696"/>
        <pc:sldMkLst>
          <pc:docMk/>
          <pc:sldMk cId="681466768" sldId="270"/>
        </pc:sldMkLst>
        <pc:spChg chg="mod">
          <ac:chgData name="Zhou, Zeyu" userId="810561a9-0bed-40d3-bf81-4ab1f5fef778" providerId="ADAL" clId="{DCCA1CCA-29A2-B648-B53C-5192599F338C}" dt="2023-09-01T15:09:50.915" v="1609" actId="14100"/>
          <ac:spMkLst>
            <pc:docMk/>
            <pc:sldMk cId="681466768" sldId="270"/>
            <ac:spMk id="4" creationId="{BF9EADFB-88D8-7A50-963D-DF54F7B573F0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5" creationId="{C27C52D3-773E-6773-AF3E-7DBA8FDB438B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6" creationId="{0149036D-3AD7-7076-54E4-22507E170BB7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7" creationId="{5F71B392-611B-408A-06B2-695F95B139E9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15" creationId="{61351087-5038-034A-4E8B-3EA69316FEBD}"/>
          </ac:spMkLst>
        </pc:spChg>
        <pc:spChg chg="add mod">
          <ac:chgData name="Zhou, Zeyu" userId="810561a9-0bed-40d3-bf81-4ab1f5fef778" providerId="ADAL" clId="{DCCA1CCA-29A2-B648-B53C-5192599F338C}" dt="2023-09-01T15:09:47.399" v="1608" actId="1076"/>
          <ac:spMkLst>
            <pc:docMk/>
            <pc:sldMk cId="681466768" sldId="270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10:07.695" v="1620" actId="1076"/>
          <ac:spMkLst>
            <pc:docMk/>
            <pc:sldMk cId="681466768" sldId="270"/>
            <ac:spMk id="17" creationId="{81D13AD6-0AE9-F541-64DD-BE381E01EEDD}"/>
          </ac:spMkLst>
        </pc:spChg>
        <pc:spChg chg="del">
          <ac:chgData name="Zhou, Zeyu" userId="810561a9-0bed-40d3-bf81-4ab1f5fef778" providerId="ADAL" clId="{DCCA1CCA-29A2-B648-B53C-5192599F338C}" dt="2023-09-01T15:09:10.384" v="1604" actId="478"/>
          <ac:spMkLst>
            <pc:docMk/>
            <pc:sldMk cId="681466768" sldId="270"/>
            <ac:spMk id="18" creationId="{172571A0-4AEA-3DDB-FA57-440DBF3B71FC}"/>
          </ac:spMkLst>
        </pc:spChg>
        <pc:spChg chg="del">
          <ac:chgData name="Zhou, Zeyu" userId="810561a9-0bed-40d3-bf81-4ab1f5fef778" providerId="ADAL" clId="{DCCA1CCA-29A2-B648-B53C-5192599F338C}" dt="2023-09-01T15:09:12.737" v="1605" actId="478"/>
          <ac:spMkLst>
            <pc:docMk/>
            <pc:sldMk cId="681466768" sldId="270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5:09:56.678" v="1617" actId="14100"/>
          <ac:spMkLst>
            <pc:docMk/>
            <pc:sldMk cId="681466768" sldId="270"/>
            <ac:spMk id="23" creationId="{9A73932E-DFED-C60C-73A7-D6D46F1013E4}"/>
          </ac:spMkLst>
        </pc:spChg>
        <pc:spChg chg="del">
          <ac:chgData name="Zhou, Zeyu" userId="810561a9-0bed-40d3-bf81-4ab1f5fef778" providerId="ADAL" clId="{DCCA1CCA-29A2-B648-B53C-5192599F338C}" dt="2023-09-01T15:09:14.525" v="1606" actId="478"/>
          <ac:spMkLst>
            <pc:docMk/>
            <pc:sldMk cId="681466768" sldId="270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5:10:21.623" v="1638" actId="14100"/>
          <ac:spMkLst>
            <pc:docMk/>
            <pc:sldMk cId="681466768" sldId="270"/>
            <ac:spMk id="25" creationId="{6B521415-7019-C362-988E-77291AAB33D6}"/>
          </ac:spMkLst>
        </pc:spChg>
        <pc:spChg chg="add mod">
          <ac:chgData name="Zhou, Zeyu" userId="810561a9-0bed-40d3-bf81-4ab1f5fef778" providerId="ADAL" clId="{DCCA1CCA-29A2-B648-B53C-5192599F338C}" dt="2023-09-01T15:10:30.144" v="1640" actId="1076"/>
          <ac:spMkLst>
            <pc:docMk/>
            <pc:sldMk cId="681466768" sldId="270"/>
            <ac:spMk id="26" creationId="{6D48F15C-89C4-8FB0-247D-F6440B5B5FA6}"/>
          </ac:spMkLst>
        </pc:spChg>
        <pc:spChg chg="add mod">
          <ac:chgData name="Zhou, Zeyu" userId="810561a9-0bed-40d3-bf81-4ab1f5fef778" providerId="ADAL" clId="{DCCA1CCA-29A2-B648-B53C-5192599F338C}" dt="2023-09-01T15:10:58.963" v="1655" actId="20577"/>
          <ac:spMkLst>
            <pc:docMk/>
            <pc:sldMk cId="681466768" sldId="270"/>
            <ac:spMk id="30" creationId="{A3AFFB45-F352-A51C-4494-6FB5995D5F8C}"/>
          </ac:spMkLst>
        </pc:spChg>
        <pc:spChg chg="add mod">
          <ac:chgData name="Zhou, Zeyu" userId="810561a9-0bed-40d3-bf81-4ab1f5fef778" providerId="ADAL" clId="{DCCA1CCA-29A2-B648-B53C-5192599F338C}" dt="2023-09-01T15:11:16.092" v="1667" actId="20577"/>
          <ac:spMkLst>
            <pc:docMk/>
            <pc:sldMk cId="681466768" sldId="270"/>
            <ac:spMk id="31" creationId="{7A86CC4E-B3F1-4AF4-5065-8F372BA4B7F2}"/>
          </ac:spMkLst>
        </pc:spChg>
        <pc:spChg chg="add mod">
          <ac:chgData name="Zhou, Zeyu" userId="810561a9-0bed-40d3-bf81-4ab1f5fef778" providerId="ADAL" clId="{DCCA1CCA-29A2-B648-B53C-5192599F338C}" dt="2023-09-01T15:11:24.316" v="1672" actId="20577"/>
          <ac:spMkLst>
            <pc:docMk/>
            <pc:sldMk cId="681466768" sldId="270"/>
            <ac:spMk id="32" creationId="{591F6982-BE7C-9CBE-60D7-18F21D184A55}"/>
          </ac:spMkLst>
        </pc:spChg>
        <pc:spChg chg="add mod">
          <ac:chgData name="Zhou, Zeyu" userId="810561a9-0bed-40d3-bf81-4ab1f5fef778" providerId="ADAL" clId="{DCCA1CCA-29A2-B648-B53C-5192599F338C}" dt="2023-09-01T15:16:32.610" v="1705" actId="1076"/>
          <ac:spMkLst>
            <pc:docMk/>
            <pc:sldMk cId="681466768" sldId="270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08:10.346" v="1592" actId="1076"/>
          <ac:spMkLst>
            <pc:docMk/>
            <pc:sldMk cId="681466768" sldId="270"/>
            <ac:spMk id="34" creationId="{2038DA30-8D30-2AD0-BD40-E2A9915D799F}"/>
          </ac:spMkLst>
        </pc:spChg>
        <pc:spChg chg="add del mod">
          <ac:chgData name="Zhou, Zeyu" userId="810561a9-0bed-40d3-bf81-4ab1f5fef778" providerId="ADAL" clId="{DCCA1CCA-29A2-B648-B53C-5192599F338C}" dt="2023-09-01T15:22:55.078" v="1778" actId="478"/>
          <ac:spMkLst>
            <pc:docMk/>
            <pc:sldMk cId="681466768" sldId="270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5:10:03.329" v="1619" actId="1076"/>
          <ac:spMkLst>
            <pc:docMk/>
            <pc:sldMk cId="681466768" sldId="270"/>
            <ac:spMk id="40" creationId="{1EB61D7B-A275-4029-61FB-C5720DBF1525}"/>
          </ac:spMkLst>
        </pc:spChg>
        <pc:spChg chg="del mod">
          <ac:chgData name="Zhou, Zeyu" userId="810561a9-0bed-40d3-bf81-4ab1f5fef778" providerId="ADAL" clId="{DCCA1CCA-29A2-B648-B53C-5192599F338C}" dt="2023-09-01T15:12:39.187" v="1674" actId="478"/>
          <ac:spMkLst>
            <pc:docMk/>
            <pc:sldMk cId="681466768" sldId="270"/>
            <ac:spMk id="41" creationId="{8EF475C0-FB64-F267-7C80-7737E29F9903}"/>
          </ac:spMkLst>
        </pc:sp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8" creationId="{064300A1-48A3-D9B0-80D3-9707E33D6947}"/>
          </ac:cxnSpMkLst>
        </pc:cxn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9" creationId="{CEFF419C-5136-F304-25BD-98EAEA58D7FD}"/>
          </ac:cxnSpMkLst>
        </pc:cxnChg>
      </pc:sldChg>
      <pc:sldChg chg="addSp delSp modSp add mod">
        <pc:chgData name="Zhou, Zeyu" userId="810561a9-0bed-40d3-bf81-4ab1f5fef778" providerId="ADAL" clId="{DCCA1CCA-29A2-B648-B53C-5192599F338C}" dt="2023-09-01T15:30:39.334" v="1856" actId="207"/>
        <pc:sldMkLst>
          <pc:docMk/>
          <pc:sldMk cId="561622102" sldId="271"/>
        </pc:sldMkLst>
        <pc:spChg chg="mod">
          <ac:chgData name="Zhou, Zeyu" userId="810561a9-0bed-40d3-bf81-4ab1f5fef778" providerId="ADAL" clId="{DCCA1CCA-29A2-B648-B53C-5192599F338C}" dt="2023-09-01T15:29:54.427" v="1845" actId="14100"/>
          <ac:spMkLst>
            <pc:docMk/>
            <pc:sldMk cId="561622102" sldId="271"/>
            <ac:spMk id="3" creationId="{71CBF421-2A13-4809-3CA3-579645F0FFA2}"/>
          </ac:spMkLst>
        </pc:spChg>
        <pc:spChg chg="add del mod">
          <ac:chgData name="Zhou, Zeyu" userId="810561a9-0bed-40d3-bf81-4ab1f5fef778" providerId="ADAL" clId="{DCCA1CCA-29A2-B648-B53C-5192599F338C}" dt="2023-09-01T15:26:20.885" v="1801" actId="478"/>
          <ac:spMkLst>
            <pc:docMk/>
            <pc:sldMk cId="561622102" sldId="271"/>
            <ac:spMk id="5" creationId="{AF82225F-BC90-C531-2002-703AAE49AAC6}"/>
          </ac:spMkLst>
        </pc:spChg>
        <pc:spChg chg="add del mod">
          <ac:chgData name="Zhou, Zeyu" userId="810561a9-0bed-40d3-bf81-4ab1f5fef778" providerId="ADAL" clId="{DCCA1CCA-29A2-B648-B53C-5192599F338C}" dt="2023-09-01T15:30:35.088" v="1854" actId="478"/>
          <ac:spMkLst>
            <pc:docMk/>
            <pc:sldMk cId="561622102" sldId="271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29:52.034" v="1844" actId="14100"/>
          <ac:spMkLst>
            <pc:docMk/>
            <pc:sldMk cId="561622102" sldId="27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5:29:56.851" v="1846" actId="14100"/>
          <ac:spMkLst>
            <pc:docMk/>
            <pc:sldMk cId="561622102" sldId="271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25:54.930" v="1788" actId="20577"/>
          <ac:spMkLst>
            <pc:docMk/>
            <pc:sldMk cId="561622102" sldId="271"/>
            <ac:spMk id="32" creationId="{591F6982-BE7C-9CBE-60D7-18F21D184A55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3" creationId="{BD65417A-B00C-24E1-C886-D832E4A10ECC}"/>
          </ac:spMkLst>
        </pc:spChg>
        <pc:spChg chg="del mod">
          <ac:chgData name="Zhou, Zeyu" userId="810561a9-0bed-40d3-bf81-4ab1f5fef778" providerId="ADAL" clId="{DCCA1CCA-29A2-B648-B53C-5192599F338C}" dt="2023-09-01T15:30:36.274" v="1855" actId="478"/>
          <ac:spMkLst>
            <pc:docMk/>
            <pc:sldMk cId="561622102" sldId="271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0:39.334" v="1856" actId="207"/>
          <ac:spMkLst>
            <pc:docMk/>
            <pc:sldMk cId="561622102" sldId="271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8:57.035" v="2149" actId="1076"/>
        <pc:sldMkLst>
          <pc:docMk/>
          <pc:sldMk cId="1953598586" sldId="272"/>
        </pc:sldMkLst>
        <pc:spChg chg="add mod">
          <ac:chgData name="Zhou, Zeyu" userId="810561a9-0bed-40d3-bf81-4ab1f5fef778" providerId="ADAL" clId="{DCCA1CCA-29A2-B648-B53C-5192599F338C}" dt="2023-09-01T15:33:01.045" v="1908"/>
          <ac:spMkLst>
            <pc:docMk/>
            <pc:sldMk cId="1953598586" sldId="272"/>
            <ac:spMk id="5" creationId="{E192289A-655C-EF4A-ABAB-3EB3053D75BD}"/>
          </ac:spMkLst>
        </pc:spChg>
        <pc:spChg chg="add mod">
          <ac:chgData name="Zhou, Zeyu" userId="810561a9-0bed-40d3-bf81-4ab1f5fef778" providerId="ADAL" clId="{DCCA1CCA-29A2-B648-B53C-5192599F338C}" dt="2023-09-01T15:33:33.205" v="1940" actId="1076"/>
          <ac:spMkLst>
            <pc:docMk/>
            <pc:sldMk cId="1953598586" sldId="272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33:58.994" v="1943" actId="478"/>
          <ac:spMkLst>
            <pc:docMk/>
            <pc:sldMk cId="1953598586" sldId="272"/>
            <ac:spMk id="15" creationId="{2C5D9C53-83F4-339E-0BEB-2BD34C595F7F}"/>
          </ac:spMkLst>
        </pc:spChg>
        <pc:spChg chg="add mod">
          <ac:chgData name="Zhou, Zeyu" userId="810561a9-0bed-40d3-bf81-4ab1f5fef778" providerId="ADAL" clId="{DCCA1CCA-29A2-B648-B53C-5192599F338C}" dt="2023-09-01T15:48:57.035" v="2149" actId="1076"/>
          <ac:spMkLst>
            <pc:docMk/>
            <pc:sldMk cId="1953598586" sldId="272"/>
            <ac:spMk id="15" creationId="{B7C0D55F-3BFE-DD33-4C73-8165195894A6}"/>
          </ac:spMkLst>
        </pc:spChg>
        <pc:spChg chg="add mod">
          <ac:chgData name="Zhou, Zeyu" userId="810561a9-0bed-40d3-bf81-4ab1f5fef778" providerId="ADAL" clId="{DCCA1CCA-29A2-B648-B53C-5192599F338C}" dt="2023-09-01T15:35:35.580" v="1956" actId="14100"/>
          <ac:spMkLst>
            <pc:docMk/>
            <pc:sldMk cId="1953598586" sldId="272"/>
            <ac:spMk id="18" creationId="{DF240BBC-0B65-DEC1-D1D1-23AF36932437}"/>
          </ac:spMkLst>
        </pc:spChg>
        <pc:spChg chg="add mod">
          <ac:chgData name="Zhou, Zeyu" userId="810561a9-0bed-40d3-bf81-4ab1f5fef778" providerId="ADAL" clId="{DCCA1CCA-29A2-B648-B53C-5192599F338C}" dt="2023-09-01T15:38:28.234" v="1989" actId="1076"/>
          <ac:spMkLst>
            <pc:docMk/>
            <pc:sldMk cId="1953598586" sldId="272"/>
            <ac:spMk id="22" creationId="{ABE859EA-2978-43EF-0BFE-4E8DB6A78489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9:05.461" v="2151" actId="1076"/>
        <pc:sldMkLst>
          <pc:docMk/>
          <pc:sldMk cId="754603284" sldId="273"/>
        </pc:sldMkLst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5" creationId="{E192289A-655C-EF4A-ABAB-3EB3053D75BD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42:41.026" v="2090" actId="478"/>
          <ac:spMkLst>
            <pc:docMk/>
            <pc:sldMk cId="754603284" sldId="273"/>
            <ac:spMk id="15" creationId="{6CF226A0-B262-D24D-7E4A-4827A0AB9788}"/>
          </ac:spMkLst>
        </pc:spChg>
        <pc:spChg chg="add mod">
          <ac:chgData name="Zhou, Zeyu" userId="810561a9-0bed-40d3-bf81-4ab1f5fef778" providerId="ADAL" clId="{DCCA1CCA-29A2-B648-B53C-5192599F338C}" dt="2023-09-01T15:49:05.461" v="2151" actId="1076"/>
          <ac:spMkLst>
            <pc:docMk/>
            <pc:sldMk cId="754603284" sldId="273"/>
            <ac:spMk id="15" creationId="{C011F02F-48F3-E650-1BAC-589E75C5446B}"/>
          </ac:spMkLst>
        </pc:spChg>
        <pc:spChg chg="add 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18" creationId="{06C38CE0-1917-E675-02EB-49300FB4D25A}"/>
          </ac:spMkLst>
        </pc:spChg>
        <pc:spChg chg="add mod">
          <ac:chgData name="Zhou, Zeyu" userId="810561a9-0bed-40d3-bf81-4ab1f5fef778" providerId="ADAL" clId="{DCCA1CCA-29A2-B648-B53C-5192599F338C}" dt="2023-09-01T15:38:53.526" v="1996" actId="14100"/>
          <ac:spMkLst>
            <pc:docMk/>
            <pc:sldMk cId="754603284" sldId="273"/>
            <ac:spMk id="22" creationId="{06B2A361-9438-2C74-CE9B-D1A58DF87188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24" creationId="{6AD2E8CF-6118-8BE3-F351-46A72A39623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38" creationId="{F6A01F46-9150-3608-3292-BBC0830067D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10:39.199" v="2369" actId="478"/>
        <pc:sldMkLst>
          <pc:docMk/>
          <pc:sldMk cId="1188052186" sldId="274"/>
        </pc:sldMkLst>
        <pc:spChg chg="mod">
          <ac:chgData name="Zhou, Zeyu" userId="810561a9-0bed-40d3-bf81-4ab1f5fef778" providerId="ADAL" clId="{DCCA1CCA-29A2-B648-B53C-5192599F338C}" dt="2023-09-01T16:02:06.120" v="2219" actId="207"/>
          <ac:spMkLst>
            <pc:docMk/>
            <pc:sldMk cId="1188052186" sldId="274"/>
            <ac:spMk id="2" creationId="{B637D4A7-1BB4-C0DB-A782-934185EE53D8}"/>
          </ac:spMkLst>
        </pc:spChg>
        <pc:spChg chg="mod">
          <ac:chgData name="Zhou, Zeyu" userId="810561a9-0bed-40d3-bf81-4ab1f5fef778" providerId="ADAL" clId="{DCCA1CCA-29A2-B648-B53C-5192599F338C}" dt="2023-09-01T15:44:47.400" v="2098" actId="14100"/>
          <ac:spMkLst>
            <pc:docMk/>
            <pc:sldMk cId="1188052186" sldId="274"/>
            <ac:spMk id="3" creationId="{71CBF421-2A13-4809-3CA3-579645F0FFA2}"/>
          </ac:spMkLst>
        </pc:spChg>
        <pc:spChg chg="del mod">
          <ac:chgData name="Zhou, Zeyu" userId="810561a9-0bed-40d3-bf81-4ab1f5fef778" providerId="ADAL" clId="{DCCA1CCA-29A2-B648-B53C-5192599F338C}" dt="2023-09-01T16:04:20.481" v="2312" actId="478"/>
          <ac:spMkLst>
            <pc:docMk/>
            <pc:sldMk cId="1188052186" sldId="274"/>
            <ac:spMk id="5" creationId="{E192289A-655C-EF4A-ABAB-3EB3053D75BD}"/>
          </ac:spMkLst>
        </pc:spChg>
        <pc:spChg chg="del mod">
          <ac:chgData name="Zhou, Zeyu" userId="810561a9-0bed-40d3-bf81-4ab1f5fef778" providerId="ADAL" clId="{DCCA1CCA-29A2-B648-B53C-5192599F338C}" dt="2023-09-01T15:49:53.538" v="2162" actId="478"/>
          <ac:spMkLst>
            <pc:docMk/>
            <pc:sldMk cId="1188052186" sldId="274"/>
            <ac:spMk id="6" creationId="{6671C26B-95E5-2BF7-9A70-5EA3D88DE090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7" creationId="{E7957DE9-F8A2-A710-7BAA-1936862366BD}"/>
          </ac:spMkLst>
        </pc:spChg>
        <pc:spChg chg="add mod">
          <ac:chgData name="Zhou, Zeyu" userId="810561a9-0bed-40d3-bf81-4ab1f5fef778" providerId="ADAL" clId="{DCCA1CCA-29A2-B648-B53C-5192599F338C}" dt="2023-09-01T16:02:19.917" v="2223" actId="207"/>
          <ac:spMkLst>
            <pc:docMk/>
            <pc:sldMk cId="1188052186" sldId="274"/>
            <ac:spMk id="8" creationId="{91685DEF-9A2B-B081-A936-79F206660264}"/>
          </ac:spMkLst>
        </pc:spChg>
        <pc:spChg chg="del">
          <ac:chgData name="Zhou, Zeyu" userId="810561a9-0bed-40d3-bf81-4ab1f5fef778" providerId="ADAL" clId="{DCCA1CCA-29A2-B648-B53C-5192599F338C}" dt="2023-09-01T15:44:43.218" v="2097" actId="478"/>
          <ac:spMkLst>
            <pc:docMk/>
            <pc:sldMk cId="1188052186" sldId="274"/>
            <ac:spMk id="8" creationId="{DABEBB3D-88EB-04AB-C891-101CF775456C}"/>
          </ac:spMkLst>
        </pc:spChg>
        <pc:spChg chg="del">
          <ac:chgData name="Zhou, Zeyu" userId="810561a9-0bed-40d3-bf81-4ab1f5fef778" providerId="ADAL" clId="{DCCA1CCA-29A2-B648-B53C-5192599F338C}" dt="2023-09-01T15:44:37.787" v="2094" actId="478"/>
          <ac:spMkLst>
            <pc:docMk/>
            <pc:sldMk cId="1188052186" sldId="274"/>
            <ac:spMk id="9" creationId="{254B1646-C326-42A4-EB79-8F436966434C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9" creationId="{898CB84B-0C82-9FBC-807C-08A9D5793452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10" creationId="{CD5A2813-2A12-EFE4-AB09-DFAE661B5A1C}"/>
          </ac:spMkLst>
        </pc:spChg>
        <pc:spChg chg="add mod">
          <ac:chgData name="Zhou, Zeyu" userId="810561a9-0bed-40d3-bf81-4ab1f5fef778" providerId="ADAL" clId="{DCCA1CCA-29A2-B648-B53C-5192599F338C}" dt="2023-09-01T16:04:46.069" v="2315" actId="692"/>
          <ac:spMkLst>
            <pc:docMk/>
            <pc:sldMk cId="1188052186" sldId="274"/>
            <ac:spMk id="11" creationId="{2768512B-A9C2-82C1-902A-A019C50E7309}"/>
          </ac:spMkLst>
        </pc:spChg>
        <pc:spChg chg="del">
          <ac:chgData name="Zhou, Zeyu" userId="810561a9-0bed-40d3-bf81-4ab1f5fef778" providerId="ADAL" clId="{DCCA1CCA-29A2-B648-B53C-5192599F338C}" dt="2023-09-01T15:44:39.958" v="2096" actId="478"/>
          <ac:spMkLst>
            <pc:docMk/>
            <pc:sldMk cId="1188052186" sldId="274"/>
            <ac:spMk id="12" creationId="{16E8C35F-397B-CCE6-BDBD-4B2406E5D482}"/>
          </ac:spMkLst>
        </pc:spChg>
        <pc:spChg chg="add mod">
          <ac:chgData name="Zhou, Zeyu" userId="810561a9-0bed-40d3-bf81-4ab1f5fef778" providerId="ADAL" clId="{DCCA1CCA-29A2-B648-B53C-5192599F338C}" dt="2023-09-01T16:02:13.177" v="2221" actId="207"/>
          <ac:spMkLst>
            <pc:docMk/>
            <pc:sldMk cId="1188052186" sldId="274"/>
            <ac:spMk id="12" creationId="{C1028801-52F3-DA0C-8589-C410C5F1D6EB}"/>
          </ac:spMkLst>
        </pc:spChg>
        <pc:spChg chg="del">
          <ac:chgData name="Zhou, Zeyu" userId="810561a9-0bed-40d3-bf81-4ab1f5fef778" providerId="ADAL" clId="{DCCA1CCA-29A2-B648-B53C-5192599F338C}" dt="2023-09-01T15:44:36.441" v="2093" actId="478"/>
          <ac:spMkLst>
            <pc:docMk/>
            <pc:sldMk cId="1188052186" sldId="274"/>
            <ac:spMk id="14" creationId="{A4070DD4-7869-10D8-1CDA-3841C168EA0E}"/>
          </ac:spMkLst>
        </pc:spChg>
        <pc:spChg chg="del mod">
          <ac:chgData name="Zhou, Zeyu" userId="810561a9-0bed-40d3-bf81-4ab1f5fef778" providerId="ADAL" clId="{DCCA1CCA-29A2-B648-B53C-5192599F338C}" dt="2023-09-01T16:10:37.536" v="2367" actId="478"/>
          <ac:spMkLst>
            <pc:docMk/>
            <pc:sldMk cId="1188052186" sldId="274"/>
            <ac:spMk id="15" creationId="{6CF226A0-B262-D24D-7E4A-4827A0AB9788}"/>
          </ac:spMkLst>
        </pc:spChg>
        <pc:spChg chg="mod">
          <ac:chgData name="Zhou, Zeyu" userId="810561a9-0bed-40d3-bf81-4ab1f5fef778" providerId="ADAL" clId="{DCCA1CCA-29A2-B648-B53C-5192599F338C}" dt="2023-09-01T15:44:50.358" v="2099" actId="14100"/>
          <ac:spMkLst>
            <pc:docMk/>
            <pc:sldMk cId="1188052186" sldId="274"/>
            <ac:spMk id="16" creationId="{829F077D-7239-1CA8-76A5-E542F1AAFBD8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18" creationId="{06C38CE0-1917-E675-02EB-49300FB4D25A}"/>
          </ac:spMkLst>
        </pc:spChg>
        <pc:spChg chg="mod">
          <ac:chgData name="Zhou, Zeyu" userId="810561a9-0bed-40d3-bf81-4ab1f5fef778" providerId="ADAL" clId="{DCCA1CCA-29A2-B648-B53C-5192599F338C}" dt="2023-09-01T15:44:57.429" v="2102" actId="20577"/>
          <ac:spMkLst>
            <pc:docMk/>
            <pc:sldMk cId="1188052186" sldId="274"/>
            <ac:spMk id="19" creationId="{BDD75B20-1434-43CF-13F0-83D3BC6BB25B}"/>
          </ac:spMkLst>
        </pc:spChg>
        <pc:spChg chg="del mod">
          <ac:chgData name="Zhou, Zeyu" userId="810561a9-0bed-40d3-bf81-4ab1f5fef778" providerId="ADAL" clId="{DCCA1CCA-29A2-B648-B53C-5192599F338C}" dt="2023-09-01T15:45:52.655" v="2109" actId="478"/>
          <ac:spMkLst>
            <pc:docMk/>
            <pc:sldMk cId="1188052186" sldId="274"/>
            <ac:spMk id="22" creationId="{06B2A361-9438-2C74-CE9B-D1A58DF87188}"/>
          </ac:spMkLst>
        </pc:spChg>
        <pc:spChg chg="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40:45.897" v="2064" actId="20577"/>
          <ac:spMkLst>
            <pc:docMk/>
            <pc:sldMk cId="1188052186" sldId="274"/>
            <ac:spMk id="34" creationId="{2038DA30-8D30-2AD0-BD40-E2A9915D799F}"/>
          </ac:spMkLst>
        </pc:spChg>
        <pc:spChg chg="del">
          <ac:chgData name="Zhou, Zeyu" userId="810561a9-0bed-40d3-bf81-4ab1f5fef778" providerId="ADAL" clId="{DCCA1CCA-29A2-B648-B53C-5192599F338C}" dt="2023-09-01T15:49:54.739" v="2163" actId="478"/>
          <ac:spMkLst>
            <pc:docMk/>
            <pc:sldMk cId="1188052186" sldId="274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6:02:17.258" v="2222" actId="207"/>
          <ac:spMkLst>
            <pc:docMk/>
            <pc:sldMk cId="1188052186" sldId="274"/>
            <ac:spMk id="36" creationId="{7997DE33-6380-359F-DFFC-E29AC9467E99}"/>
          </ac:spMkLst>
        </pc:spChg>
        <pc:spChg chg="del">
          <ac:chgData name="Zhou, Zeyu" userId="810561a9-0bed-40d3-bf81-4ab1f5fef778" providerId="ADAL" clId="{DCCA1CCA-29A2-B648-B53C-5192599F338C}" dt="2023-09-01T15:45:45.632" v="2106" actId="478"/>
          <ac:spMkLst>
            <pc:docMk/>
            <pc:sldMk cId="1188052186" sldId="274"/>
            <ac:spMk id="37" creationId="{703DC92A-2714-B113-3C29-98926FDDA21D}"/>
          </ac:spMkLst>
        </pc:spChg>
        <pc:spChg chg="add del mod">
          <ac:chgData name="Zhou, Zeyu" userId="810561a9-0bed-40d3-bf81-4ab1f5fef778" providerId="ADAL" clId="{DCCA1CCA-29A2-B648-B53C-5192599F338C}" dt="2023-09-01T16:10:38.625" v="2368" actId="478"/>
          <ac:spMkLst>
            <pc:docMk/>
            <pc:sldMk cId="1188052186" sldId="274"/>
            <ac:spMk id="38" creationId="{F357C68F-FE4B-FC29-356A-5E2B2DB76307}"/>
          </ac:spMkLst>
        </pc:spChg>
        <pc:spChg chg="del">
          <ac:chgData name="Zhou, Zeyu" userId="810561a9-0bed-40d3-bf81-4ab1f5fef778" providerId="ADAL" clId="{DCCA1CCA-29A2-B648-B53C-5192599F338C}" dt="2023-09-01T15:45:47.778" v="2107" actId="478"/>
          <ac:spMkLst>
            <pc:docMk/>
            <pc:sldMk cId="1188052186" sldId="274"/>
            <ac:spMk id="39" creationId="{3ED2D8DE-0ADA-50B3-7368-520676BBC48C}"/>
          </ac:spMkLst>
        </pc:spChg>
        <pc:spChg chg="del">
          <ac:chgData name="Zhou, Zeyu" userId="810561a9-0bed-40d3-bf81-4ab1f5fef778" providerId="ADAL" clId="{DCCA1CCA-29A2-B648-B53C-5192599F338C}" dt="2023-09-01T15:45:00.801" v="2103" actId="478"/>
          <ac:spMkLst>
            <pc:docMk/>
            <pc:sldMk cId="1188052186" sldId="274"/>
            <ac:spMk id="40" creationId="{1EB61D7B-A275-4029-61FB-C5720DBF1525}"/>
          </ac:spMkLst>
        </pc:spChg>
        <pc:picChg chg="add del mod">
          <ac:chgData name="Zhou, Zeyu" userId="810561a9-0bed-40d3-bf81-4ab1f5fef778" providerId="ADAL" clId="{DCCA1CCA-29A2-B648-B53C-5192599F338C}" dt="2023-09-01T16:10:39.199" v="2369" actId="478"/>
          <ac:picMkLst>
            <pc:docMk/>
            <pc:sldMk cId="1188052186" sldId="274"/>
            <ac:picMk id="22" creationId="{1243071A-4876-0A5E-752C-7F3A6BE5C4B8}"/>
          </ac:picMkLst>
        </pc:picChg>
        <pc:cxnChg chg="del">
          <ac:chgData name="Zhou, Zeyu" userId="810561a9-0bed-40d3-bf81-4ab1f5fef778" providerId="ADAL" clId="{DCCA1CCA-29A2-B648-B53C-5192599F338C}" dt="2023-09-01T15:44:38.598" v="2095" actId="478"/>
          <ac:cxnSpMkLst>
            <pc:docMk/>
            <pc:sldMk cId="1188052186" sldId="274"/>
            <ac:cxnSpMk id="10" creationId="{03DE32FF-A6E3-70E9-047F-1A978DB84204}"/>
          </ac:cxnSpMkLst>
        </pc:cxnChg>
        <pc:cxnChg chg="del">
          <ac:chgData name="Zhou, Zeyu" userId="810561a9-0bed-40d3-bf81-4ab1f5fef778" providerId="ADAL" clId="{DCCA1CCA-29A2-B648-B53C-5192599F338C}" dt="2023-09-01T15:44:35.084" v="2092" actId="478"/>
          <ac:cxnSpMkLst>
            <pc:docMk/>
            <pc:sldMk cId="1188052186" sldId="274"/>
            <ac:cxnSpMk id="11" creationId="{9C57E3DD-A2EC-3034-63A4-18FBF5F8A617}"/>
          </ac:cxnSpMkLst>
        </pc:cxnChg>
      </pc:sldChg>
      <pc:sldChg chg="addSp modSp add del mod">
        <pc:chgData name="Zhou, Zeyu" userId="810561a9-0bed-40d3-bf81-4ab1f5fef778" providerId="ADAL" clId="{DCCA1CCA-29A2-B648-B53C-5192599F338C}" dt="2023-09-01T16:23:25.883" v="2443" actId="2696"/>
        <pc:sldMkLst>
          <pc:docMk/>
          <pc:sldMk cId="3858591059" sldId="275"/>
        </pc:sldMkLst>
        <pc:spChg chg="add mod">
          <ac:chgData name="Zhou, Zeyu" userId="810561a9-0bed-40d3-bf81-4ab1f5fef778" providerId="ADAL" clId="{DCCA1CCA-29A2-B648-B53C-5192599F338C}" dt="2023-09-01T16:11:06.956" v="2374" actId="1076"/>
          <ac:spMkLst>
            <pc:docMk/>
            <pc:sldMk cId="3858591059" sldId="275"/>
            <ac:spMk id="5" creationId="{2B92DB61-E8A8-2144-D576-9E13B7C0BEB4}"/>
          </ac:spMkLst>
        </pc:spChg>
        <pc:spChg chg="add mod">
          <ac:chgData name="Zhou, Zeyu" userId="810561a9-0bed-40d3-bf81-4ab1f5fef778" providerId="ADAL" clId="{DCCA1CCA-29A2-B648-B53C-5192599F338C}" dt="2023-09-01T16:11:12.488" v="2376" actId="1076"/>
          <ac:spMkLst>
            <pc:docMk/>
            <pc:sldMk cId="3858591059" sldId="275"/>
            <ac:spMk id="6" creationId="{D332B14A-AB43-AC31-50A9-E206FB320542}"/>
          </ac:spMkLst>
        </pc:spChg>
        <pc:spChg chg="add mod">
          <ac:chgData name="Zhou, Zeyu" userId="810561a9-0bed-40d3-bf81-4ab1f5fef778" providerId="ADAL" clId="{DCCA1CCA-29A2-B648-B53C-5192599F338C}" dt="2023-09-01T16:11:17.691" v="2378" actId="1076"/>
          <ac:spMkLst>
            <pc:docMk/>
            <pc:sldMk cId="3858591059" sldId="275"/>
            <ac:spMk id="7" creationId="{E2D5C399-F8AB-5458-6001-B7E5F1FC76FE}"/>
          </ac:spMkLst>
        </pc:spChg>
      </pc:sldChg>
      <pc:sldChg chg="modSp add mod">
        <pc:chgData name="Zhou, Zeyu" userId="810561a9-0bed-40d3-bf81-4ab1f5fef778" providerId="ADAL" clId="{DCCA1CCA-29A2-B648-B53C-5192599F338C}" dt="2023-09-01T16:24:11.373" v="2461" actId="115"/>
        <pc:sldMkLst>
          <pc:docMk/>
          <pc:sldMk cId="2259331604" sldId="276"/>
        </pc:sldMkLst>
        <pc:spChg chg="mod">
          <ac:chgData name="Zhou, Zeyu" userId="810561a9-0bed-40d3-bf81-4ab1f5fef778" providerId="ADAL" clId="{DCCA1CCA-29A2-B648-B53C-5192599F338C}" dt="2023-09-01T16:24:11.373" v="2461" actId="115"/>
          <ac:spMkLst>
            <pc:docMk/>
            <pc:sldMk cId="2259331604" sldId="276"/>
            <ac:spMk id="15" creationId="{6CF226A0-B262-D24D-7E4A-4827A0AB9788}"/>
          </ac:spMkLst>
        </pc:spChg>
      </pc:sldChg>
      <pc:sldChg chg="addSp delSp modSp new mod">
        <pc:chgData name="Zhou, Zeyu" userId="810561a9-0bed-40d3-bf81-4ab1f5fef778" providerId="ADAL" clId="{DCCA1CCA-29A2-B648-B53C-5192599F338C}" dt="2023-09-01T16:17:14.452" v="2439" actId="1076"/>
        <pc:sldMkLst>
          <pc:docMk/>
          <pc:sldMk cId="3596251883" sldId="277"/>
        </pc:sldMkLst>
        <pc:spChg chg="del">
          <ac:chgData name="Zhou, Zeyu" userId="810561a9-0bed-40d3-bf81-4ab1f5fef778" providerId="ADAL" clId="{DCCA1CCA-29A2-B648-B53C-5192599F338C}" dt="2023-09-01T16:13:19.636" v="2381" actId="478"/>
          <ac:spMkLst>
            <pc:docMk/>
            <pc:sldMk cId="3596251883" sldId="277"/>
            <ac:spMk id="2" creationId="{6015CAFB-5228-AC9F-E8DD-7B5E6FF88EA3}"/>
          </ac:spMkLst>
        </pc:spChg>
        <pc:spChg chg="del">
          <ac:chgData name="Zhou, Zeyu" userId="810561a9-0bed-40d3-bf81-4ab1f5fef778" providerId="ADAL" clId="{DCCA1CCA-29A2-B648-B53C-5192599F338C}" dt="2023-09-01T16:13:20.894" v="2382" actId="478"/>
          <ac:spMkLst>
            <pc:docMk/>
            <pc:sldMk cId="3596251883" sldId="277"/>
            <ac:spMk id="3" creationId="{C0AD22F5-4FA1-7BF7-D3AD-86E93FCB2325}"/>
          </ac:spMkLst>
        </pc:spChg>
        <pc:spChg chg="add mod">
          <ac:chgData name="Zhou, Zeyu" userId="810561a9-0bed-40d3-bf81-4ab1f5fef778" providerId="ADAL" clId="{DCCA1CCA-29A2-B648-B53C-5192599F338C}" dt="2023-09-01T16:14:29.850" v="2403" actId="1076"/>
          <ac:spMkLst>
            <pc:docMk/>
            <pc:sldMk cId="3596251883" sldId="277"/>
            <ac:spMk id="6" creationId="{152583CF-2262-B1DD-611A-45100B3AB9C4}"/>
          </ac:spMkLst>
        </pc:spChg>
        <pc:spChg chg="add mod">
          <ac:chgData name="Zhou, Zeyu" userId="810561a9-0bed-40d3-bf81-4ab1f5fef778" providerId="ADAL" clId="{DCCA1CCA-29A2-B648-B53C-5192599F338C}" dt="2023-09-01T16:14:41.360" v="2415" actId="20577"/>
          <ac:spMkLst>
            <pc:docMk/>
            <pc:sldMk cId="3596251883" sldId="277"/>
            <ac:spMk id="7" creationId="{C3C8F99B-E9C2-045F-01FB-5AF610147BA8}"/>
          </ac:spMkLst>
        </pc:spChg>
        <pc:spChg chg="add mod">
          <ac:chgData name="Zhou, Zeyu" userId="810561a9-0bed-40d3-bf81-4ab1f5fef778" providerId="ADAL" clId="{DCCA1CCA-29A2-B648-B53C-5192599F338C}" dt="2023-09-01T16:16:25.724" v="2425" actId="692"/>
          <ac:spMkLst>
            <pc:docMk/>
            <pc:sldMk cId="3596251883" sldId="277"/>
            <ac:spMk id="8" creationId="{C42FBCE7-9B2D-4E54-B9C8-8B5C70718A78}"/>
          </ac:spMkLst>
        </pc:spChg>
        <pc:spChg chg="add mod">
          <ac:chgData name="Zhou, Zeyu" userId="810561a9-0bed-40d3-bf81-4ab1f5fef778" providerId="ADAL" clId="{DCCA1CCA-29A2-B648-B53C-5192599F338C}" dt="2023-09-01T16:16:58.691" v="2432" actId="14100"/>
          <ac:spMkLst>
            <pc:docMk/>
            <pc:sldMk cId="3596251883" sldId="277"/>
            <ac:spMk id="9" creationId="{DED22FF8-76CB-CEE8-74D2-15CA24F6F3DF}"/>
          </ac:spMkLst>
        </pc:spChg>
        <pc:spChg chg="add mod">
          <ac:chgData name="Zhou, Zeyu" userId="810561a9-0bed-40d3-bf81-4ab1f5fef778" providerId="ADAL" clId="{DCCA1CCA-29A2-B648-B53C-5192599F338C}" dt="2023-09-01T16:17:10.564" v="2437" actId="1076"/>
          <ac:spMkLst>
            <pc:docMk/>
            <pc:sldMk cId="3596251883" sldId="277"/>
            <ac:spMk id="10" creationId="{6F72BA76-B7D8-F114-41E0-B9A9464364E3}"/>
          </ac:spMkLst>
        </pc:spChg>
        <pc:spChg chg="add mod">
          <ac:chgData name="Zhou, Zeyu" userId="810561a9-0bed-40d3-bf81-4ab1f5fef778" providerId="ADAL" clId="{DCCA1CCA-29A2-B648-B53C-5192599F338C}" dt="2023-09-01T16:17:14.452" v="2439" actId="1076"/>
          <ac:spMkLst>
            <pc:docMk/>
            <pc:sldMk cId="3596251883" sldId="277"/>
            <ac:spMk id="11" creationId="{64CFA27D-4878-DBDD-E66E-5A3FA9035966}"/>
          </ac:spMkLst>
        </pc:spChg>
        <pc:picChg chg="add mod">
          <ac:chgData name="Zhou, Zeyu" userId="810561a9-0bed-40d3-bf81-4ab1f5fef778" providerId="ADAL" clId="{DCCA1CCA-29A2-B648-B53C-5192599F338C}" dt="2023-09-01T16:13:55.305" v="2384" actId="1076"/>
          <ac:picMkLst>
            <pc:docMk/>
            <pc:sldMk cId="3596251883" sldId="277"/>
            <ac:picMk id="5" creationId="{529D7788-A0CA-9BBC-B4C4-98F97F5B292B}"/>
          </ac:picMkLst>
        </pc:picChg>
      </pc:sldChg>
    </pc:docChg>
  </pc:docChgLst>
  <pc:docChgLst>
    <pc:chgData name="Zhou, Zeyu" userId="810561a9-0bed-40d3-bf81-4ab1f5fef778" providerId="ADAL" clId="{0B596681-5434-7F40-8BFD-087298C6B28E}"/>
    <pc:docChg chg="addSld modSld">
      <pc:chgData name="Zhou, Zeyu" userId="810561a9-0bed-40d3-bf81-4ab1f5fef778" providerId="ADAL" clId="{0B596681-5434-7F40-8BFD-087298C6B28E}" dt="2023-09-01T17:03:13.145" v="14" actId="14100"/>
      <pc:docMkLst>
        <pc:docMk/>
      </pc:docMkLst>
      <pc:sldChg chg="modSp add mod">
        <pc:chgData name="Zhou, Zeyu" userId="810561a9-0bed-40d3-bf81-4ab1f5fef778" providerId="ADAL" clId="{0B596681-5434-7F40-8BFD-087298C6B28E}" dt="2023-09-01T17:03:13.145" v="14" actId="14100"/>
        <pc:sldMkLst>
          <pc:docMk/>
          <pc:sldMk cId="4131471385" sldId="260"/>
        </pc:sldMkLst>
        <pc:spChg chg="mod">
          <ac:chgData name="Zhou, Zeyu" userId="810561a9-0bed-40d3-bf81-4ab1f5fef778" providerId="ADAL" clId="{0B596681-5434-7F40-8BFD-087298C6B28E}" dt="2023-09-01T17:03:13.145" v="14" actId="14100"/>
          <ac:spMkLst>
            <pc:docMk/>
            <pc:sldMk cId="4131471385" sldId="260"/>
            <ac:spMk id="3" creationId="{5C2C24E8-9FAB-C486-DF36-35BA764D3A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15A6-FFBD-014C-BFD3-41C681451BFF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B6FB-D222-EC4E-8344-CA4B35FC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621-3B73-064B-8858-203AAA31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5A1D-CD89-9A45-A1FA-3349D48D9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36B-13B3-3D48-8A4E-DDE96C1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66F4-2AEF-F744-AB08-809A4674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F59-4A6D-5D45-B399-769B578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002-6AF4-C847-8F58-B9E10EB8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6344-810E-7C49-8D59-67A021E4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270-2049-3841-B104-9EADFA1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5A43-E911-7844-AB1D-9E7080F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0689-9767-8546-90C5-B865937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28B26-363D-D240-A662-3AB26EAD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29DC-D8BF-5B48-8A11-35940D50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8D2D-916F-634D-AFA3-5D06E0EB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9F11-1038-4641-9247-59B931ED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3A24-4E69-284D-BE60-8EE9290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556-0D03-7042-BBE2-DBB739B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4B9F-92AE-B749-80E8-FE11FF5A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3D4-851C-B64D-AAA3-7ACCA38C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701-0E65-8745-A7A0-1B74B18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E1A-6BBC-274B-A933-720F0D9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7FB-99B9-734E-9969-82B4B94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927D-CE51-1C46-9E49-7E343540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7D62-3163-3442-B6C1-4BCBC24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68A-CFF5-5E45-91C9-3E5C345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0DDA-7779-3640-9D0D-0FB0FEC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B3B-5563-B44F-A9EE-CC33C52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ED27-02FB-4247-A5C9-DFE8CC70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2C54-4CDB-B24C-A4E9-9D20E5EE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D9F2-A102-9D4C-806E-1F94A190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EFAF-D842-8F49-8BD0-95B2C9E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DB50-7B8D-A34C-BD5E-4454EA3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5FC-3DAB-6847-AB90-45CCAD50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5CE7-7F82-274C-9225-F7C79157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6FA3-4495-7A42-A2C7-199447E2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7F41-9B39-8C4F-A4C3-CDF9A2B0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97C8-E98D-5B49-A7C7-67D65EEB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64E45-232A-5A43-BD40-7A3C54EB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337D9-386C-F044-9AFC-6D6AA838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A3DB-CD01-5747-8311-27D29C4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A3F-B638-3D4F-8052-5904A04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2013-5C81-B340-A52D-846F8AC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F5D3-CA3D-B04F-93E7-FABC918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AA78-C1A8-6C45-B459-5D513D88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81AE-2F07-F34E-9A1F-FFFE2B5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BE8A-94B3-2F41-A63A-E7B45D0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8C36-9FF4-A449-9531-C6863D5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706D-D2BB-B74E-B0B9-77E2669B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6EB1-D579-BD49-97A7-7FC55DB7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26E-C8C8-F041-AB41-A262B8F6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33D1-6CD8-8942-B83F-0BEA5820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430C-AA0C-CF48-948D-EA90CC3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D525-4431-E44B-ABE4-D2B134A9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44D8-E858-6E4B-A034-FDC7010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4AE7-5E6C-F440-96C4-5F7364D7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4EFB-5C1F-A343-95FE-1979A60F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540-833C-DD4A-9D28-24A4C94A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25CE-3420-D746-8350-81DE0455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6B29-5DD2-A744-83EC-B7A7519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FCFF-E037-D743-87CA-E497A06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FDCF-A9BC-C34C-B375-C3724C09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4C11-443C-3149-A07F-95A6113D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0657-D885-2D4B-83E0-74751828CC26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266B-B372-F54D-8C8C-739DF0A58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E3B1-BE4E-1646-9B9F-81B48A94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997F-6513-58B0-FC81-5E91899EAD2F}"/>
              </a:ext>
            </a:extLst>
          </p:cNvPr>
          <p:cNvSpPr txBox="1"/>
          <p:nvPr/>
        </p:nvSpPr>
        <p:spPr>
          <a:xfrm>
            <a:off x="1566041" y="914400"/>
            <a:ext cx="9059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Simplified Reference Tissue Model 2 (SRTM2)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4298731" y="3121573"/>
            <a:ext cx="382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Sep 15, 2023</a:t>
            </a:r>
          </a:p>
          <a:p>
            <a:pPr algn="ctr"/>
            <a:r>
              <a:rPr lang="en-US" sz="2000" dirty="0"/>
              <a:t>Zeyu Zhou</a:t>
            </a:r>
          </a:p>
          <a:p>
            <a:pPr algn="ctr"/>
            <a:r>
              <a:rPr lang="en-US" sz="2000" dirty="0"/>
              <a:t>MIRA Group Meeting Review</a:t>
            </a:r>
          </a:p>
        </p:txBody>
      </p:sp>
    </p:spTree>
    <p:extLst>
      <p:ext uri="{BB962C8B-B14F-4D97-AF65-F5344CB8AC3E}">
        <p14:creationId xmlns:p14="http://schemas.microsoft.com/office/powerpoint/2010/main" val="6257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human eye&#10;&#10;Description automatically generated">
            <a:extLst>
              <a:ext uri="{FF2B5EF4-FFF2-40B4-BE49-F238E27FC236}">
                <a16:creationId xmlns:a16="http://schemas.microsoft.com/office/drawing/2014/main" id="{828DA5E9-E84E-675D-D627-466A7902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82" y="1820147"/>
            <a:ext cx="7772400" cy="3404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A45B1-7FC9-8012-307B-785AE75E8C46}"/>
              </a:ext>
            </a:extLst>
          </p:cNvPr>
          <p:cNvSpPr txBox="1"/>
          <p:nvPr/>
        </p:nvSpPr>
        <p:spPr>
          <a:xfrm>
            <a:off x="0" y="0"/>
            <a:ext cx="3237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Receptor-ligand binding</a:t>
            </a:r>
          </a:p>
        </p:txBody>
      </p:sp>
    </p:spTree>
    <p:extLst>
      <p:ext uri="{BB962C8B-B14F-4D97-AF65-F5344CB8AC3E}">
        <p14:creationId xmlns:p14="http://schemas.microsoft.com/office/powerpoint/2010/main" val="225634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4" y="1257300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39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396775" cy="276999"/>
              </a:xfrm>
              <a:prstGeom prst="rect">
                <a:avLst/>
              </a:prstGeom>
              <a:blipFill>
                <a:blip r:embed="rId5"/>
                <a:stretch>
                  <a:fillRect l="-15625" r="-31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3360537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0" y="766119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0" y="13526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SRTM</a:t>
            </a:r>
            <a:endParaRPr lang="en-US" sz="20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5394377" y="2122514"/>
                <a:ext cx="2429655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77" y="2122514"/>
                <a:ext cx="2429655" cy="676660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1288147" y="3838764"/>
            <a:ext cx="3360537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1364470" y="6297699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2122194" y="4069857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1433286" y="4841256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1364470" y="5302921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blipFill>
                <a:blip r:embed="rId7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17391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blipFill>
                <a:blip r:embed="rId9"/>
                <a:stretch>
                  <a:fillRect l="-144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5003062" y="2752340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62" y="2752340"/>
                <a:ext cx="3050818" cy="676660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7C68F-FE4B-FC29-356A-5E2B2DB76307}"/>
                  </a:ext>
                </a:extLst>
              </p:cNvPr>
              <p:cNvSpPr txBox="1"/>
              <p:nvPr/>
            </p:nvSpPr>
            <p:spPr>
              <a:xfrm>
                <a:off x="4730600" y="4343579"/>
                <a:ext cx="4187748" cy="529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Parameters: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𝐵𝑃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7C68F-FE4B-FC29-356A-5E2B2DB76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00" y="4343579"/>
                <a:ext cx="4187748" cy="529953"/>
              </a:xfrm>
              <a:prstGeom prst="rect">
                <a:avLst/>
              </a:prstGeom>
              <a:blipFill>
                <a:blip r:embed="rId11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8512B-A9C2-82C1-902A-A019C50E7309}"/>
                  </a:ext>
                </a:extLst>
              </p:cNvPr>
              <p:cNvSpPr txBox="1"/>
              <p:nvPr/>
            </p:nvSpPr>
            <p:spPr>
              <a:xfrm>
                <a:off x="5229034" y="135260"/>
                <a:ext cx="5273034" cy="16825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Assumption: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Little specific receptor in reference tissue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kinetics of the target tissue can be described by a single compartment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8512B-A9C2-82C1-902A-A019C50E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34" y="135260"/>
                <a:ext cx="5273034" cy="1682577"/>
              </a:xfrm>
              <a:prstGeom prst="rect">
                <a:avLst/>
              </a:prstGeom>
              <a:blipFill>
                <a:blip r:embed="rId12"/>
                <a:stretch>
                  <a:fillRect l="-959" t="-1493" r="-11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28801-52F3-DA0C-8589-C410C5F1D6EB}"/>
                  </a:ext>
                </a:extLst>
              </p:cNvPr>
              <p:cNvSpPr txBox="1"/>
              <p:nvPr/>
            </p:nvSpPr>
            <p:spPr>
              <a:xfrm>
                <a:off x="8149797" y="2151755"/>
                <a:ext cx="2429655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28801-52F3-DA0C-8589-C410C5F1D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97" y="2151755"/>
                <a:ext cx="2429655" cy="7489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10105-6FE2-0039-FCF7-9FF6B5C0B403}"/>
                  </a:ext>
                </a:extLst>
              </p:cNvPr>
              <p:cNvSpPr txBox="1"/>
              <p:nvPr/>
            </p:nvSpPr>
            <p:spPr>
              <a:xfrm>
                <a:off x="5991842" y="3892195"/>
                <a:ext cx="5853013" cy="590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𝐵𝑃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𝐵𝑃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110105-6FE2-0039-FCF7-9FF6B5C0B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42" y="3892195"/>
                <a:ext cx="5853013" cy="590803"/>
              </a:xfrm>
              <a:prstGeom prst="rect">
                <a:avLst/>
              </a:prstGeom>
              <a:blipFill>
                <a:blip r:embed="rId14"/>
                <a:stretch>
                  <a:fillRect l="-433" t="-2128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AEC978-BD11-6B8C-5EBE-CE1375DB33C5}"/>
              </a:ext>
            </a:extLst>
          </p:cNvPr>
          <p:cNvSpPr txBox="1"/>
          <p:nvPr/>
        </p:nvSpPr>
        <p:spPr>
          <a:xfrm>
            <a:off x="4730601" y="4021824"/>
            <a:ext cx="114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822B23-E935-4134-7ACD-614DBDAE916B}"/>
                  </a:ext>
                </a:extLst>
              </p:cNvPr>
              <p:cNvSpPr txBox="1"/>
              <p:nvPr/>
            </p:nvSpPr>
            <p:spPr>
              <a:xfrm>
                <a:off x="6035082" y="5357853"/>
                <a:ext cx="5596853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𝑅𝑒𝑓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𝑅𝑒𝑓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822B23-E935-4134-7ACD-614DBDAE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82" y="5357853"/>
                <a:ext cx="5596853" cy="313484"/>
              </a:xfrm>
              <a:prstGeom prst="rect">
                <a:avLst/>
              </a:prstGeom>
              <a:blipFill>
                <a:blip r:embed="rId15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515998E-32FB-1BB6-C71D-B50345C64C4E}"/>
              </a:ext>
            </a:extLst>
          </p:cNvPr>
          <p:cNvSpPr txBox="1"/>
          <p:nvPr/>
        </p:nvSpPr>
        <p:spPr>
          <a:xfrm>
            <a:off x="4674891" y="5334063"/>
            <a:ext cx="143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Alternatively: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7D630C-3868-2FE5-71FE-F15F45A3D17F}"/>
                  </a:ext>
                </a:extLst>
              </p:cNvPr>
              <p:cNvSpPr txBox="1"/>
              <p:nvPr/>
            </p:nvSpPr>
            <p:spPr>
              <a:xfrm>
                <a:off x="4674891" y="5704305"/>
                <a:ext cx="4187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Parameters: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7D630C-3868-2FE5-71FE-F15F45A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891" y="5704305"/>
                <a:ext cx="4187748" cy="369332"/>
              </a:xfrm>
              <a:prstGeom prst="rect">
                <a:avLst/>
              </a:prstGeom>
              <a:blipFill>
                <a:blip r:embed="rId16"/>
                <a:stretch>
                  <a:fillRect l="-1515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9ECE22-5BB3-8A81-AD16-2E4F6CFF07AC}"/>
                  </a:ext>
                </a:extLst>
              </p:cNvPr>
              <p:cNvSpPr txBox="1"/>
              <p:nvPr/>
            </p:nvSpPr>
            <p:spPr>
              <a:xfrm>
                <a:off x="5991842" y="6154973"/>
                <a:ext cx="1686680" cy="587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9ECE22-5BB3-8A81-AD16-2E4F6CFF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42" y="6154973"/>
                <a:ext cx="1686680" cy="587597"/>
              </a:xfrm>
              <a:prstGeom prst="rect">
                <a:avLst/>
              </a:prstGeom>
              <a:blipFill>
                <a:blip r:embed="rId17"/>
                <a:stretch>
                  <a:fillRect l="-2239" r="-298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12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4" y="1257300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39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396775" cy="276999"/>
              </a:xfrm>
              <a:prstGeom prst="rect">
                <a:avLst/>
              </a:prstGeom>
              <a:blipFill>
                <a:blip r:embed="rId5"/>
                <a:stretch>
                  <a:fillRect l="-15625" r="-31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3360537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0" y="766119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0" y="13526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SRTM2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5394377" y="506129"/>
                <a:ext cx="2429655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77" y="506129"/>
                <a:ext cx="2429655" cy="676660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1288147" y="3838764"/>
            <a:ext cx="3360537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1364470" y="6297699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2122194" y="4069857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1433286" y="4841256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1364470" y="5302921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blipFill>
                <a:blip r:embed="rId7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17391" r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blipFill>
                <a:blip r:embed="rId9"/>
                <a:stretch>
                  <a:fillRect l="-144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5003062" y="1135955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62" y="1135955"/>
                <a:ext cx="3050818" cy="676660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28801-52F3-DA0C-8589-C410C5F1D6EB}"/>
                  </a:ext>
                </a:extLst>
              </p:cNvPr>
              <p:cNvSpPr txBox="1"/>
              <p:nvPr/>
            </p:nvSpPr>
            <p:spPr>
              <a:xfrm>
                <a:off x="8149797" y="535370"/>
                <a:ext cx="2429655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28801-52F3-DA0C-8589-C410C5F1D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797" y="535370"/>
                <a:ext cx="2429655" cy="7489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822B23-E935-4134-7ACD-614DBDAE916B}"/>
                  </a:ext>
                </a:extLst>
              </p:cNvPr>
              <p:cNvSpPr txBox="1"/>
              <p:nvPr/>
            </p:nvSpPr>
            <p:spPr>
              <a:xfrm>
                <a:off x="6003980" y="2017912"/>
                <a:ext cx="5596853" cy="313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𝑅𝑒𝑓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𝑅𝑒𝑓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822B23-E935-4134-7ACD-614DBDAE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0" y="2017912"/>
                <a:ext cx="5596853" cy="313484"/>
              </a:xfrm>
              <a:prstGeom prst="rect">
                <a:avLst/>
              </a:prstGeom>
              <a:blipFill>
                <a:blip r:embed="rId12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FB8A86-D92D-1C66-074B-140E780B56FD}"/>
                  </a:ext>
                </a:extLst>
              </p:cNvPr>
              <p:cNvSpPr txBox="1"/>
              <p:nvPr/>
            </p:nvSpPr>
            <p:spPr>
              <a:xfrm>
                <a:off x="5028293" y="2674516"/>
                <a:ext cx="6243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one reference tissue                      one single value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FB8A86-D92D-1C66-074B-140E780B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93" y="2674516"/>
                <a:ext cx="6243007" cy="369332"/>
              </a:xfrm>
              <a:prstGeom prst="rect">
                <a:avLst/>
              </a:prstGeom>
              <a:blipFill>
                <a:blip r:embed="rId13"/>
                <a:stretch>
                  <a:fillRect l="-101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>
            <a:extLst>
              <a:ext uri="{FF2B5EF4-FFF2-40B4-BE49-F238E27FC236}">
                <a16:creationId xmlns:a16="http://schemas.microsoft.com/office/drawing/2014/main" id="{41B12279-076B-D79A-E337-DE74CBFF700E}"/>
              </a:ext>
            </a:extLst>
          </p:cNvPr>
          <p:cNvSpPr/>
          <p:nvPr/>
        </p:nvSpPr>
        <p:spPr>
          <a:xfrm>
            <a:off x="7839742" y="2720683"/>
            <a:ext cx="620110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17220-FDBF-A3BA-BC96-BCBFA0446233}"/>
                  </a:ext>
                </a:extLst>
              </p:cNvPr>
              <p:cNvSpPr txBox="1"/>
              <p:nvPr/>
            </p:nvSpPr>
            <p:spPr>
              <a:xfrm>
                <a:off x="5112238" y="3386968"/>
                <a:ext cx="615906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Steps:</a:t>
                </a:r>
              </a:p>
              <a:p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Use SRTM to fit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brain voxels. Calculate a global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from all pixels outside the reference tissue. 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use SRTM again to 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brain voxels. Generate functional images.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A17220-FDBF-A3BA-BC96-BCBFA0446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38" y="3386968"/>
                <a:ext cx="6159062" cy="1754326"/>
              </a:xfrm>
              <a:prstGeom prst="rect">
                <a:avLst/>
              </a:prstGeom>
              <a:blipFill>
                <a:blip r:embed="rId14"/>
                <a:stretch>
                  <a:fillRect l="-823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6CA5953-0B8F-8FC8-DFD8-5907C1FF6A8D}"/>
              </a:ext>
            </a:extLst>
          </p:cNvPr>
          <p:cNvSpPr txBox="1"/>
          <p:nvPr/>
        </p:nvSpPr>
        <p:spPr>
          <a:xfrm>
            <a:off x="5112238" y="5537379"/>
            <a:ext cx="61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 better noise reduction compared to SRTM</a:t>
            </a:r>
          </a:p>
        </p:txBody>
      </p:sp>
    </p:spTree>
    <p:extLst>
      <p:ext uri="{BB962C8B-B14F-4D97-AF65-F5344CB8AC3E}">
        <p14:creationId xmlns:p14="http://schemas.microsoft.com/office/powerpoint/2010/main" val="404497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Zeyu, Ph.D.</dc:creator>
  <cp:lastModifiedBy>Zhou, Zeyu</cp:lastModifiedBy>
  <cp:revision>1</cp:revision>
  <dcterms:created xsi:type="dcterms:W3CDTF">2022-03-15T21:14:45Z</dcterms:created>
  <dcterms:modified xsi:type="dcterms:W3CDTF">2023-09-15T17:32:18Z</dcterms:modified>
</cp:coreProperties>
</file>