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72" r:id="rId3"/>
    <p:sldId id="283" r:id="rId4"/>
    <p:sldId id="282" r:id="rId5"/>
    <p:sldId id="28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EE734-B409-E945-B5F6-771B731716E5}" v="559" dt="2023-09-22T16:28:02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1"/>
    <p:restoredTop sz="94721"/>
  </p:normalViewPr>
  <p:slideViewPr>
    <p:cSldViewPr snapToGrid="0">
      <p:cViewPr>
        <p:scale>
          <a:sx n="140" d="100"/>
          <a:sy n="140" d="100"/>
        </p:scale>
        <p:origin x="87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Zeyu" userId="810561a9-0bed-40d3-bf81-4ab1f5fef778" providerId="ADAL" clId="{272759E8-9DC8-AD45-98D9-9E86F6E33FFA}"/>
    <pc:docChg chg="custSel addSld delSld modSld sldOrd">
      <pc:chgData name="Zhou, Zeyu" userId="810561a9-0bed-40d3-bf81-4ab1f5fef778" providerId="ADAL" clId="{272759E8-9DC8-AD45-98D9-9E86F6E33FFA}" dt="2023-09-15T17:32:17.950" v="1179" actId="20577"/>
      <pc:docMkLst>
        <pc:docMk/>
      </pc:docMkLst>
      <pc:sldChg chg="modSp mod">
        <pc:chgData name="Zhou, Zeyu" userId="810561a9-0bed-40d3-bf81-4ab1f5fef778" providerId="ADAL" clId="{272759E8-9DC8-AD45-98D9-9E86F6E33FFA}" dt="2023-09-15T16:46:00.118" v="7" actId="1076"/>
        <pc:sldMkLst>
          <pc:docMk/>
          <pc:sldMk cId="625739894" sldId="258"/>
        </pc:sldMkLst>
        <pc:spChg chg="mod">
          <ac:chgData name="Zhou, Zeyu" userId="810561a9-0bed-40d3-bf81-4ab1f5fef778" providerId="ADAL" clId="{272759E8-9DC8-AD45-98D9-9E86F6E33FFA}" dt="2023-09-15T16:45:52.551" v="3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272759E8-9DC8-AD45-98D9-9E86F6E33FFA}" dt="2023-09-15T16:46:00.118" v="7" actId="1076"/>
          <ac:spMkLst>
            <pc:docMk/>
            <pc:sldMk cId="625739894" sldId="258"/>
            <ac:spMk id="3" creationId="{5C2C24E8-9FAB-C486-DF36-35BA764D3ADA}"/>
          </ac:spMkLst>
        </pc:spChg>
      </pc:sldChg>
      <pc:sldChg chg="del">
        <pc:chgData name="Zhou, Zeyu" userId="810561a9-0bed-40d3-bf81-4ab1f5fef778" providerId="ADAL" clId="{272759E8-9DC8-AD45-98D9-9E86F6E33FFA}" dt="2023-09-15T16:48:32.238" v="73" actId="2696"/>
        <pc:sldMkLst>
          <pc:docMk/>
          <pc:sldMk cId="4131471385" sldId="260"/>
        </pc:sldMkLst>
      </pc:sldChg>
      <pc:sldChg chg="del">
        <pc:chgData name="Zhou, Zeyu" userId="810561a9-0bed-40d3-bf81-4ab1f5fef778" providerId="ADAL" clId="{272759E8-9DC8-AD45-98D9-9E86F6E33FFA}" dt="2023-09-15T16:48:32.749" v="74" actId="2696"/>
        <pc:sldMkLst>
          <pc:docMk/>
          <pc:sldMk cId="1735417262" sldId="261"/>
        </pc:sldMkLst>
      </pc:sldChg>
      <pc:sldChg chg="del">
        <pc:chgData name="Zhou, Zeyu" userId="810561a9-0bed-40d3-bf81-4ab1f5fef778" providerId="ADAL" clId="{272759E8-9DC8-AD45-98D9-9E86F6E33FFA}" dt="2023-09-15T16:48:34.456" v="77" actId="2696"/>
        <pc:sldMkLst>
          <pc:docMk/>
          <pc:sldMk cId="3095843637" sldId="266"/>
        </pc:sldMkLst>
      </pc:sldChg>
      <pc:sldChg chg="del">
        <pc:chgData name="Zhou, Zeyu" userId="810561a9-0bed-40d3-bf81-4ab1f5fef778" providerId="ADAL" clId="{272759E8-9DC8-AD45-98D9-9E86F6E33FFA}" dt="2023-09-15T16:48:33.355" v="75" actId="2696"/>
        <pc:sldMkLst>
          <pc:docMk/>
          <pc:sldMk cId="2479129139" sldId="267"/>
        </pc:sldMkLst>
      </pc:sldChg>
      <pc:sldChg chg="del">
        <pc:chgData name="Zhou, Zeyu" userId="810561a9-0bed-40d3-bf81-4ab1f5fef778" providerId="ADAL" clId="{272759E8-9DC8-AD45-98D9-9E86F6E33FFA}" dt="2023-09-15T16:48:33.988" v="76" actId="2696"/>
        <pc:sldMkLst>
          <pc:docMk/>
          <pc:sldMk cId="2785100496" sldId="269"/>
        </pc:sldMkLst>
      </pc:sldChg>
      <pc:sldChg chg="del">
        <pc:chgData name="Zhou, Zeyu" userId="810561a9-0bed-40d3-bf81-4ab1f5fef778" providerId="ADAL" clId="{272759E8-9DC8-AD45-98D9-9E86F6E33FFA}" dt="2023-09-15T16:48:35.037" v="78" actId="2696"/>
        <pc:sldMkLst>
          <pc:docMk/>
          <pc:sldMk cId="561622102" sldId="271"/>
        </pc:sldMkLst>
      </pc:sldChg>
      <pc:sldChg chg="del">
        <pc:chgData name="Zhou, Zeyu" userId="810561a9-0bed-40d3-bf81-4ab1f5fef778" providerId="ADAL" clId="{272759E8-9DC8-AD45-98D9-9E86F6E33FFA}" dt="2023-09-15T16:48:35.655" v="79" actId="2696"/>
        <pc:sldMkLst>
          <pc:docMk/>
          <pc:sldMk cId="1953598586" sldId="272"/>
        </pc:sldMkLst>
      </pc:sldChg>
      <pc:sldChg chg="del">
        <pc:chgData name="Zhou, Zeyu" userId="810561a9-0bed-40d3-bf81-4ab1f5fef778" providerId="ADAL" clId="{272759E8-9DC8-AD45-98D9-9E86F6E33FFA}" dt="2023-09-15T16:48:36.208" v="80" actId="2696"/>
        <pc:sldMkLst>
          <pc:docMk/>
          <pc:sldMk cId="754603284" sldId="273"/>
        </pc:sldMkLst>
      </pc:sldChg>
      <pc:sldChg chg="del">
        <pc:chgData name="Zhou, Zeyu" userId="810561a9-0bed-40d3-bf81-4ab1f5fef778" providerId="ADAL" clId="{272759E8-9DC8-AD45-98D9-9E86F6E33FFA}" dt="2023-09-15T16:48:36.717" v="81" actId="2696"/>
        <pc:sldMkLst>
          <pc:docMk/>
          <pc:sldMk cId="1188052186" sldId="274"/>
        </pc:sldMkLst>
      </pc:sldChg>
      <pc:sldChg chg="addSp delSp modSp del mod">
        <pc:chgData name="Zhou, Zeyu" userId="810561a9-0bed-40d3-bf81-4ab1f5fef778" providerId="ADAL" clId="{272759E8-9DC8-AD45-98D9-9E86F6E33FFA}" dt="2023-09-15T17:07:06.920" v="513" actId="2696"/>
        <pc:sldMkLst>
          <pc:docMk/>
          <pc:sldMk cId="2259331604" sldId="276"/>
        </pc:sldMkLst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5" creationId="{2B92DB61-E8A8-2144-D576-9E13B7C0BEB4}"/>
          </ac:spMkLst>
        </pc:spChg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6" creationId="{D332B14A-AB43-AC31-50A9-E206FB320542}"/>
          </ac:spMkLst>
        </pc:spChg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7" creationId="{E2D5C399-F8AB-5458-6001-B7E5F1FC76FE}"/>
          </ac:spMkLst>
        </pc:spChg>
        <pc:spChg chg="del mod">
          <ac:chgData name="Zhou, Zeyu" userId="810561a9-0bed-40d3-bf81-4ab1f5fef778" providerId="ADAL" clId="{272759E8-9DC8-AD45-98D9-9E86F6E33FFA}" dt="2023-09-15T16:49:17.044" v="86" actId="478"/>
          <ac:spMkLst>
            <pc:docMk/>
            <pc:sldMk cId="2259331604" sldId="276"/>
            <ac:spMk id="8" creationId="{91685DEF-9A2B-B081-A936-79F206660264}"/>
          </ac:spMkLst>
        </pc:spChg>
        <pc:spChg chg="del">
          <ac:chgData name="Zhou, Zeyu" userId="810561a9-0bed-40d3-bf81-4ab1f5fef778" providerId="ADAL" clId="{272759E8-9DC8-AD45-98D9-9E86F6E33FFA}" dt="2023-09-15T16:49:18.784" v="87" actId="478"/>
          <ac:spMkLst>
            <pc:docMk/>
            <pc:sldMk cId="2259331604" sldId="276"/>
            <ac:spMk id="9" creationId="{898CB84B-0C82-9FBC-807C-08A9D5793452}"/>
          </ac:spMkLst>
        </pc:spChg>
        <pc:spChg chg="del">
          <ac:chgData name="Zhou, Zeyu" userId="810561a9-0bed-40d3-bf81-4ab1f5fef778" providerId="ADAL" clId="{272759E8-9DC8-AD45-98D9-9E86F6E33FFA}" dt="2023-09-15T16:49:21.325" v="88" actId="478"/>
          <ac:spMkLst>
            <pc:docMk/>
            <pc:sldMk cId="2259331604" sldId="276"/>
            <ac:spMk id="10" creationId="{CD5A2813-2A12-EFE4-AB09-DFAE661B5A1C}"/>
          </ac:spMkLst>
        </pc:spChg>
        <pc:spChg chg="mod">
          <ac:chgData name="Zhou, Zeyu" userId="810561a9-0bed-40d3-bf81-4ab1f5fef778" providerId="ADAL" clId="{272759E8-9DC8-AD45-98D9-9E86F6E33FFA}" dt="2023-09-15T16:50:56.168" v="224"/>
          <ac:spMkLst>
            <pc:docMk/>
            <pc:sldMk cId="2259331604" sldId="276"/>
            <ac:spMk id="11" creationId="{2768512B-A9C2-82C1-902A-A019C50E7309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12" creationId="{C1028801-52F3-DA0C-8589-C410C5F1D6EB}"/>
          </ac:spMkLst>
        </pc:spChg>
        <pc:spChg chg="add mod">
          <ac:chgData name="Zhou, Zeyu" userId="810561a9-0bed-40d3-bf81-4ab1f5fef778" providerId="ADAL" clId="{272759E8-9DC8-AD45-98D9-9E86F6E33FFA}" dt="2023-09-15T17:03:08.363" v="444" actId="1076"/>
          <ac:spMkLst>
            <pc:docMk/>
            <pc:sldMk cId="2259331604" sldId="276"/>
            <ac:spMk id="14" creationId="{BB110105-6FE2-0039-FCF7-9FF6B5C0B403}"/>
          </ac:spMkLst>
        </pc:spChg>
        <pc:spChg chg="del mod">
          <ac:chgData name="Zhou, Zeyu" userId="810561a9-0bed-40d3-bf81-4ab1f5fef778" providerId="ADAL" clId="{272759E8-9DC8-AD45-98D9-9E86F6E33FFA}" dt="2023-09-15T16:52:03.041" v="227" actId="478"/>
          <ac:spMkLst>
            <pc:docMk/>
            <pc:sldMk cId="2259331604" sldId="276"/>
            <ac:spMk id="15" creationId="{6CF226A0-B262-D24D-7E4A-4827A0AB9788}"/>
          </ac:spMkLst>
        </pc:spChg>
        <pc:spChg chg="add mod">
          <ac:chgData name="Zhou, Zeyu" userId="810561a9-0bed-40d3-bf81-4ab1f5fef778" providerId="ADAL" clId="{272759E8-9DC8-AD45-98D9-9E86F6E33FFA}" dt="2023-09-15T17:01:33.178" v="388" actId="1076"/>
          <ac:spMkLst>
            <pc:docMk/>
            <pc:sldMk cId="2259331604" sldId="276"/>
            <ac:spMk id="18" creationId="{A6AEC978-BD11-6B8C-5EBE-CE1375DB33C5}"/>
          </ac:spMkLst>
        </pc:spChg>
        <pc:spChg chg="add del mod">
          <ac:chgData name="Zhou, Zeyu" userId="810561a9-0bed-40d3-bf81-4ab1f5fef778" providerId="ADAL" clId="{272759E8-9DC8-AD45-98D9-9E86F6E33FFA}" dt="2023-09-15T17:00:54.956" v="382" actId="478"/>
          <ac:spMkLst>
            <pc:docMk/>
            <pc:sldMk cId="2259331604" sldId="276"/>
            <ac:spMk id="24" creationId="{2DC18FD9-BFFE-EEA8-6F48-160EDCFA4AB8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33" creationId="{BD65417A-B00C-24E1-C886-D832E4A10ECC}"/>
          </ac:spMkLst>
        </pc:spChg>
        <pc:spChg chg="add mod">
          <ac:chgData name="Zhou, Zeyu" userId="810561a9-0bed-40d3-bf81-4ab1f5fef778" providerId="ADAL" clId="{272759E8-9DC8-AD45-98D9-9E86F6E33FFA}" dt="2023-09-15T17:03:06.504" v="443" actId="1076"/>
          <ac:spMkLst>
            <pc:docMk/>
            <pc:sldMk cId="2259331604" sldId="276"/>
            <ac:spMk id="35" creationId="{D2822B23-E935-4134-7ACD-614DBDAE916B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36" creationId="{7997DE33-6380-359F-DFFC-E29AC9467E99}"/>
          </ac:spMkLst>
        </pc:spChg>
        <pc:spChg chg="add mod">
          <ac:chgData name="Zhou, Zeyu" userId="810561a9-0bed-40d3-bf81-4ab1f5fef778" providerId="ADAL" clId="{272759E8-9DC8-AD45-98D9-9E86F6E33FFA}" dt="2023-09-15T17:03:11.912" v="446" actId="1076"/>
          <ac:spMkLst>
            <pc:docMk/>
            <pc:sldMk cId="2259331604" sldId="276"/>
            <ac:spMk id="37" creationId="{7515998E-32FB-1BB6-C71D-B50345C64C4E}"/>
          </ac:spMkLst>
        </pc:spChg>
        <pc:spChg chg="mod">
          <ac:chgData name="Zhou, Zeyu" userId="810561a9-0bed-40d3-bf81-4ab1f5fef778" providerId="ADAL" clId="{272759E8-9DC8-AD45-98D9-9E86F6E33FFA}" dt="2023-09-15T17:03:25.719" v="451" actId="1076"/>
          <ac:spMkLst>
            <pc:docMk/>
            <pc:sldMk cId="2259331604" sldId="276"/>
            <ac:spMk id="38" creationId="{F357C68F-FE4B-FC29-356A-5E2B2DB76307}"/>
          </ac:spMkLst>
        </pc:spChg>
        <pc:spChg chg="add mod">
          <ac:chgData name="Zhou, Zeyu" userId="810561a9-0bed-40d3-bf81-4ab1f5fef778" providerId="ADAL" clId="{272759E8-9DC8-AD45-98D9-9E86F6E33FFA}" dt="2023-09-15T17:03:57.639" v="472" actId="1076"/>
          <ac:spMkLst>
            <pc:docMk/>
            <pc:sldMk cId="2259331604" sldId="276"/>
            <ac:spMk id="39" creationId="{117D630C-3868-2FE5-71FE-F15F45A3D17F}"/>
          </ac:spMkLst>
        </pc:spChg>
        <pc:spChg chg="add mod">
          <ac:chgData name="Zhou, Zeyu" userId="810561a9-0bed-40d3-bf81-4ab1f5fef778" providerId="ADAL" clId="{272759E8-9DC8-AD45-98D9-9E86F6E33FFA}" dt="2023-09-15T17:04:38.404" v="500" actId="207"/>
          <ac:spMkLst>
            <pc:docMk/>
            <pc:sldMk cId="2259331604" sldId="276"/>
            <ac:spMk id="40" creationId="{CC9ECE22-5BB3-8A81-AD16-2E4F6CFF07AC}"/>
          </ac:spMkLst>
        </pc:spChg>
        <pc:picChg chg="del">
          <ac:chgData name="Zhou, Zeyu" userId="810561a9-0bed-40d3-bf81-4ab1f5fef778" providerId="ADAL" clId="{272759E8-9DC8-AD45-98D9-9E86F6E33FFA}" dt="2023-09-15T16:48:43.749" v="83" actId="478"/>
          <ac:picMkLst>
            <pc:docMk/>
            <pc:sldMk cId="2259331604" sldId="276"/>
            <ac:picMk id="22" creationId="{1243071A-4876-0A5E-752C-7F3A6BE5C4B8}"/>
          </ac:picMkLst>
        </pc:picChg>
      </pc:sldChg>
      <pc:sldChg chg="del">
        <pc:chgData name="Zhou, Zeyu" userId="810561a9-0bed-40d3-bf81-4ab1f5fef778" providerId="ADAL" clId="{272759E8-9DC8-AD45-98D9-9E86F6E33FFA}" dt="2023-09-15T16:48:41.274" v="82" actId="2696"/>
        <pc:sldMkLst>
          <pc:docMk/>
          <pc:sldMk cId="3596251883" sldId="277"/>
        </pc:sldMkLst>
      </pc:sldChg>
      <pc:sldChg chg="addSp delSp modSp new mod">
        <pc:chgData name="Zhou, Zeyu" userId="810561a9-0bed-40d3-bf81-4ab1f5fef778" providerId="ADAL" clId="{272759E8-9DC8-AD45-98D9-9E86F6E33FFA}" dt="2023-09-15T16:48:29.206" v="72" actId="14100"/>
        <pc:sldMkLst>
          <pc:docMk/>
          <pc:sldMk cId="2256344172" sldId="278"/>
        </pc:sldMkLst>
        <pc:spChg chg="del">
          <ac:chgData name="Zhou, Zeyu" userId="810561a9-0bed-40d3-bf81-4ab1f5fef778" providerId="ADAL" clId="{272759E8-9DC8-AD45-98D9-9E86F6E33FFA}" dt="2023-09-15T16:47:24.240" v="10" actId="478"/>
          <ac:spMkLst>
            <pc:docMk/>
            <pc:sldMk cId="2256344172" sldId="278"/>
            <ac:spMk id="2" creationId="{8BD304C2-7CC7-BE25-BF1C-16040E3EF786}"/>
          </ac:spMkLst>
        </pc:spChg>
        <pc:spChg chg="del">
          <ac:chgData name="Zhou, Zeyu" userId="810561a9-0bed-40d3-bf81-4ab1f5fef778" providerId="ADAL" clId="{272759E8-9DC8-AD45-98D9-9E86F6E33FFA}" dt="2023-09-15T16:47:23.659" v="9" actId="478"/>
          <ac:spMkLst>
            <pc:docMk/>
            <pc:sldMk cId="2256344172" sldId="278"/>
            <ac:spMk id="3" creationId="{804B1903-B571-543B-DC8C-847560FF3118}"/>
          </ac:spMkLst>
        </pc:spChg>
        <pc:spChg chg="add mod">
          <ac:chgData name="Zhou, Zeyu" userId="810561a9-0bed-40d3-bf81-4ab1f5fef778" providerId="ADAL" clId="{272759E8-9DC8-AD45-98D9-9E86F6E33FFA}" dt="2023-09-15T16:48:29.206" v="72" actId="14100"/>
          <ac:spMkLst>
            <pc:docMk/>
            <pc:sldMk cId="2256344172" sldId="278"/>
            <ac:spMk id="6" creationId="{B1FA45B1-7FC9-8012-307B-785AE75E8C46}"/>
          </ac:spMkLst>
        </pc:spChg>
        <pc:picChg chg="add mod">
          <ac:chgData name="Zhou, Zeyu" userId="810561a9-0bed-40d3-bf81-4ab1f5fef778" providerId="ADAL" clId="{272759E8-9DC8-AD45-98D9-9E86F6E33FFA}" dt="2023-09-15T16:47:38.579" v="13" actId="1076"/>
          <ac:picMkLst>
            <pc:docMk/>
            <pc:sldMk cId="2256344172" sldId="278"/>
            <ac:picMk id="5" creationId="{828DA5E9-E84E-675D-D627-466A7902CF8F}"/>
          </ac:picMkLst>
        </pc:picChg>
      </pc:sldChg>
      <pc:sldChg chg="modSp add mod ord">
        <pc:chgData name="Zhou, Zeyu" userId="810561a9-0bed-40d3-bf81-4ab1f5fef778" providerId="ADAL" clId="{272759E8-9DC8-AD45-98D9-9E86F6E33FFA}" dt="2023-09-15T17:32:17.950" v="1179" actId="20577"/>
        <pc:sldMkLst>
          <pc:docMk/>
          <pc:sldMk cId="1389122119" sldId="279"/>
        </pc:sldMkLst>
        <pc:spChg chg="mod">
          <ac:chgData name="Zhou, Zeyu" userId="810561a9-0bed-40d3-bf81-4ab1f5fef778" providerId="ADAL" clId="{272759E8-9DC8-AD45-98D9-9E86F6E33FFA}" dt="2023-09-15T17:32:17.950" v="1179" actId="20577"/>
          <ac:spMkLst>
            <pc:docMk/>
            <pc:sldMk cId="1389122119" sldId="279"/>
            <ac:spMk id="34" creationId="{2038DA30-8D30-2AD0-BD40-E2A9915D799F}"/>
          </ac:spMkLst>
        </pc:spChg>
        <pc:spChg chg="mod">
          <ac:chgData name="Zhou, Zeyu" userId="810561a9-0bed-40d3-bf81-4ab1f5fef778" providerId="ADAL" clId="{272759E8-9DC8-AD45-98D9-9E86F6E33FFA}" dt="2023-09-15T17:06:58.713" v="511" actId="20577"/>
          <ac:spMkLst>
            <pc:docMk/>
            <pc:sldMk cId="1389122119" sldId="279"/>
            <ac:spMk id="35" creationId="{D2822B23-E935-4134-7ACD-614DBDAE916B}"/>
          </ac:spMkLst>
        </pc:spChg>
      </pc:sldChg>
      <pc:sldChg chg="addSp delSp modSp add mod">
        <pc:chgData name="Zhou, Zeyu" userId="810561a9-0bed-40d3-bf81-4ab1f5fef778" providerId="ADAL" clId="{272759E8-9DC8-AD45-98D9-9E86F6E33FFA}" dt="2023-09-15T17:21:20.275" v="1178" actId="1076"/>
        <pc:sldMkLst>
          <pc:docMk/>
          <pc:sldMk cId="4044970201" sldId="280"/>
        </pc:sldMkLst>
        <pc:spChg chg="add mod">
          <ac:chgData name="Zhou, Zeyu" userId="810561a9-0bed-40d3-bf81-4ab1f5fef778" providerId="ADAL" clId="{272759E8-9DC8-AD45-98D9-9E86F6E33FFA}" dt="2023-09-15T17:14:35.138" v="920" actId="20577"/>
          <ac:spMkLst>
            <pc:docMk/>
            <pc:sldMk cId="4044970201" sldId="280"/>
            <ac:spMk id="5" creationId="{D9FB8A86-D92D-1C66-074B-140E780B56FD}"/>
          </ac:spMkLst>
        </pc:spChg>
        <pc:spChg chg="add mod">
          <ac:chgData name="Zhou, Zeyu" userId="810561a9-0bed-40d3-bf81-4ab1f5fef778" providerId="ADAL" clId="{272759E8-9DC8-AD45-98D9-9E86F6E33FFA}" dt="2023-09-15T17:12:37.311" v="718" actId="1076"/>
          <ac:spMkLst>
            <pc:docMk/>
            <pc:sldMk cId="4044970201" sldId="280"/>
            <ac:spMk id="6" creationId="{41B12279-076B-D79A-E337-DE74CBFF700E}"/>
          </ac:spMkLst>
        </pc:spChg>
        <pc:spChg chg="add mod">
          <ac:chgData name="Zhou, Zeyu" userId="810561a9-0bed-40d3-bf81-4ab1f5fef778" providerId="ADAL" clId="{272759E8-9DC8-AD45-98D9-9E86F6E33FFA}" dt="2023-09-15T17:18:25.886" v="1125" actId="1076"/>
          <ac:spMkLst>
            <pc:docMk/>
            <pc:sldMk cId="4044970201" sldId="280"/>
            <ac:spMk id="7" creationId="{4BA17220-FDBF-A3BA-BC96-BCBFA0446233}"/>
          </ac:spMkLst>
        </pc:spChg>
        <pc:spChg chg="add mod">
          <ac:chgData name="Zhou, Zeyu" userId="810561a9-0bed-40d3-bf81-4ab1f5fef778" providerId="ADAL" clId="{272759E8-9DC8-AD45-98D9-9E86F6E33FFA}" dt="2023-09-15T17:21:20.275" v="1178" actId="1076"/>
          <ac:spMkLst>
            <pc:docMk/>
            <pc:sldMk cId="4044970201" sldId="280"/>
            <ac:spMk id="8" creationId="{96CA5953-0B8F-8FC8-DFD8-5907C1FF6A8D}"/>
          </ac:spMkLst>
        </pc:spChg>
        <pc:spChg chg="del">
          <ac:chgData name="Zhou, Zeyu" userId="810561a9-0bed-40d3-bf81-4ab1f5fef778" providerId="ADAL" clId="{272759E8-9DC8-AD45-98D9-9E86F6E33FFA}" dt="2023-09-15T17:07:13.038" v="515" actId="478"/>
          <ac:spMkLst>
            <pc:docMk/>
            <pc:sldMk cId="4044970201" sldId="280"/>
            <ac:spMk id="11" creationId="{2768512B-A9C2-82C1-902A-A019C50E7309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12" creationId="{C1028801-52F3-DA0C-8589-C410C5F1D6EB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14" creationId="{BB110105-6FE2-0039-FCF7-9FF6B5C0B403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18" creationId="{A6AEC978-BD11-6B8C-5EBE-CE1375DB33C5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33" creationId="{BD65417A-B00C-24E1-C886-D832E4A10ECC}"/>
          </ac:spMkLst>
        </pc:spChg>
        <pc:spChg chg="mod">
          <ac:chgData name="Zhou, Zeyu" userId="810561a9-0bed-40d3-bf81-4ab1f5fef778" providerId="ADAL" clId="{272759E8-9DC8-AD45-98D9-9E86F6E33FFA}" dt="2023-09-15T17:09:55.147" v="521" actId="1076"/>
          <ac:spMkLst>
            <pc:docMk/>
            <pc:sldMk cId="4044970201" sldId="280"/>
            <ac:spMk id="35" creationId="{D2822B23-E935-4134-7ACD-614DBDAE916B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36" creationId="{7997DE33-6380-359F-DFFC-E29AC9467E99}"/>
          </ac:spMkLst>
        </pc:spChg>
        <pc:spChg chg="del mod">
          <ac:chgData name="Zhou, Zeyu" userId="810561a9-0bed-40d3-bf81-4ab1f5fef778" providerId="ADAL" clId="{272759E8-9DC8-AD45-98D9-9E86F6E33FFA}" dt="2023-09-15T17:09:51.688" v="520" actId="478"/>
          <ac:spMkLst>
            <pc:docMk/>
            <pc:sldMk cId="4044970201" sldId="280"/>
            <ac:spMk id="37" creationId="{7515998E-32FB-1BB6-C71D-B50345C64C4E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38" creationId="{F357C68F-FE4B-FC29-356A-5E2B2DB76307}"/>
          </ac:spMkLst>
        </pc:spChg>
        <pc:spChg chg="del mod">
          <ac:chgData name="Zhou, Zeyu" userId="810561a9-0bed-40d3-bf81-4ab1f5fef778" providerId="ADAL" clId="{272759E8-9DC8-AD45-98D9-9E86F6E33FFA}" dt="2023-09-15T17:10:14.564" v="523" actId="478"/>
          <ac:spMkLst>
            <pc:docMk/>
            <pc:sldMk cId="4044970201" sldId="280"/>
            <ac:spMk id="39" creationId="{117D630C-3868-2FE5-71FE-F15F45A3D17F}"/>
          </ac:spMkLst>
        </pc:spChg>
        <pc:spChg chg="del mod">
          <ac:chgData name="Zhou, Zeyu" userId="810561a9-0bed-40d3-bf81-4ab1f5fef778" providerId="ADAL" clId="{272759E8-9DC8-AD45-98D9-9E86F6E33FFA}" dt="2023-09-15T17:10:12.869" v="522" actId="478"/>
          <ac:spMkLst>
            <pc:docMk/>
            <pc:sldMk cId="4044970201" sldId="280"/>
            <ac:spMk id="40" creationId="{CC9ECE22-5BB3-8A81-AD16-2E4F6CFF07AC}"/>
          </ac:spMkLst>
        </pc:spChg>
      </pc:sldChg>
    </pc:docChg>
  </pc:docChgLst>
  <pc:docChgLst>
    <pc:chgData name="Zhou, Zeyu" userId="810561a9-0bed-40d3-bf81-4ab1f5fef778" providerId="ADAL" clId="{A8C03899-1699-3742-996C-8B446981A4D7}"/>
    <pc:docChg chg="custSel addSld modSld">
      <pc:chgData name="Zhou, Zeyu" userId="810561a9-0bed-40d3-bf81-4ab1f5fef778" providerId="ADAL" clId="{A8C03899-1699-3742-996C-8B446981A4D7}" dt="2023-08-18T16:11:54.209" v="116"/>
      <pc:docMkLst>
        <pc:docMk/>
      </pc:docMkLst>
      <pc:sldChg chg="modSp mod">
        <pc:chgData name="Zhou, Zeyu" userId="810561a9-0bed-40d3-bf81-4ab1f5fef778" providerId="ADAL" clId="{A8C03899-1699-3742-996C-8B446981A4D7}" dt="2023-08-18T15:11:16.275" v="35" actId="20577"/>
        <pc:sldMkLst>
          <pc:docMk/>
          <pc:sldMk cId="625739894" sldId="258"/>
        </pc:sldMkLst>
        <pc:spChg chg="mod">
          <ac:chgData name="Zhou, Zeyu" userId="810561a9-0bed-40d3-bf81-4ab1f5fef778" providerId="ADAL" clId="{A8C03899-1699-3742-996C-8B446981A4D7}" dt="2023-08-18T15:11:16.275" v="35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delSp mod">
        <pc:chgData name="Zhou, Zeyu" userId="810561a9-0bed-40d3-bf81-4ab1f5fef778" providerId="ADAL" clId="{A8C03899-1699-3742-996C-8B446981A4D7}" dt="2023-08-18T15:27:45.116" v="37" actId="478"/>
        <pc:sldMkLst>
          <pc:docMk/>
          <pc:sldMk cId="4131471385" sldId="260"/>
        </pc:sldMkLst>
        <pc:spChg chg="del">
          <ac:chgData name="Zhou, Zeyu" userId="810561a9-0bed-40d3-bf81-4ab1f5fef778" providerId="ADAL" clId="{A8C03899-1699-3742-996C-8B446981A4D7}" dt="2023-08-18T15:27:45.116" v="37" actId="478"/>
          <ac:spMkLst>
            <pc:docMk/>
            <pc:sldMk cId="4131471385" sldId="260"/>
            <ac:spMk id="24" creationId="{FA380DEE-EC81-9A91-820E-D6914EC50321}"/>
          </ac:spMkLst>
        </pc:spChg>
        <pc:spChg chg="del">
          <ac:chgData name="Zhou, Zeyu" userId="810561a9-0bed-40d3-bf81-4ab1f5fef778" providerId="ADAL" clId="{A8C03899-1699-3742-996C-8B446981A4D7}" dt="2023-08-18T15:27:45.116" v="37" actId="478"/>
          <ac:spMkLst>
            <pc:docMk/>
            <pc:sldMk cId="4131471385" sldId="260"/>
            <ac:spMk id="26" creationId="{AA787967-F197-F551-2744-6B138D725B98}"/>
          </ac:spMkLst>
        </pc:spChg>
      </pc:sldChg>
      <pc:sldChg chg="addSp delSp modSp mod">
        <pc:chgData name="Zhou, Zeyu" userId="810561a9-0bed-40d3-bf81-4ab1f5fef778" providerId="ADAL" clId="{A8C03899-1699-3742-996C-8B446981A4D7}" dt="2023-08-18T16:11:48.249" v="114" actId="14100"/>
        <pc:sldMkLst>
          <pc:docMk/>
          <pc:sldMk cId="2594811702" sldId="262"/>
        </pc:sldMkLst>
        <pc:spChg chg="add mod">
          <ac:chgData name="Zhou, Zeyu" userId="810561a9-0bed-40d3-bf81-4ab1f5fef778" providerId="ADAL" clId="{A8C03899-1699-3742-996C-8B446981A4D7}" dt="2023-08-18T16:11:48.249" v="114" actId="14100"/>
          <ac:spMkLst>
            <pc:docMk/>
            <pc:sldMk cId="2594811702" sldId="262"/>
            <ac:spMk id="2" creationId="{CF393D57-32BB-703A-6EA3-F2A22598025F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23" creationId="{2CECDC25-4EF2-F61F-D4CC-4A01503DC832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30" creationId="{A97AFCEF-9813-2B34-490C-3429BB2B0B53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47" creationId="{71E005E2-F51E-5AE0-02AB-AE36D5FE8C7F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48" creationId="{9B79B63E-EEB1-E014-FFE2-91F82796EC49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53" creationId="{63D68480-7F90-C87C-958B-3B941C15B2D7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57" creationId="{A22FD16A-D40F-4C5C-1DB3-98FC3091232C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58" creationId="{5927BB3E-A9DE-2D71-A54C-BC2B569EDB34}"/>
          </ac:spMkLst>
        </pc:spChg>
        <pc:picChg chg="del">
          <ac:chgData name="Zhou, Zeyu" userId="810561a9-0bed-40d3-bf81-4ab1f5fef778" providerId="ADAL" clId="{A8C03899-1699-3742-996C-8B446981A4D7}" dt="2023-08-18T15:44:04.618" v="39" actId="478"/>
          <ac:picMkLst>
            <pc:docMk/>
            <pc:sldMk cId="2594811702" sldId="262"/>
            <ac:picMk id="1028" creationId="{6C8D2A95-9694-D36D-1BF9-307FE0408338}"/>
          </ac:picMkLst>
        </pc:pic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25" creationId="{D3ACC0EA-90F5-2F42-0BDE-88A393BACBAE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40" creationId="{9F74A335-D2E5-0992-12FE-6FDCD22DC9CF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49" creationId="{32ABCF9F-A145-674A-DF92-D1E90DDA1D9A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54" creationId="{187B14CE-5AD0-81AB-5E71-9DCE3187830E}"/>
          </ac:cxnSpMkLst>
        </pc:cxnChg>
      </pc:sldChg>
      <pc:sldChg chg="add">
        <pc:chgData name="Zhou, Zeyu" userId="810561a9-0bed-40d3-bf81-4ab1f5fef778" providerId="ADAL" clId="{A8C03899-1699-3742-996C-8B446981A4D7}" dt="2023-08-18T15:27:39.938" v="36" actId="2890"/>
        <pc:sldMkLst>
          <pc:docMk/>
          <pc:sldMk cId="1987719562" sldId="264"/>
        </pc:sldMkLst>
      </pc:sldChg>
      <pc:sldChg chg="addSp delSp modSp add mod">
        <pc:chgData name="Zhou, Zeyu" userId="810561a9-0bed-40d3-bf81-4ab1f5fef778" providerId="ADAL" clId="{A8C03899-1699-3742-996C-8B446981A4D7}" dt="2023-08-18T16:11:54.209" v="116"/>
        <pc:sldMkLst>
          <pc:docMk/>
          <pc:sldMk cId="3769521580" sldId="265"/>
        </pc:sldMkLst>
        <pc:spChg chg="add del mod">
          <ac:chgData name="Zhou, Zeyu" userId="810561a9-0bed-40d3-bf81-4ab1f5fef778" providerId="ADAL" clId="{A8C03899-1699-3742-996C-8B446981A4D7}" dt="2023-08-18T16:11:52.952" v="115" actId="478"/>
          <ac:spMkLst>
            <pc:docMk/>
            <pc:sldMk cId="3769521580" sldId="265"/>
            <ac:spMk id="2" creationId="{D39303AB-862B-CFC7-9C03-A67B867E86A9}"/>
          </ac:spMkLst>
        </pc:spChg>
        <pc:spChg chg="add mod">
          <ac:chgData name="Zhou, Zeyu" userId="810561a9-0bed-40d3-bf81-4ab1f5fef778" providerId="ADAL" clId="{A8C03899-1699-3742-996C-8B446981A4D7}" dt="2023-08-18T16:11:54.209" v="116"/>
          <ac:spMkLst>
            <pc:docMk/>
            <pc:sldMk cId="3769521580" sldId="265"/>
            <ac:spMk id="13" creationId="{3EEAA297-2416-BDC6-6BA3-624B8D5CCF5E}"/>
          </ac:spMkLst>
        </pc:spChg>
      </pc:sldChg>
    </pc:docChg>
  </pc:docChgLst>
  <pc:docChgLst>
    <pc:chgData name="Zhou, Zeyu" userId="810561a9-0bed-40d3-bf81-4ab1f5fef778" providerId="ADAL" clId="{8605F7FD-DA85-5F45-AF6E-B70324A2597E}"/>
    <pc:docChg chg="undo custSel addSld modSld">
      <pc:chgData name="Zhou, Zeyu" userId="810561a9-0bed-40d3-bf81-4ab1f5fef778" providerId="ADAL" clId="{8605F7FD-DA85-5F45-AF6E-B70324A2597E}" dt="2023-08-18T15:04:15.417" v="2924" actId="20577"/>
      <pc:docMkLst>
        <pc:docMk/>
      </pc:docMkLst>
      <pc:sldChg chg="addSp delSp modSp mod">
        <pc:chgData name="Zhou, Zeyu" userId="810561a9-0bed-40d3-bf81-4ab1f5fef778" providerId="ADAL" clId="{8605F7FD-DA85-5F45-AF6E-B70324A2597E}" dt="2023-08-18T15:04:15.417" v="2924" actId="20577"/>
        <pc:sldMkLst>
          <pc:docMk/>
          <pc:sldMk cId="625739894" sldId="258"/>
        </pc:sldMkLst>
        <pc:spChg chg="add mod">
          <ac:chgData name="Zhou, Zeyu" userId="810561a9-0bed-40d3-bf81-4ab1f5fef778" providerId="ADAL" clId="{8605F7FD-DA85-5F45-AF6E-B70324A2597E}" dt="2023-08-18T00:42:11.961" v="135" actId="1076"/>
          <ac:spMkLst>
            <pc:docMk/>
            <pc:sldMk cId="625739894" sldId="258"/>
            <ac:spMk id="2" creationId="{B722997F-6513-58B0-FC81-5E91899EAD2F}"/>
          </ac:spMkLst>
        </pc:spChg>
        <pc:spChg chg="add mod">
          <ac:chgData name="Zhou, Zeyu" userId="810561a9-0bed-40d3-bf81-4ab1f5fef778" providerId="ADAL" clId="{8605F7FD-DA85-5F45-AF6E-B70324A2597E}" dt="2023-08-18T15:04:15.417" v="2924" actId="20577"/>
          <ac:spMkLst>
            <pc:docMk/>
            <pc:sldMk cId="625739894" sldId="258"/>
            <ac:spMk id="3" creationId="{5C2C24E8-9FAB-C486-DF36-35BA764D3ADA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4" creationId="{9781C3D5-A59D-42CA-4CCE-74AC3D9FCC69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5" creationId="{C4EC84DC-F03A-BB88-8871-040E83D3408A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6" creationId="{FB4E05D4-154C-E602-3ECB-71940E027F84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7" creationId="{3DD9C1F9-C9D6-31B9-ABC1-1E9CDC10399F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8" creationId="{92F1E293-CE29-BEC0-CF90-3BFE56261770}"/>
          </ac:spMkLst>
        </pc:spChg>
        <pc:spChg chg="add mod">
          <ac:chgData name="Zhou, Zeyu" userId="810561a9-0bed-40d3-bf81-4ab1f5fef778" providerId="ADAL" clId="{8605F7FD-DA85-5F45-AF6E-B70324A2597E}" dt="2023-08-18T00:46:09.958" v="187" actId="14100"/>
          <ac:spMkLst>
            <pc:docMk/>
            <pc:sldMk cId="625739894" sldId="258"/>
            <ac:spMk id="9" creationId="{F6527354-D527-0266-869F-21DE3737864C}"/>
          </ac:spMkLst>
        </pc:spChg>
        <pc:spChg chg="add mod">
          <ac:chgData name="Zhou, Zeyu" userId="810561a9-0bed-40d3-bf81-4ab1f5fef778" providerId="ADAL" clId="{8605F7FD-DA85-5F45-AF6E-B70324A2597E}" dt="2023-08-18T00:46:21.733" v="192" actId="1076"/>
          <ac:spMkLst>
            <pc:docMk/>
            <pc:sldMk cId="625739894" sldId="258"/>
            <ac:spMk id="10" creationId="{4848AF46-3811-DB30-36E8-B53C008F01AF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1" creationId="{662E65EC-8F97-605A-BCCB-2318A57B848B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2" creationId="{2743024A-9815-047F-0D0C-600AA7E7798C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3" creationId="{9177A8A5-3E88-CD82-D9F0-7CD972AF6D7C}"/>
          </ac:spMkLst>
        </pc:spChg>
        <pc:spChg chg="add mod">
          <ac:chgData name="Zhou, Zeyu" userId="810561a9-0bed-40d3-bf81-4ab1f5fef778" providerId="ADAL" clId="{8605F7FD-DA85-5F45-AF6E-B70324A2597E}" dt="2023-08-18T00:46:19.442" v="191" actId="692"/>
          <ac:spMkLst>
            <pc:docMk/>
            <pc:sldMk cId="625739894" sldId="258"/>
            <ac:spMk id="14" creationId="{2856EB32-9CC9-3825-A6A8-5579BD414B5C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5" creationId="{970BC6B5-C74E-0058-A9A4-0C6B9D8274A5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6" creationId="{E1DA9C58-1D63-3DAD-5BA7-C1AB37868B93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7" creationId="{FFA05318-4BE1-E19E-B13D-819FC73BB63E}"/>
          </ac:spMkLst>
        </pc:spChg>
        <pc:spChg chg="add mod">
          <ac:chgData name="Zhou, Zeyu" userId="810561a9-0bed-40d3-bf81-4ab1f5fef778" providerId="ADAL" clId="{8605F7FD-DA85-5F45-AF6E-B70324A2597E}" dt="2023-08-18T00:46:41.611" v="227" actId="207"/>
          <ac:spMkLst>
            <pc:docMk/>
            <pc:sldMk cId="625739894" sldId="258"/>
            <ac:spMk id="18" creationId="{301F622E-F12D-EBB5-E23C-2D613B1E1F04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37" creationId="{7EA4664F-F443-F2E8-8F55-1A62A77D5E05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43" creationId="{42ACE430-6F5B-4F78-1C68-85D6E5889254}"/>
          </ac:spMkLst>
        </pc:spChg>
        <pc:cxnChg chg="del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19" creationId="{DBB80A71-1CB9-F958-CFC4-A92966447DD1}"/>
          </ac:cxnSpMkLst>
        </pc:cxnChg>
        <pc:cxnChg chg="del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26" creationId="{47E49CC3-D777-A1E7-411A-D148A8322ADC}"/>
          </ac:cxnSpMkLst>
        </pc:cxnChg>
        <pc:cxnChg chg="del mod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38" creationId="{836AF7D8-40EC-F03C-3A21-08A76E500F95}"/>
          </ac:cxnSpMkLst>
        </pc:cxnChg>
      </pc:sldChg>
      <pc:sldChg chg="addSp delSp modSp add mod setBg">
        <pc:chgData name="Zhou, Zeyu" userId="810561a9-0bed-40d3-bf81-4ab1f5fef778" providerId="ADAL" clId="{8605F7FD-DA85-5F45-AF6E-B70324A2597E}" dt="2023-08-18T13:50:43.059" v="1510" actId="1076"/>
        <pc:sldMkLst>
          <pc:docMk/>
          <pc:sldMk cId="1703735296" sldId="259"/>
        </pc:sldMkLst>
        <pc:spChg chg="del mod">
          <ac:chgData name="Zhou, Zeyu" userId="810561a9-0bed-40d3-bf81-4ab1f5fef778" providerId="ADAL" clId="{8605F7FD-DA85-5F45-AF6E-B70324A2597E}" dt="2023-08-18T00:47:52.776" v="231" actId="478"/>
          <ac:spMkLst>
            <pc:docMk/>
            <pc:sldMk cId="1703735296" sldId="259"/>
            <ac:spMk id="2" creationId="{B722997F-6513-58B0-FC81-5E91899EAD2F}"/>
          </ac:spMkLst>
        </pc:spChg>
        <pc:spChg chg="mod ord">
          <ac:chgData name="Zhou, Zeyu" userId="810561a9-0bed-40d3-bf81-4ab1f5fef778" providerId="ADAL" clId="{8605F7FD-DA85-5F45-AF6E-B70324A2597E}" dt="2023-08-18T01:08:02.917" v="267" actId="26606"/>
          <ac:spMkLst>
            <pc:docMk/>
            <pc:sldMk cId="1703735296" sldId="259"/>
            <ac:spMk id="3" creationId="{5C2C24E8-9FAB-C486-DF36-35BA764D3ADA}"/>
          </ac:spMkLst>
        </pc:spChg>
        <pc:spChg chg="add mod">
          <ac:chgData name="Zhou, Zeyu" userId="810561a9-0bed-40d3-bf81-4ab1f5fef778" providerId="ADAL" clId="{8605F7FD-DA85-5F45-AF6E-B70324A2597E}" dt="2023-08-18T01:16:20.519" v="686" actId="14100"/>
          <ac:spMkLst>
            <pc:docMk/>
            <pc:sldMk cId="1703735296" sldId="259"/>
            <ac:spMk id="8" creationId="{17ACFF24-95B8-6E19-F0F0-F18B962416A9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9" creationId="{F6527354-D527-0266-869F-21DE3737864C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0" creationId="{4848AF46-3811-DB30-36E8-B53C008F01AF}"/>
          </ac:spMkLst>
        </pc:spChg>
        <pc:spChg chg="add del">
          <ac:chgData name="Zhou, Zeyu" userId="810561a9-0bed-40d3-bf81-4ab1f5fef778" providerId="ADAL" clId="{8605F7FD-DA85-5F45-AF6E-B70324A2597E}" dt="2023-08-18T01:08:02.917" v="267" actId="26606"/>
          <ac:spMkLst>
            <pc:docMk/>
            <pc:sldMk cId="1703735296" sldId="259"/>
            <ac:spMk id="12" creationId="{2DAA6C16-BF9B-4A3E-BC70-EE6015D4F967}"/>
          </ac:spMkLst>
        </pc:spChg>
        <pc:spChg chg="add mod">
          <ac:chgData name="Zhou, Zeyu" userId="810561a9-0bed-40d3-bf81-4ab1f5fef778" providerId="ADAL" clId="{8605F7FD-DA85-5F45-AF6E-B70324A2597E}" dt="2023-08-18T13:50:43.059" v="1510" actId="1076"/>
          <ac:spMkLst>
            <pc:docMk/>
            <pc:sldMk cId="1703735296" sldId="259"/>
            <ac:spMk id="13" creationId="{CEB867D9-3D3F-F2C6-727B-9F88CE54BCA1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4" creationId="{2856EB32-9CC9-3825-A6A8-5579BD414B5C}"/>
          </ac:spMkLst>
        </pc:spChg>
        <pc:spChg chg="add mod">
          <ac:chgData name="Zhou, Zeyu" userId="810561a9-0bed-40d3-bf81-4ab1f5fef778" providerId="ADAL" clId="{8605F7FD-DA85-5F45-AF6E-B70324A2597E}" dt="2023-08-18T01:15:39.830" v="656" actId="14100"/>
          <ac:spMkLst>
            <pc:docMk/>
            <pc:sldMk cId="1703735296" sldId="259"/>
            <ac:spMk id="17" creationId="{A47A818A-5858-6AC0-DBC3-A4884F2CF9A0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8" creationId="{301F622E-F12D-EBB5-E23C-2D613B1E1F04}"/>
          </ac:spMkLst>
        </pc:spChg>
        <pc:spChg chg="add mod">
          <ac:chgData name="Zhou, Zeyu" userId="810561a9-0bed-40d3-bf81-4ab1f5fef778" providerId="ADAL" clId="{8605F7FD-DA85-5F45-AF6E-B70324A2597E}" dt="2023-08-18T12:38:04.129" v="689" actId="14100"/>
          <ac:spMkLst>
            <pc:docMk/>
            <pc:sldMk cId="1703735296" sldId="259"/>
            <ac:spMk id="19" creationId="{A0D734C8-A028-507E-2B15-9D74B7816FEF}"/>
          </ac:spMkLst>
        </pc:spChg>
        <pc:spChg chg="add mod">
          <ac:chgData name="Zhou, Zeyu" userId="810561a9-0bed-40d3-bf81-4ab1f5fef778" providerId="ADAL" clId="{8605F7FD-DA85-5F45-AF6E-B70324A2597E}" dt="2023-08-18T01:15:48.801" v="661" actId="1076"/>
          <ac:spMkLst>
            <pc:docMk/>
            <pc:sldMk cId="1703735296" sldId="259"/>
            <ac:spMk id="20" creationId="{40F8D73C-2B22-50AB-F991-45A4C8BAD0CB}"/>
          </ac:spMkLst>
        </pc:spChg>
        <pc:spChg chg="add mod">
          <ac:chgData name="Zhou, Zeyu" userId="810561a9-0bed-40d3-bf81-4ab1f5fef778" providerId="ADAL" clId="{8605F7FD-DA85-5F45-AF6E-B70324A2597E}" dt="2023-08-18T12:38:06.769" v="690" actId="1076"/>
          <ac:spMkLst>
            <pc:docMk/>
            <pc:sldMk cId="1703735296" sldId="259"/>
            <ac:spMk id="21" creationId="{BF716BEE-27BB-FFC1-3595-45851DFC7A22}"/>
          </ac:spMkLst>
        </pc:spChg>
        <pc:grpChg chg="add del">
          <ac:chgData name="Zhou, Zeyu" userId="810561a9-0bed-40d3-bf81-4ab1f5fef778" providerId="ADAL" clId="{8605F7FD-DA85-5F45-AF6E-B70324A2597E}" dt="2023-08-18T01:08:02.917" v="267" actId="26606"/>
          <ac:grpSpMkLst>
            <pc:docMk/>
            <pc:sldMk cId="1703735296" sldId="259"/>
            <ac:grpSpMk id="11" creationId="{A4AE1828-51FD-4AD7-BCF6-9AF5C696CE5D}"/>
          </ac:grpSpMkLst>
        </pc:grpChg>
        <pc:picChg chg="add mod ord">
          <ac:chgData name="Zhou, Zeyu" userId="810561a9-0bed-40d3-bf81-4ab1f5fef778" providerId="ADAL" clId="{8605F7FD-DA85-5F45-AF6E-B70324A2597E}" dt="2023-08-18T01:14:05.988" v="551" actId="1076"/>
          <ac:picMkLst>
            <pc:docMk/>
            <pc:sldMk cId="1703735296" sldId="259"/>
            <ac:picMk id="5" creationId="{523739CF-D9DF-3B2F-5AA0-027F8FDC1CD2}"/>
          </ac:picMkLst>
        </pc:picChg>
        <pc:picChg chg="add mod">
          <ac:chgData name="Zhou, Zeyu" userId="810561a9-0bed-40d3-bf81-4ab1f5fef778" providerId="ADAL" clId="{8605F7FD-DA85-5F45-AF6E-B70324A2597E}" dt="2023-08-18T01:14:07.338" v="552" actId="1076"/>
          <ac:picMkLst>
            <pc:docMk/>
            <pc:sldMk cId="1703735296" sldId="259"/>
            <ac:picMk id="7" creationId="{8A35D2F1-5B6C-88A2-4B99-D31E58C0686F}"/>
          </ac:picMkLst>
        </pc:picChg>
      </pc:sldChg>
      <pc:sldChg chg="addSp delSp modSp add mod">
        <pc:chgData name="Zhou, Zeyu" userId="810561a9-0bed-40d3-bf81-4ab1f5fef778" providerId="ADAL" clId="{8605F7FD-DA85-5F45-AF6E-B70324A2597E}" dt="2023-08-18T13:29:51.787" v="1089" actId="20577"/>
        <pc:sldMkLst>
          <pc:docMk/>
          <pc:sldMk cId="4131471385" sldId="260"/>
        </pc:sldMkLst>
        <pc:spChg chg="mod">
          <ac:chgData name="Zhou, Zeyu" userId="810561a9-0bed-40d3-bf81-4ab1f5fef778" providerId="ADAL" clId="{8605F7FD-DA85-5F45-AF6E-B70324A2597E}" dt="2023-08-18T13:03:10.704" v="735" actId="14100"/>
          <ac:spMkLst>
            <pc:docMk/>
            <pc:sldMk cId="4131471385" sldId="260"/>
            <ac:spMk id="3" creationId="{5C2C24E8-9FAB-C486-DF36-35BA764D3ADA}"/>
          </ac:spMkLst>
        </pc:spChg>
        <pc:spChg chg="mod">
          <ac:chgData name="Zhou, Zeyu" userId="810561a9-0bed-40d3-bf81-4ab1f5fef778" providerId="ADAL" clId="{8605F7FD-DA85-5F45-AF6E-B70324A2597E}" dt="2023-08-18T13:12:03.142" v="831" actId="14100"/>
          <ac:spMkLst>
            <pc:docMk/>
            <pc:sldMk cId="4131471385" sldId="260"/>
            <ac:spMk id="8" creationId="{17ACFF24-95B8-6E19-F0F0-F18B962416A9}"/>
          </ac:spMkLst>
        </pc:spChg>
        <pc:spChg chg="add mod">
          <ac:chgData name="Zhou, Zeyu" userId="810561a9-0bed-40d3-bf81-4ab1f5fef778" providerId="ADAL" clId="{8605F7FD-DA85-5F45-AF6E-B70324A2597E}" dt="2023-08-18T13:15:23.632" v="863" actId="1076"/>
          <ac:spMkLst>
            <pc:docMk/>
            <pc:sldMk cId="4131471385" sldId="260"/>
            <ac:spMk id="10" creationId="{944866DB-F794-4933-1B21-3996ABFE9E11}"/>
          </ac:spMkLst>
        </pc:spChg>
        <pc:spChg chg="add mod">
          <ac:chgData name="Zhou, Zeyu" userId="810561a9-0bed-40d3-bf81-4ab1f5fef778" providerId="ADAL" clId="{8605F7FD-DA85-5F45-AF6E-B70324A2597E}" dt="2023-08-18T13:15:21.772" v="862" actId="1076"/>
          <ac:spMkLst>
            <pc:docMk/>
            <pc:sldMk cId="4131471385" sldId="260"/>
            <ac:spMk id="11" creationId="{9B49D13F-6868-75F3-3D8A-B0FEEF0A9D80}"/>
          </ac:spMkLst>
        </pc:spChg>
        <pc:spChg chg="del">
          <ac:chgData name="Zhou, Zeyu" userId="810561a9-0bed-40d3-bf81-4ab1f5fef778" providerId="ADAL" clId="{8605F7FD-DA85-5F45-AF6E-B70324A2597E}" dt="2023-08-18T13:02:50.459" v="694" actId="478"/>
          <ac:spMkLst>
            <pc:docMk/>
            <pc:sldMk cId="4131471385" sldId="260"/>
            <ac:spMk id="13" creationId="{CEB867D9-3D3F-F2C6-727B-9F88CE54BCA1}"/>
          </ac:spMkLst>
        </pc:spChg>
        <pc:spChg chg="add mod">
          <ac:chgData name="Zhou, Zeyu" userId="810561a9-0bed-40d3-bf81-4ab1f5fef778" providerId="ADAL" clId="{8605F7FD-DA85-5F45-AF6E-B70324A2597E}" dt="2023-08-18T13:15:25.717" v="864" actId="1076"/>
          <ac:spMkLst>
            <pc:docMk/>
            <pc:sldMk cId="4131471385" sldId="260"/>
            <ac:spMk id="15" creationId="{DE7CE013-17A6-F540-6462-4D243D459BCC}"/>
          </ac:spMkLst>
        </pc:spChg>
        <pc:spChg chg="add mod">
          <ac:chgData name="Zhou, Zeyu" userId="810561a9-0bed-40d3-bf81-4ab1f5fef778" providerId="ADAL" clId="{8605F7FD-DA85-5F45-AF6E-B70324A2597E}" dt="2023-08-18T13:16:53.004" v="912" actId="1076"/>
          <ac:spMkLst>
            <pc:docMk/>
            <pc:sldMk cId="4131471385" sldId="260"/>
            <ac:spMk id="16" creationId="{A7DB778E-7423-0F49-2CAA-A145ECC13AC3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17" creationId="{A47A818A-5858-6AC0-DBC3-A4884F2CF9A0}"/>
          </ac:spMkLst>
        </pc:spChg>
        <pc:spChg chg="add mod">
          <ac:chgData name="Zhou, Zeyu" userId="810561a9-0bed-40d3-bf81-4ab1f5fef778" providerId="ADAL" clId="{8605F7FD-DA85-5F45-AF6E-B70324A2597E}" dt="2023-08-18T13:19:33.990" v="921" actId="14100"/>
          <ac:spMkLst>
            <pc:docMk/>
            <pc:sldMk cId="4131471385" sldId="260"/>
            <ac:spMk id="18" creationId="{ECADDD3A-8BDE-9983-26E7-CEF3E9F1BBB3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19" creationId="{A0D734C8-A028-507E-2B15-9D74B7816FEF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20" creationId="{40F8D73C-2B22-50AB-F991-45A4C8BAD0CB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21" creationId="{BF716BEE-27BB-FFC1-3595-45851DFC7A22}"/>
          </ac:spMkLst>
        </pc:spChg>
        <pc:spChg chg="add mod">
          <ac:chgData name="Zhou, Zeyu" userId="810561a9-0bed-40d3-bf81-4ab1f5fef778" providerId="ADAL" clId="{8605F7FD-DA85-5F45-AF6E-B70324A2597E}" dt="2023-08-18T13:19:42.187" v="924" actId="14100"/>
          <ac:spMkLst>
            <pc:docMk/>
            <pc:sldMk cId="4131471385" sldId="260"/>
            <ac:spMk id="22" creationId="{7AA6A3A5-0E80-373F-C6EB-BA973BB42311}"/>
          </ac:spMkLst>
        </pc:spChg>
        <pc:spChg chg="add mod">
          <ac:chgData name="Zhou, Zeyu" userId="810561a9-0bed-40d3-bf81-4ab1f5fef778" providerId="ADAL" clId="{8605F7FD-DA85-5F45-AF6E-B70324A2597E}" dt="2023-08-18T13:19:48.996" v="927" actId="14100"/>
          <ac:spMkLst>
            <pc:docMk/>
            <pc:sldMk cId="4131471385" sldId="260"/>
            <ac:spMk id="23" creationId="{BD8A616F-CE8F-681A-85E3-217BE861BABC}"/>
          </ac:spMkLst>
        </pc:spChg>
        <pc:spChg chg="add mod">
          <ac:chgData name="Zhou, Zeyu" userId="810561a9-0bed-40d3-bf81-4ab1f5fef778" providerId="ADAL" clId="{8605F7FD-DA85-5F45-AF6E-B70324A2597E}" dt="2023-08-18T13:28:44.337" v="1035" actId="1076"/>
          <ac:spMkLst>
            <pc:docMk/>
            <pc:sldMk cId="4131471385" sldId="260"/>
            <ac:spMk id="24" creationId="{FA380DEE-EC81-9A91-820E-D6914EC50321}"/>
          </ac:spMkLst>
        </pc:spChg>
        <pc:spChg chg="add mod">
          <ac:chgData name="Zhou, Zeyu" userId="810561a9-0bed-40d3-bf81-4ab1f5fef778" providerId="ADAL" clId="{8605F7FD-DA85-5F45-AF6E-B70324A2597E}" dt="2023-08-18T13:24:01.155" v="991" actId="1076"/>
          <ac:spMkLst>
            <pc:docMk/>
            <pc:sldMk cId="4131471385" sldId="260"/>
            <ac:spMk id="25" creationId="{0EA25EDC-25C3-C9CF-F29A-E4C8772198D1}"/>
          </ac:spMkLst>
        </pc:spChg>
        <pc:spChg chg="add mod">
          <ac:chgData name="Zhou, Zeyu" userId="810561a9-0bed-40d3-bf81-4ab1f5fef778" providerId="ADAL" clId="{8605F7FD-DA85-5F45-AF6E-B70324A2597E}" dt="2023-08-18T13:29:51.787" v="1089" actId="20577"/>
          <ac:spMkLst>
            <pc:docMk/>
            <pc:sldMk cId="4131471385" sldId="260"/>
            <ac:spMk id="26" creationId="{AA787967-F197-F551-2744-6B138D725B98}"/>
          </ac:spMkLst>
        </pc:spChg>
        <pc:picChg chg="add del mod">
          <ac:chgData name="Zhou, Zeyu" userId="810561a9-0bed-40d3-bf81-4ab1f5fef778" providerId="ADAL" clId="{8605F7FD-DA85-5F45-AF6E-B70324A2597E}" dt="2023-08-18T13:12:54.593" v="832" actId="478"/>
          <ac:picMkLst>
            <pc:docMk/>
            <pc:sldMk cId="4131471385" sldId="260"/>
            <ac:picMk id="4" creationId="{0D591C9D-E824-3709-E708-78FA19C7C7D9}"/>
          </ac:picMkLst>
        </pc:picChg>
        <pc:picChg chg="del">
          <ac:chgData name="Zhou, Zeyu" userId="810561a9-0bed-40d3-bf81-4ab1f5fef778" providerId="ADAL" clId="{8605F7FD-DA85-5F45-AF6E-B70324A2597E}" dt="2023-08-18T13:02:48.951" v="692" actId="478"/>
          <ac:picMkLst>
            <pc:docMk/>
            <pc:sldMk cId="4131471385" sldId="260"/>
            <ac:picMk id="5" creationId="{523739CF-D9DF-3B2F-5AA0-027F8FDC1CD2}"/>
          </ac:picMkLst>
        </pc:picChg>
        <pc:picChg chg="del">
          <ac:chgData name="Zhou, Zeyu" userId="810561a9-0bed-40d3-bf81-4ab1f5fef778" providerId="ADAL" clId="{8605F7FD-DA85-5F45-AF6E-B70324A2597E}" dt="2023-08-18T13:02:49.477" v="693" actId="478"/>
          <ac:picMkLst>
            <pc:docMk/>
            <pc:sldMk cId="4131471385" sldId="260"/>
            <ac:picMk id="7" creationId="{8A35D2F1-5B6C-88A2-4B99-D31E58C0686F}"/>
          </ac:picMkLst>
        </pc:picChg>
        <pc:picChg chg="add mod">
          <ac:chgData name="Zhou, Zeyu" userId="810561a9-0bed-40d3-bf81-4ab1f5fef778" providerId="ADAL" clId="{8605F7FD-DA85-5F45-AF6E-B70324A2597E}" dt="2023-08-18T13:15:21.772" v="862" actId="1076"/>
          <ac:picMkLst>
            <pc:docMk/>
            <pc:sldMk cId="4131471385" sldId="260"/>
            <ac:picMk id="9" creationId="{7FCB10F6-D47F-5B53-4D09-882D08BB74B6}"/>
          </ac:picMkLst>
        </pc:picChg>
        <pc:picChg chg="add mod">
          <ac:chgData name="Zhou, Zeyu" userId="810561a9-0bed-40d3-bf81-4ab1f5fef778" providerId="ADAL" clId="{8605F7FD-DA85-5F45-AF6E-B70324A2597E}" dt="2023-08-18T13:15:21.772" v="862" actId="1076"/>
          <ac:picMkLst>
            <pc:docMk/>
            <pc:sldMk cId="4131471385" sldId="260"/>
            <ac:picMk id="14" creationId="{2B8EA8D8-F6CE-72D6-5880-E186E2EA5366}"/>
          </ac:picMkLst>
        </pc:picChg>
      </pc:sldChg>
      <pc:sldChg chg="addSp delSp modSp add mod">
        <pc:chgData name="Zhou, Zeyu" userId="810561a9-0bed-40d3-bf81-4ab1f5fef778" providerId="ADAL" clId="{8605F7FD-DA85-5F45-AF6E-B70324A2597E}" dt="2023-08-18T13:53:14.263" v="1607" actId="1076"/>
        <pc:sldMkLst>
          <pc:docMk/>
          <pc:sldMk cId="1735417262" sldId="261"/>
        </pc:sldMkLst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2" creationId="{A72D5836-EB4A-2E68-5764-79F41A4FB983}"/>
          </ac:spMkLst>
        </pc:spChg>
        <pc:spChg chg="mod">
          <ac:chgData name="Zhou, Zeyu" userId="810561a9-0bed-40d3-bf81-4ab1f5fef778" providerId="ADAL" clId="{8605F7FD-DA85-5F45-AF6E-B70324A2597E}" dt="2023-08-18T13:32:00.950" v="1097" actId="14100"/>
          <ac:spMkLst>
            <pc:docMk/>
            <pc:sldMk cId="1735417262" sldId="261"/>
            <ac:spMk id="3" creationId="{5C2C24E8-9FAB-C486-DF36-35BA764D3ADA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4" creationId="{5CF572CE-1170-92F7-8F51-AB6954699B87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7" creationId="{24A2A4E4-F7E0-66D0-3FE0-586E5F2EED8E}"/>
          </ac:spMkLst>
        </pc:spChg>
        <pc:spChg chg="del">
          <ac:chgData name="Zhou, Zeyu" userId="810561a9-0bed-40d3-bf81-4ab1f5fef778" providerId="ADAL" clId="{8605F7FD-DA85-5F45-AF6E-B70324A2597E}" dt="2023-08-18T13:31:55.117" v="1092" actId="478"/>
          <ac:spMkLst>
            <pc:docMk/>
            <pc:sldMk cId="1735417262" sldId="261"/>
            <ac:spMk id="8" creationId="{17ACFF24-95B8-6E19-F0F0-F18B962416A9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0" creationId="{944866DB-F794-4933-1B21-3996ABFE9E1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1" creationId="{9B49D13F-6868-75F3-3D8A-B0FEEF0A9D80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12" creationId="{10355A34-B0BE-1C11-7D76-04EFC36445AA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3" creationId="{DB746FB4-5860-0F6B-5050-BBA33FE083AA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5" creationId="{DE7CE013-17A6-F540-6462-4D243D459BCC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6" creationId="{A7DB778E-7423-0F49-2CAA-A145ECC13AC3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7" creationId="{81D13AD6-0AE9-F541-64DD-BE381E01EEDD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8" creationId="{ECADDD3A-8BDE-9983-26E7-CEF3E9F1BBB3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9" creationId="{BDD75B20-1434-43CF-13F0-83D3BC6BB25B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2" creationId="{7AA6A3A5-0E80-373F-C6EB-BA973BB4231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3" creationId="{BD8A616F-CE8F-681A-85E3-217BE861BABC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4" creationId="{FA380DEE-EC81-9A91-820E-D6914EC5032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5" creationId="{0EA25EDC-25C3-C9CF-F29A-E4C8772198D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6" creationId="{AA787967-F197-F551-2744-6B138D725B98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27" creationId="{A00216C0-61A1-CCCA-B4CB-71DEC551CEB4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28" creationId="{9D63E463-BE87-F0E4-7CED-BBDFD9F8D00B}"/>
          </ac:spMkLst>
        </pc:spChg>
        <pc:spChg chg="add del mod">
          <ac:chgData name="Zhou, Zeyu" userId="810561a9-0bed-40d3-bf81-4ab1f5fef778" providerId="ADAL" clId="{8605F7FD-DA85-5F45-AF6E-B70324A2597E}" dt="2023-08-18T13:34:56.960" v="1116" actId="478"/>
          <ac:spMkLst>
            <pc:docMk/>
            <pc:sldMk cId="1735417262" sldId="261"/>
            <ac:spMk id="29" creationId="{B67FFE95-506E-4AFC-4742-53F68270960A}"/>
          </ac:spMkLst>
        </pc:spChg>
        <pc:spChg chg="add del mod">
          <ac:chgData name="Zhou, Zeyu" userId="810561a9-0bed-40d3-bf81-4ab1f5fef778" providerId="ADAL" clId="{8605F7FD-DA85-5F45-AF6E-B70324A2597E}" dt="2023-08-18T13:36:47.347" v="1158" actId="478"/>
          <ac:spMkLst>
            <pc:docMk/>
            <pc:sldMk cId="1735417262" sldId="261"/>
            <ac:spMk id="30" creationId="{A419C890-9C9F-90C8-7E01-7FE01793BD47}"/>
          </ac:spMkLst>
        </pc:spChg>
        <pc:spChg chg="add del mod">
          <ac:chgData name="Zhou, Zeyu" userId="810561a9-0bed-40d3-bf81-4ab1f5fef778" providerId="ADAL" clId="{8605F7FD-DA85-5F45-AF6E-B70324A2597E}" dt="2023-08-18T13:36:45.173" v="1157" actId="478"/>
          <ac:spMkLst>
            <pc:docMk/>
            <pc:sldMk cId="1735417262" sldId="261"/>
            <ac:spMk id="31" creationId="{39534865-63CB-5318-6AE6-74E06BF9CC91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2" creationId="{6331D1E8-EC57-70A0-48F5-8796B7F56669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3" creationId="{A432ABB2-03C6-5964-C8C8-EB21B10CA03E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4" creationId="{7C8CCECE-6E5B-191F-1389-4F4D322BCDCC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5" creationId="{B2403CFB-BAFF-6CFE-0FE5-E392879EB935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6" creationId="{5A5828AD-F3A5-A1C3-0644-703932BA7765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7" creationId="{9E431EE6-F8EE-41C8-54C8-43D87792E103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8" creationId="{934F03C8-BBAE-78A4-596E-622CA6CCF215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9" creationId="{55B1F2A3-BA58-CAE9-FFCC-6B015DA122A7}"/>
          </ac:spMkLst>
        </pc:spChg>
        <pc:spChg chg="add mod">
          <ac:chgData name="Zhou, Zeyu" userId="810561a9-0bed-40d3-bf81-4ab1f5fef778" providerId="ADAL" clId="{8605F7FD-DA85-5F45-AF6E-B70324A2597E}" dt="2023-08-18T13:50:17.499" v="1491" actId="1076"/>
          <ac:spMkLst>
            <pc:docMk/>
            <pc:sldMk cId="1735417262" sldId="261"/>
            <ac:spMk id="42" creationId="{1F31CA97-DA92-8706-0611-BAD44D0D459F}"/>
          </ac:spMkLst>
        </pc:spChg>
        <pc:spChg chg="add mod">
          <ac:chgData name="Zhou, Zeyu" userId="810561a9-0bed-40d3-bf81-4ab1f5fef778" providerId="ADAL" clId="{8605F7FD-DA85-5F45-AF6E-B70324A2597E}" dt="2023-08-18T13:53:14.263" v="1607" actId="1076"/>
          <ac:spMkLst>
            <pc:docMk/>
            <pc:sldMk cId="1735417262" sldId="261"/>
            <ac:spMk id="46" creationId="{2A0E723A-40D3-A3E4-AD4A-72219B726506}"/>
          </ac:spMkLst>
        </pc:spChg>
        <pc:picChg chg="del">
          <ac:chgData name="Zhou, Zeyu" userId="810561a9-0bed-40d3-bf81-4ab1f5fef778" providerId="ADAL" clId="{8605F7FD-DA85-5F45-AF6E-B70324A2597E}" dt="2023-08-18T13:31:52.303" v="1091" actId="478"/>
          <ac:picMkLst>
            <pc:docMk/>
            <pc:sldMk cId="1735417262" sldId="261"/>
            <ac:picMk id="9" creationId="{7FCB10F6-D47F-5B53-4D09-882D08BB74B6}"/>
          </ac:picMkLst>
        </pc:picChg>
        <pc:picChg chg="del">
          <ac:chgData name="Zhou, Zeyu" userId="810561a9-0bed-40d3-bf81-4ab1f5fef778" providerId="ADAL" clId="{8605F7FD-DA85-5F45-AF6E-B70324A2597E}" dt="2023-08-18T13:31:52.303" v="1091" actId="478"/>
          <ac:picMkLst>
            <pc:docMk/>
            <pc:sldMk cId="1735417262" sldId="261"/>
            <ac:picMk id="14" creationId="{2B8EA8D8-F6CE-72D6-5880-E186E2EA5366}"/>
          </ac:picMkLst>
        </pc:picChg>
        <pc:picChg chg="add mod">
          <ac:chgData name="Zhou, Zeyu" userId="810561a9-0bed-40d3-bf81-4ab1f5fef778" providerId="ADAL" clId="{8605F7FD-DA85-5F45-AF6E-B70324A2597E}" dt="2023-08-18T13:50:47.852" v="1511" actId="1076"/>
          <ac:picMkLst>
            <pc:docMk/>
            <pc:sldMk cId="1735417262" sldId="261"/>
            <ac:picMk id="44" creationId="{EFFA388F-F82F-1D08-6B7B-E309CA4AE516}"/>
          </ac:picMkLst>
        </pc:picChg>
        <pc:cxnChg chg="add del mod">
          <ac:chgData name="Zhou, Zeyu" userId="810561a9-0bed-40d3-bf81-4ab1f5fef778" providerId="ADAL" clId="{8605F7FD-DA85-5F45-AF6E-B70324A2597E}" dt="2023-08-18T13:34:08.939" v="1100" actId="478"/>
          <ac:cxnSpMkLst>
            <pc:docMk/>
            <pc:sldMk cId="1735417262" sldId="261"/>
            <ac:cxnSpMk id="5" creationId="{BF9DB4A3-F980-F0A1-3278-2354E394E329}"/>
          </ac:cxnSpMkLst>
        </pc:cxnChg>
        <pc:cxnChg chg="add del mod">
          <ac:chgData name="Zhou, Zeyu" userId="810561a9-0bed-40d3-bf81-4ab1f5fef778" providerId="ADAL" clId="{8605F7FD-DA85-5F45-AF6E-B70324A2597E}" dt="2023-08-18T13:34:08.939" v="1100" actId="478"/>
          <ac:cxnSpMkLst>
            <pc:docMk/>
            <pc:sldMk cId="1735417262" sldId="261"/>
            <ac:cxnSpMk id="6" creationId="{7FA26718-A3BD-3A4D-6089-80E959CFD905}"/>
          </ac:cxnSpMkLst>
        </pc:cxnChg>
        <pc:cxnChg chg="add mod">
          <ac:chgData name="Zhou, Zeyu" userId="810561a9-0bed-40d3-bf81-4ab1f5fef778" providerId="ADAL" clId="{8605F7FD-DA85-5F45-AF6E-B70324A2597E}" dt="2023-08-18T13:50:04.802" v="1485" actId="1076"/>
          <ac:cxnSpMkLst>
            <pc:docMk/>
            <pc:sldMk cId="1735417262" sldId="261"/>
            <ac:cxnSpMk id="20" creationId="{6E598AD4-0069-22F8-B43C-6B5E6E98F425}"/>
          </ac:cxnSpMkLst>
        </pc:cxnChg>
        <pc:cxnChg chg="add mod">
          <ac:chgData name="Zhou, Zeyu" userId="810561a9-0bed-40d3-bf81-4ab1f5fef778" providerId="ADAL" clId="{8605F7FD-DA85-5F45-AF6E-B70324A2597E}" dt="2023-08-18T13:50:04.802" v="1485" actId="1076"/>
          <ac:cxnSpMkLst>
            <pc:docMk/>
            <pc:sldMk cId="1735417262" sldId="261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8605F7FD-DA85-5F45-AF6E-B70324A2597E}" dt="2023-08-18T13:50:16.051" v="1490" actId="14100"/>
          <ac:cxnSpMkLst>
            <pc:docMk/>
            <pc:sldMk cId="1735417262" sldId="261"/>
            <ac:cxnSpMk id="41" creationId="{E2D84000-D5A4-4B7B-6E67-B95DD7DA49B1}"/>
          </ac:cxnSpMkLst>
        </pc:cxnChg>
      </pc:sldChg>
      <pc:sldChg chg="addSp delSp modSp add mod">
        <pc:chgData name="Zhou, Zeyu" userId="810561a9-0bed-40d3-bf81-4ab1f5fef778" providerId="ADAL" clId="{8605F7FD-DA85-5F45-AF6E-B70324A2597E}" dt="2023-08-18T14:36:07.691" v="2462" actId="1076"/>
        <pc:sldMkLst>
          <pc:docMk/>
          <pc:sldMk cId="2594811702" sldId="262"/>
        </pc:sldMkLst>
        <pc:spChg chg="mod">
          <ac:chgData name="Zhou, Zeyu" userId="810561a9-0bed-40d3-bf81-4ab1f5fef778" providerId="ADAL" clId="{8605F7FD-DA85-5F45-AF6E-B70324A2597E}" dt="2023-08-18T13:54:54.918" v="1659" actId="1076"/>
          <ac:spMkLst>
            <pc:docMk/>
            <pc:sldMk cId="2594811702" sldId="262"/>
            <ac:spMk id="3" creationId="{5C2C24E8-9FAB-C486-DF36-35BA764D3ADA}"/>
          </ac:spMkLst>
        </pc:spChg>
        <pc:spChg chg="add mod">
          <ac:chgData name="Zhou, Zeyu" userId="810561a9-0bed-40d3-bf81-4ab1f5fef778" providerId="ADAL" clId="{8605F7FD-DA85-5F45-AF6E-B70324A2597E}" dt="2023-08-18T14:04:31.294" v="1744" actId="1076"/>
          <ac:spMkLst>
            <pc:docMk/>
            <pc:sldMk cId="2594811702" sldId="262"/>
            <ac:spMk id="5" creationId="{C98231EA-600E-11D8-98AC-1C9C9E017E9A}"/>
          </ac:spMkLst>
        </pc:spChg>
        <pc:spChg chg="add mod">
          <ac:chgData name="Zhou, Zeyu" userId="810561a9-0bed-40d3-bf81-4ab1f5fef778" providerId="ADAL" clId="{8605F7FD-DA85-5F45-AF6E-B70324A2597E}" dt="2023-08-18T14:07:25.331" v="1797" actId="1076"/>
          <ac:spMkLst>
            <pc:docMk/>
            <pc:sldMk cId="2594811702" sldId="262"/>
            <ac:spMk id="6" creationId="{24B74EE8-8650-2A1F-DA3B-028A82C0A55E}"/>
          </ac:spMkLst>
        </pc:spChg>
        <pc:spChg chg="add mod">
          <ac:chgData name="Zhou, Zeyu" userId="810561a9-0bed-40d3-bf81-4ab1f5fef778" providerId="ADAL" clId="{8605F7FD-DA85-5F45-AF6E-B70324A2597E}" dt="2023-08-18T14:16:43.145" v="2036" actId="1076"/>
          <ac:spMkLst>
            <pc:docMk/>
            <pc:sldMk cId="2594811702" sldId="262"/>
            <ac:spMk id="7" creationId="{9333FDD0-2C3F-32A2-D6DA-43ACCCABD1E8}"/>
          </ac:spMkLst>
        </pc:spChg>
        <pc:spChg chg="add mod">
          <ac:chgData name="Zhou, Zeyu" userId="810561a9-0bed-40d3-bf81-4ab1f5fef778" providerId="ADAL" clId="{8605F7FD-DA85-5F45-AF6E-B70324A2597E}" dt="2023-08-18T14:09:39.913" v="1870" actId="16959"/>
          <ac:spMkLst>
            <pc:docMk/>
            <pc:sldMk cId="2594811702" sldId="262"/>
            <ac:spMk id="8" creationId="{9122365E-B60D-E428-3C29-CB4C7FCE8324}"/>
          </ac:spMkLst>
        </pc:spChg>
        <pc:spChg chg="add mod">
          <ac:chgData name="Zhou, Zeyu" userId="810561a9-0bed-40d3-bf81-4ab1f5fef778" providerId="ADAL" clId="{8605F7FD-DA85-5F45-AF6E-B70324A2597E}" dt="2023-08-18T14:09:16.077" v="1868" actId="1076"/>
          <ac:spMkLst>
            <pc:docMk/>
            <pc:sldMk cId="2594811702" sldId="262"/>
            <ac:spMk id="9" creationId="{6D43E1B8-B30E-F2DD-556E-E064355C76A9}"/>
          </ac:spMkLst>
        </pc:spChg>
        <pc:spChg chg="add mod">
          <ac:chgData name="Zhou, Zeyu" userId="810561a9-0bed-40d3-bf81-4ab1f5fef778" providerId="ADAL" clId="{8605F7FD-DA85-5F45-AF6E-B70324A2597E}" dt="2023-08-18T14:16:45.148" v="2037" actId="1076"/>
          <ac:spMkLst>
            <pc:docMk/>
            <pc:sldMk cId="2594811702" sldId="262"/>
            <ac:spMk id="10" creationId="{E91AEDCD-7F71-E09D-ABA3-C0DA232BBE9A}"/>
          </ac:spMkLst>
        </pc:spChg>
        <pc:spChg chg="add mod">
          <ac:chgData name="Zhou, Zeyu" userId="810561a9-0bed-40d3-bf81-4ab1f5fef778" providerId="ADAL" clId="{8605F7FD-DA85-5F45-AF6E-B70324A2597E}" dt="2023-08-18T14:13:26.341" v="1979" actId="1076"/>
          <ac:spMkLst>
            <pc:docMk/>
            <pc:sldMk cId="2594811702" sldId="262"/>
            <ac:spMk id="11" creationId="{24AC8991-966B-49E3-108F-A570AF7B1025}"/>
          </ac:spMkLst>
        </pc:spChg>
        <pc:spChg chg="add mod">
          <ac:chgData name="Zhou, Zeyu" userId="810561a9-0bed-40d3-bf81-4ab1f5fef778" providerId="ADAL" clId="{8605F7FD-DA85-5F45-AF6E-B70324A2597E}" dt="2023-08-18T14:13:26.341" v="1979" actId="1076"/>
          <ac:spMkLst>
            <pc:docMk/>
            <pc:sldMk cId="2594811702" sldId="262"/>
            <ac:spMk id="12" creationId="{C836B59E-6D5B-A06A-92CE-0E1F88616777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13" creationId="{DB746FB4-5860-0F6B-5050-BBA33FE083AA}"/>
          </ac:spMkLst>
        </pc:spChg>
        <pc:spChg chg="add mod">
          <ac:chgData name="Zhou, Zeyu" userId="810561a9-0bed-40d3-bf81-4ab1f5fef778" providerId="ADAL" clId="{8605F7FD-DA85-5F45-AF6E-B70324A2597E}" dt="2023-08-18T14:14:58.365" v="2002" actId="207"/>
          <ac:spMkLst>
            <pc:docMk/>
            <pc:sldMk cId="2594811702" sldId="262"/>
            <ac:spMk id="14" creationId="{091EEA13-6CCD-45A5-B2E3-7E45AE3E8028}"/>
          </ac:spMkLst>
        </pc:spChg>
        <pc:spChg chg="add mod">
          <ac:chgData name="Zhou, Zeyu" userId="810561a9-0bed-40d3-bf81-4ab1f5fef778" providerId="ADAL" clId="{8605F7FD-DA85-5F45-AF6E-B70324A2597E}" dt="2023-08-18T14:24:12.841" v="2042" actId="400"/>
          <ac:spMkLst>
            <pc:docMk/>
            <pc:sldMk cId="2594811702" sldId="262"/>
            <ac:spMk id="15" creationId="{2B3FE67F-DB31-1653-9ADA-0A5410FEF933}"/>
          </ac:spMkLst>
        </pc:spChg>
        <pc:spChg chg="add mod">
          <ac:chgData name="Zhou, Zeyu" userId="810561a9-0bed-40d3-bf81-4ab1f5fef778" providerId="ADAL" clId="{8605F7FD-DA85-5F45-AF6E-B70324A2597E}" dt="2023-08-18T14:15:50.651" v="2021" actId="1076"/>
          <ac:spMkLst>
            <pc:docMk/>
            <pc:sldMk cId="2594811702" sldId="262"/>
            <ac:spMk id="16" creationId="{61FE821F-2EF3-2329-9E66-79E25943C225}"/>
          </ac:spMkLst>
        </pc:spChg>
        <pc:spChg chg="del">
          <ac:chgData name="Zhou, Zeyu" userId="810561a9-0bed-40d3-bf81-4ab1f5fef778" providerId="ADAL" clId="{8605F7FD-DA85-5F45-AF6E-B70324A2597E}" dt="2023-08-18T13:54:27.606" v="1610" actId="478"/>
          <ac:spMkLst>
            <pc:docMk/>
            <pc:sldMk cId="2594811702" sldId="262"/>
            <ac:spMk id="17" creationId="{81D13AD6-0AE9-F541-64DD-BE381E01EEDD}"/>
          </ac:spMkLst>
        </pc:spChg>
        <pc:spChg chg="add mod">
          <ac:chgData name="Zhou, Zeyu" userId="810561a9-0bed-40d3-bf81-4ab1f5fef778" providerId="ADAL" clId="{8605F7FD-DA85-5F45-AF6E-B70324A2597E}" dt="2023-08-18T14:16:05.488" v="2024" actId="1076"/>
          <ac:spMkLst>
            <pc:docMk/>
            <pc:sldMk cId="2594811702" sldId="262"/>
            <ac:spMk id="18" creationId="{9722EA4F-4E3B-F8AF-79D3-1586D95F16F6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19" creationId="{BDD75B20-1434-43CF-13F0-83D3BC6BB25B}"/>
          </ac:spMkLst>
        </pc:spChg>
        <pc:spChg chg="add mod">
          <ac:chgData name="Zhou, Zeyu" userId="810561a9-0bed-40d3-bf81-4ab1f5fef778" providerId="ADAL" clId="{8605F7FD-DA85-5F45-AF6E-B70324A2597E}" dt="2023-08-18T14:16:28.828" v="2035" actId="1076"/>
          <ac:spMkLst>
            <pc:docMk/>
            <pc:sldMk cId="2594811702" sldId="262"/>
            <ac:spMk id="22" creationId="{65176399-2DE1-1BFD-1EFE-2979E76075F9}"/>
          </ac:spMkLst>
        </pc:spChg>
        <pc:spChg chg="add mod">
          <ac:chgData name="Zhou, Zeyu" userId="810561a9-0bed-40d3-bf81-4ab1f5fef778" providerId="ADAL" clId="{8605F7FD-DA85-5F45-AF6E-B70324A2597E}" dt="2023-08-18T14:26:10.016" v="2091" actId="20577"/>
          <ac:spMkLst>
            <pc:docMk/>
            <pc:sldMk cId="2594811702" sldId="262"/>
            <ac:spMk id="23" creationId="{2CECDC25-4EF2-F61F-D4CC-4A01503DC832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27" creationId="{A00216C0-61A1-CCCA-B4CB-71DEC551CEB4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28" creationId="{9D63E463-BE87-F0E4-7CED-BBDFD9F8D00B}"/>
          </ac:spMkLst>
        </pc:spChg>
        <pc:spChg chg="add mod">
          <ac:chgData name="Zhou, Zeyu" userId="810561a9-0bed-40d3-bf81-4ab1f5fef778" providerId="ADAL" clId="{8605F7FD-DA85-5F45-AF6E-B70324A2597E}" dt="2023-08-18T14:27:15.288" v="2109" actId="1076"/>
          <ac:spMkLst>
            <pc:docMk/>
            <pc:sldMk cId="2594811702" sldId="262"/>
            <ac:spMk id="30" creationId="{A97AFCEF-9813-2B34-490C-3429BB2B0B53}"/>
          </ac:spMkLst>
        </pc:spChg>
        <pc:spChg chg="add del mod">
          <ac:chgData name="Zhou, Zeyu" userId="810561a9-0bed-40d3-bf81-4ab1f5fef778" providerId="ADAL" clId="{8605F7FD-DA85-5F45-AF6E-B70324A2597E}" dt="2023-08-18T14:27:18.479" v="2111"/>
          <ac:spMkLst>
            <pc:docMk/>
            <pc:sldMk cId="2594811702" sldId="262"/>
            <ac:spMk id="31" creationId="{EFB4966C-5AC1-3A5E-8BC4-9691F5C697A1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2" creationId="{6331D1E8-EC57-70A0-48F5-8796B7F56669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3" creationId="{A432ABB2-03C6-5964-C8C8-EB21B10CA03E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4" creationId="{7C8CCECE-6E5B-191F-1389-4F4D322BCDCC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5" creationId="{B2403CFB-BAFF-6CFE-0FE5-E392879EB93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6" creationId="{5A5828AD-F3A5-A1C3-0644-703932BA776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7" creationId="{9E431EE6-F8EE-41C8-54C8-43D87792E103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8" creationId="{934F03C8-BBAE-78A4-596E-622CA6CCF21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9" creationId="{55B1F2A3-BA58-CAE9-FFCC-6B015DA122A7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42" creationId="{1F31CA97-DA92-8706-0611-BAD44D0D459F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46" creationId="{2A0E723A-40D3-A3E4-AD4A-72219B726506}"/>
          </ac:spMkLst>
        </pc:spChg>
        <pc:spChg chg="add mod">
          <ac:chgData name="Zhou, Zeyu" userId="810561a9-0bed-40d3-bf81-4ab1f5fef778" providerId="ADAL" clId="{8605F7FD-DA85-5F45-AF6E-B70324A2597E}" dt="2023-08-18T14:27:53.886" v="2121" actId="20577"/>
          <ac:spMkLst>
            <pc:docMk/>
            <pc:sldMk cId="2594811702" sldId="262"/>
            <ac:spMk id="47" creationId="{71E005E2-F51E-5AE0-02AB-AE36D5FE8C7F}"/>
          </ac:spMkLst>
        </pc:spChg>
        <pc:spChg chg="add mod">
          <ac:chgData name="Zhou, Zeyu" userId="810561a9-0bed-40d3-bf81-4ab1f5fef778" providerId="ADAL" clId="{8605F7FD-DA85-5F45-AF6E-B70324A2597E}" dt="2023-08-18T14:31:41.307" v="2256" actId="1076"/>
          <ac:spMkLst>
            <pc:docMk/>
            <pc:sldMk cId="2594811702" sldId="262"/>
            <ac:spMk id="48" creationId="{9B79B63E-EEB1-E014-FFE2-91F82796EC49}"/>
          </ac:spMkLst>
        </pc:spChg>
        <pc:spChg chg="add mod">
          <ac:chgData name="Zhou, Zeyu" userId="810561a9-0bed-40d3-bf81-4ab1f5fef778" providerId="ADAL" clId="{8605F7FD-DA85-5F45-AF6E-B70324A2597E}" dt="2023-08-18T14:31:41.307" v="2256" actId="1076"/>
          <ac:spMkLst>
            <pc:docMk/>
            <pc:sldMk cId="2594811702" sldId="262"/>
            <ac:spMk id="53" creationId="{63D68480-7F90-C87C-958B-3B941C15B2D7}"/>
          </ac:spMkLst>
        </pc:spChg>
        <pc:spChg chg="add mod">
          <ac:chgData name="Zhou, Zeyu" userId="810561a9-0bed-40d3-bf81-4ab1f5fef778" providerId="ADAL" clId="{8605F7FD-DA85-5F45-AF6E-B70324A2597E}" dt="2023-08-18T14:31:44.712" v="2257" actId="1076"/>
          <ac:spMkLst>
            <pc:docMk/>
            <pc:sldMk cId="2594811702" sldId="262"/>
            <ac:spMk id="57" creationId="{A22FD16A-D40F-4C5C-1DB3-98FC3091232C}"/>
          </ac:spMkLst>
        </pc:spChg>
        <pc:spChg chg="add mod">
          <ac:chgData name="Zhou, Zeyu" userId="810561a9-0bed-40d3-bf81-4ab1f5fef778" providerId="ADAL" clId="{8605F7FD-DA85-5F45-AF6E-B70324A2597E}" dt="2023-08-18T14:34:22.749" v="2375" actId="1076"/>
          <ac:spMkLst>
            <pc:docMk/>
            <pc:sldMk cId="2594811702" sldId="262"/>
            <ac:spMk id="58" creationId="{5927BB3E-A9DE-2D71-A54C-BC2B569EDB34}"/>
          </ac:spMkLst>
        </pc:spChg>
        <pc:spChg chg="add mod">
          <ac:chgData name="Zhou, Zeyu" userId="810561a9-0bed-40d3-bf81-4ab1f5fef778" providerId="ADAL" clId="{8605F7FD-DA85-5F45-AF6E-B70324A2597E}" dt="2023-08-18T14:36:07.691" v="2462" actId="1076"/>
          <ac:spMkLst>
            <pc:docMk/>
            <pc:sldMk cId="2594811702" sldId="262"/>
            <ac:spMk id="59" creationId="{F7E8820A-3D8E-8A37-4EFD-7EBE85B4FE50}"/>
          </ac:spMkLst>
        </pc:spChg>
        <pc:picChg chg="add mod">
          <ac:chgData name="Zhou, Zeyu" userId="810561a9-0bed-40d3-bf81-4ab1f5fef778" providerId="ADAL" clId="{8605F7FD-DA85-5F45-AF6E-B70324A2597E}" dt="2023-08-18T13:58:25.491" v="1677" actId="1076"/>
          <ac:picMkLst>
            <pc:docMk/>
            <pc:sldMk cId="2594811702" sldId="262"/>
            <ac:picMk id="4" creationId="{3160093F-0960-1221-6A3A-A278D42B1E6D}"/>
          </ac:picMkLst>
        </pc:picChg>
        <pc:picChg chg="del">
          <ac:chgData name="Zhou, Zeyu" userId="810561a9-0bed-40d3-bf81-4ab1f5fef778" providerId="ADAL" clId="{8605F7FD-DA85-5F45-AF6E-B70324A2597E}" dt="2023-08-18T13:54:23.337" v="1609" actId="478"/>
          <ac:picMkLst>
            <pc:docMk/>
            <pc:sldMk cId="2594811702" sldId="262"/>
            <ac:picMk id="44" creationId="{EFFA388F-F82F-1D08-6B7B-E309CA4AE516}"/>
          </ac:picMkLst>
        </pc:picChg>
        <pc:picChg chg="add mod">
          <ac:chgData name="Zhou, Zeyu" userId="810561a9-0bed-40d3-bf81-4ab1f5fef778" providerId="ADAL" clId="{8605F7FD-DA85-5F45-AF6E-B70324A2597E}" dt="2023-08-18T13:58:22.261" v="1674" actId="14100"/>
          <ac:picMkLst>
            <pc:docMk/>
            <pc:sldMk cId="2594811702" sldId="262"/>
            <ac:picMk id="1026" creationId="{4233F0BA-DF10-01A5-C771-EBE88AA54C00}"/>
          </ac:picMkLst>
        </pc:picChg>
        <pc:picChg chg="add mod">
          <ac:chgData name="Zhou, Zeyu" userId="810561a9-0bed-40d3-bf81-4ab1f5fef778" providerId="ADAL" clId="{8605F7FD-DA85-5F45-AF6E-B70324A2597E}" dt="2023-08-18T14:25:19.304" v="2048" actId="1076"/>
          <ac:picMkLst>
            <pc:docMk/>
            <pc:sldMk cId="2594811702" sldId="262"/>
            <ac:picMk id="1028" creationId="{6C8D2A95-9694-D36D-1BF9-307FE0408338}"/>
          </ac:picMkLst>
        </pc:pic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20" creationId="{6E598AD4-0069-22F8-B43C-6B5E6E98F425}"/>
          </ac:cxnSpMkLst>
        </pc:cxn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8605F7FD-DA85-5F45-AF6E-B70324A2597E}" dt="2023-08-18T14:27:02.058" v="2104" actId="692"/>
          <ac:cxnSpMkLst>
            <pc:docMk/>
            <pc:sldMk cId="2594811702" sldId="262"/>
            <ac:cxnSpMk id="25" creationId="{D3ACC0EA-90F5-2F42-0BDE-88A393BACBAE}"/>
          </ac:cxnSpMkLst>
        </pc:cxnChg>
        <pc:cxnChg chg="add mod">
          <ac:chgData name="Zhou, Zeyu" userId="810561a9-0bed-40d3-bf81-4ab1f5fef778" providerId="ADAL" clId="{8605F7FD-DA85-5F45-AF6E-B70324A2597E}" dt="2023-08-18T14:27:47.649" v="2116" actId="14100"/>
          <ac:cxnSpMkLst>
            <pc:docMk/>
            <pc:sldMk cId="2594811702" sldId="262"/>
            <ac:cxnSpMk id="40" creationId="{9F74A335-D2E5-0992-12FE-6FDCD22DC9CF}"/>
          </ac:cxnSpMkLst>
        </pc:cxn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41" creationId="{E2D84000-D5A4-4B7B-6E67-B95DD7DA49B1}"/>
          </ac:cxnSpMkLst>
        </pc:cxnChg>
        <pc:cxnChg chg="add mod">
          <ac:chgData name="Zhou, Zeyu" userId="810561a9-0bed-40d3-bf81-4ab1f5fef778" providerId="ADAL" clId="{8605F7FD-DA85-5F45-AF6E-B70324A2597E}" dt="2023-08-18T14:31:41.307" v="2256" actId="1076"/>
          <ac:cxnSpMkLst>
            <pc:docMk/>
            <pc:sldMk cId="2594811702" sldId="262"/>
            <ac:cxnSpMk id="49" creationId="{32ABCF9F-A145-674A-DF92-D1E90DDA1D9A}"/>
          </ac:cxnSpMkLst>
        </pc:cxnChg>
        <pc:cxnChg chg="add mod">
          <ac:chgData name="Zhou, Zeyu" userId="810561a9-0bed-40d3-bf81-4ab1f5fef778" providerId="ADAL" clId="{8605F7FD-DA85-5F45-AF6E-B70324A2597E}" dt="2023-08-18T14:31:41.307" v="2256" actId="1076"/>
          <ac:cxnSpMkLst>
            <pc:docMk/>
            <pc:sldMk cId="2594811702" sldId="262"/>
            <ac:cxnSpMk id="54" creationId="{187B14CE-5AD0-81AB-5E71-9DCE3187830E}"/>
          </ac:cxnSpMkLst>
        </pc:cxnChg>
      </pc:sldChg>
      <pc:sldChg chg="addSp delSp modSp add mod">
        <pc:chgData name="Zhou, Zeyu" userId="810561a9-0bed-40d3-bf81-4ab1f5fef778" providerId="ADAL" clId="{8605F7FD-DA85-5F45-AF6E-B70324A2597E}" dt="2023-08-18T15:00:39.729" v="2914" actId="20577"/>
        <pc:sldMkLst>
          <pc:docMk/>
          <pc:sldMk cId="1961685347" sldId="263"/>
        </pc:sldMkLst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" creationId="{36CCCD4F-3067-4A6E-73B2-10F51D6850B1}"/>
          </ac:spMkLst>
        </pc:spChg>
        <pc:spChg chg="mod">
          <ac:chgData name="Zhou, Zeyu" userId="810561a9-0bed-40d3-bf81-4ab1f5fef778" providerId="ADAL" clId="{8605F7FD-DA85-5F45-AF6E-B70324A2597E}" dt="2023-08-18T15:00:04.803" v="2893" actId="20577"/>
          <ac:spMkLst>
            <pc:docMk/>
            <pc:sldMk cId="1961685347" sldId="263"/>
            <ac:spMk id="3" creationId="{5C2C24E8-9FAB-C486-DF36-35BA764D3AD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" creationId="{C98231EA-600E-11D8-98AC-1C9C9E017E9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6" creationId="{24B74EE8-8650-2A1F-DA3B-028A82C0A55E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7" creationId="{9333FDD0-2C3F-32A2-D6DA-43ACCCABD1E8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8" creationId="{9122365E-B60D-E428-3C29-CB4C7FCE8324}"/>
          </ac:spMkLst>
        </pc:spChg>
        <pc:spChg chg="del">
          <ac:chgData name="Zhou, Zeyu" userId="810561a9-0bed-40d3-bf81-4ab1f5fef778" providerId="ADAL" clId="{8605F7FD-DA85-5F45-AF6E-B70324A2597E}" dt="2023-08-18T14:36:22.851" v="2465" actId="478"/>
          <ac:spMkLst>
            <pc:docMk/>
            <pc:sldMk cId="1961685347" sldId="263"/>
            <ac:spMk id="9" creationId="{6D43E1B8-B30E-F2DD-556E-E064355C76A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0" creationId="{E91AEDCD-7F71-E09D-ABA3-C0DA232BBE9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1" creationId="{24AC8991-966B-49E3-108F-A570AF7B1025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2" creationId="{C836B59E-6D5B-A06A-92CE-0E1F88616777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3" creationId="{A0EA1EFB-83AB-3A8E-AC8F-3270EC46616B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4" creationId="{091EEA13-6CCD-45A5-B2E3-7E45AE3E8028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5" creationId="{2B3FE67F-DB31-1653-9ADA-0A5410FEF933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6" creationId="{61FE821F-2EF3-2329-9E66-79E25943C225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7" creationId="{5C53543B-6D71-FD3A-3443-C73CDE22EF96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8" creationId="{9722EA4F-4E3B-F8AF-79D3-1586D95F16F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9" creationId="{2EBCDA86-75DD-4318-04BF-7A3859DE74D8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1" creationId="{2FD6FBC1-B768-39D2-D762-717449173F3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22" creationId="{65176399-2DE1-1BFD-1EFE-2979E76075F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23" creationId="{2CECDC25-4EF2-F61F-D4CC-4A01503DC832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4" creationId="{3AD4E96D-DA73-C55B-ACC7-B8753999A47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6" creationId="{C8218345-6764-A029-1B7B-6A8DE7DFDA6B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7" creationId="{280D33C0-A0F6-6F3E-20BC-64DF99D1A858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8" creationId="{0BD7C538-03C9-AF5F-1809-EE36893B0C1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9" creationId="{C3508EAE-2C77-76D3-A292-1F03449E0A24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30" creationId="{A97AFCEF-9813-2B34-490C-3429BB2B0B53}"/>
          </ac:spMkLst>
        </pc:spChg>
        <pc:spChg chg="add mod">
          <ac:chgData name="Zhou, Zeyu" userId="810561a9-0bed-40d3-bf81-4ab1f5fef778" providerId="ADAL" clId="{8605F7FD-DA85-5F45-AF6E-B70324A2597E}" dt="2023-08-18T15:00:39.729" v="2914" actId="20577"/>
          <ac:spMkLst>
            <pc:docMk/>
            <pc:sldMk cId="1961685347" sldId="263"/>
            <ac:spMk id="31" creationId="{0A46F022-C461-5271-4E1F-10ED27361AB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47" creationId="{71E005E2-F51E-5AE0-02AB-AE36D5FE8C7F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48" creationId="{9B79B63E-EEB1-E014-FFE2-91F82796EC4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3" creationId="{63D68480-7F90-C87C-958B-3B941C15B2D7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7" creationId="{A22FD16A-D40F-4C5C-1DB3-98FC3091232C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8" creationId="{5927BB3E-A9DE-2D71-A54C-BC2B569EDB34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9" creationId="{F7E8820A-3D8E-8A37-4EFD-7EBE85B4FE50}"/>
          </ac:spMkLst>
        </pc:sp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4" creationId="{3160093F-0960-1221-6A3A-A278D42B1E6D}"/>
          </ac:picMkLst>
        </pc:pic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1026" creationId="{4233F0BA-DF10-01A5-C771-EBE88AA54C00}"/>
          </ac:picMkLst>
        </pc:pic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1028" creationId="{6C8D2A95-9694-D36D-1BF9-307FE0408338}"/>
          </ac:picMkLst>
        </pc:pic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25" creationId="{D3ACC0EA-90F5-2F42-0BDE-88A393BACBAE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40" creationId="{9F74A335-D2E5-0992-12FE-6FDCD22DC9CF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49" creationId="{32ABCF9F-A145-674A-DF92-D1E90DDA1D9A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54" creationId="{187B14CE-5AD0-81AB-5E71-9DCE3187830E}"/>
          </ac:cxnSpMkLst>
        </pc:cxnChg>
      </pc:sldChg>
    </pc:docChg>
  </pc:docChgLst>
  <pc:docChgLst>
    <pc:chgData name="Zhou, Zeyu" userId="810561a9-0bed-40d3-bf81-4ab1f5fef778" providerId="ADAL" clId="{BA4EE734-B409-E945-B5F6-771B731716E5}"/>
    <pc:docChg chg="custSel addSld delSld modSld sldOrd">
      <pc:chgData name="Zhou, Zeyu" userId="810561a9-0bed-40d3-bf81-4ab1f5fef778" providerId="ADAL" clId="{BA4EE734-B409-E945-B5F6-771B731716E5}" dt="2023-09-22T16:30:25.882" v="1114" actId="478"/>
      <pc:docMkLst>
        <pc:docMk/>
      </pc:docMkLst>
      <pc:sldChg chg="modSp mod">
        <pc:chgData name="Zhou, Zeyu" userId="810561a9-0bed-40d3-bf81-4ab1f5fef778" providerId="ADAL" clId="{BA4EE734-B409-E945-B5F6-771B731716E5}" dt="2023-09-22T16:28:35.213" v="1111" actId="20577"/>
        <pc:sldMkLst>
          <pc:docMk/>
          <pc:sldMk cId="625739894" sldId="258"/>
        </pc:sldMkLst>
        <pc:spChg chg="mod">
          <ac:chgData name="Zhou, Zeyu" userId="810561a9-0bed-40d3-bf81-4ab1f5fef778" providerId="ADAL" clId="{BA4EE734-B409-E945-B5F6-771B731716E5}" dt="2023-09-22T15:41:02.254" v="30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BA4EE734-B409-E945-B5F6-771B731716E5}" dt="2023-09-22T16:28:35.213" v="1111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addSp delSp modSp add mod">
        <pc:chgData name="Zhou, Zeyu" userId="810561a9-0bed-40d3-bf81-4ab1f5fef778" providerId="ADAL" clId="{BA4EE734-B409-E945-B5F6-771B731716E5}" dt="2023-09-22T16:10:24.197" v="673" actId="478"/>
        <pc:sldMkLst>
          <pc:docMk/>
          <pc:sldMk cId="1953598586" sldId="272"/>
        </pc:sldMkLst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" creationId="{B637D4A7-1BB4-C0DB-A782-934185EE53D8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" creationId="{71CBF421-2A13-4809-3CA3-579645F0FFA2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4" creationId="{BF9EADFB-88D8-7A50-963D-DF54F7B573F0}"/>
          </ac:spMkLst>
        </pc:spChg>
        <pc:spChg chg="del mod">
          <ac:chgData name="Zhou, Zeyu" userId="810561a9-0bed-40d3-bf81-4ab1f5fef778" providerId="ADAL" clId="{BA4EE734-B409-E945-B5F6-771B731716E5}" dt="2023-09-22T15:46:30.164" v="141" actId="478"/>
          <ac:spMkLst>
            <pc:docMk/>
            <pc:sldMk cId="1953598586" sldId="272"/>
            <ac:spMk id="5" creationId="{E192289A-655C-EF4A-ABAB-3EB3053D75BD}"/>
          </ac:spMkLst>
        </pc:spChg>
        <pc:spChg chg="del mod">
          <ac:chgData name="Zhou, Zeyu" userId="810561a9-0bed-40d3-bf81-4ab1f5fef778" providerId="ADAL" clId="{BA4EE734-B409-E945-B5F6-771B731716E5}" dt="2023-09-22T15:49:54.079" v="225" actId="478"/>
          <ac:spMkLst>
            <pc:docMk/>
            <pc:sldMk cId="1953598586" sldId="272"/>
            <ac:spMk id="6" creationId="{6671C26B-95E5-2BF7-9A70-5EA3D88DE090}"/>
          </ac:spMkLst>
        </pc:spChg>
        <pc:spChg chg="del mod">
          <ac:chgData name="Zhou, Zeyu" userId="810561a9-0bed-40d3-bf81-4ab1f5fef778" providerId="ADAL" clId="{BA4EE734-B409-E945-B5F6-771B731716E5}" dt="2023-09-22T15:46:32.798" v="142" actId="478"/>
          <ac:spMkLst>
            <pc:docMk/>
            <pc:sldMk cId="1953598586" sldId="272"/>
            <ac:spMk id="7" creationId="{E7957DE9-F8A2-A710-7BAA-1936862366BD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8" creationId="{DABEBB3D-88EB-04AB-C891-101CF775456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9" creationId="{254B1646-C326-42A4-EB79-8F436966434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2" creationId="{16E8C35F-397B-CCE6-BDBD-4B2406E5D482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3" creationId="{DB746FB4-5860-0F6B-5050-BBA33FE083AA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4" creationId="{A4070DD4-7869-10D8-1CDA-3841C168EA0E}"/>
          </ac:spMkLst>
        </pc:spChg>
        <pc:spChg chg="del mod">
          <ac:chgData name="Zhou, Zeyu" userId="810561a9-0bed-40d3-bf81-4ab1f5fef778" providerId="ADAL" clId="{BA4EE734-B409-E945-B5F6-771B731716E5}" dt="2023-09-22T15:49:54.079" v="225" actId="478"/>
          <ac:spMkLst>
            <pc:docMk/>
            <pc:sldMk cId="1953598586" sldId="272"/>
            <ac:spMk id="15" creationId="{B7C0D55F-3BFE-DD33-4C73-8165195894A6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6" creationId="{829F077D-7239-1CA8-76A5-E542F1AAFBD8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7" creationId="{81D13AD6-0AE9-F541-64DD-BE381E01EEDD}"/>
          </ac:spMkLst>
        </pc:spChg>
        <pc:spChg chg="del mod">
          <ac:chgData name="Zhou, Zeyu" userId="810561a9-0bed-40d3-bf81-4ab1f5fef778" providerId="ADAL" clId="{BA4EE734-B409-E945-B5F6-771B731716E5}" dt="2023-09-22T15:46:27.660" v="140" actId="478"/>
          <ac:spMkLst>
            <pc:docMk/>
            <pc:sldMk cId="1953598586" sldId="272"/>
            <ac:spMk id="18" creationId="{DF240BBC-0B65-DEC1-D1D1-23AF36932437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9" creationId="{BDD75B20-1434-43CF-13F0-83D3BC6BB25B}"/>
          </ac:spMkLst>
        </pc:spChg>
        <pc:spChg chg="del mod">
          <ac:chgData name="Zhou, Zeyu" userId="810561a9-0bed-40d3-bf81-4ab1f5fef778" providerId="ADAL" clId="{BA4EE734-B409-E945-B5F6-771B731716E5}" dt="2023-09-22T15:46:32.798" v="142" actId="478"/>
          <ac:spMkLst>
            <pc:docMk/>
            <pc:sldMk cId="1953598586" sldId="272"/>
            <ac:spMk id="22" creationId="{ABE859EA-2978-43EF-0BFE-4E8DB6A78489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3" creationId="{9A73932E-DFED-C60C-73A7-D6D46F1013E4}"/>
          </ac:spMkLst>
        </pc:spChg>
        <pc:spChg chg="add mod">
          <ac:chgData name="Zhou, Zeyu" userId="810561a9-0bed-40d3-bf81-4ab1f5fef778" providerId="ADAL" clId="{BA4EE734-B409-E945-B5F6-771B731716E5}" dt="2023-09-22T16:09:47.582" v="666" actId="14100"/>
          <ac:spMkLst>
            <pc:docMk/>
            <pc:sldMk cId="1953598586" sldId="272"/>
            <ac:spMk id="24" creationId="{02BE29F5-6F3B-320A-F89E-60D07F2DCD7B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5" creationId="{6B521415-7019-C362-988E-77291AAB33D6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6" creationId="{6D48F15C-89C4-8FB0-247D-F6440B5B5FA6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7" creationId="{A00216C0-61A1-CCCA-B4CB-71DEC551CEB4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0" creationId="{A3AFFB45-F352-A51C-4494-6FB5995D5F8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1" creationId="{7A86CC4E-B3F1-4AF4-5065-8F372BA4B7F2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2" creationId="{591F6982-BE7C-9CBE-60D7-18F21D184A55}"/>
          </ac:spMkLst>
        </pc:spChg>
        <pc:spChg chg="mod">
          <ac:chgData name="Zhou, Zeyu" userId="810561a9-0bed-40d3-bf81-4ab1f5fef778" providerId="ADAL" clId="{BA4EE734-B409-E945-B5F6-771B731716E5}" dt="2023-09-22T16:09:59.918" v="669" actId="1076"/>
          <ac:spMkLst>
            <pc:docMk/>
            <pc:sldMk cId="1953598586" sldId="272"/>
            <ac:spMk id="33" creationId="{BD65417A-B00C-24E1-C886-D832E4A10ECC}"/>
          </ac:spMkLst>
        </pc:spChg>
        <pc:spChg chg="mod">
          <ac:chgData name="Zhou, Zeyu" userId="810561a9-0bed-40d3-bf81-4ab1f5fef778" providerId="ADAL" clId="{BA4EE734-B409-E945-B5F6-771B731716E5}" dt="2023-09-22T15:49:40.021" v="224" actId="1076"/>
          <ac:spMkLst>
            <pc:docMk/>
            <pc:sldMk cId="1953598586" sldId="272"/>
            <ac:spMk id="34" creationId="{2038DA30-8D30-2AD0-BD40-E2A9915D799F}"/>
          </ac:spMkLst>
        </pc:spChg>
        <pc:spChg chg="del mod">
          <ac:chgData name="Zhou, Zeyu" userId="810561a9-0bed-40d3-bf81-4ab1f5fef778" providerId="ADAL" clId="{BA4EE734-B409-E945-B5F6-771B731716E5}" dt="2023-09-22T15:49:54.079" v="225" actId="478"/>
          <ac:spMkLst>
            <pc:docMk/>
            <pc:sldMk cId="1953598586" sldId="272"/>
            <ac:spMk id="35" creationId="{990F0653-6232-F9BE-A351-B51032B6F35D}"/>
          </ac:spMkLst>
        </pc:spChg>
        <pc:spChg chg="mod">
          <ac:chgData name="Zhou, Zeyu" userId="810561a9-0bed-40d3-bf81-4ab1f5fef778" providerId="ADAL" clId="{BA4EE734-B409-E945-B5F6-771B731716E5}" dt="2023-09-22T16:09:43.005" v="664" actId="1076"/>
          <ac:spMkLst>
            <pc:docMk/>
            <pc:sldMk cId="1953598586" sldId="272"/>
            <ac:spMk id="36" creationId="{7997DE33-6380-359F-DFFC-E29AC9467E99}"/>
          </ac:spMkLst>
        </pc:spChg>
        <pc:spChg chg="mod">
          <ac:chgData name="Zhou, Zeyu" userId="810561a9-0bed-40d3-bf81-4ab1f5fef778" providerId="ADAL" clId="{BA4EE734-B409-E945-B5F6-771B731716E5}" dt="2023-09-22T16:09:52.103" v="667" actId="1076"/>
          <ac:spMkLst>
            <pc:docMk/>
            <pc:sldMk cId="1953598586" sldId="272"/>
            <ac:spMk id="37" creationId="{703DC92A-2714-B113-3C29-98926FDDA21D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38" creationId="{5E0287A6-1162-4188-11E5-4B2C0D2CD6F5}"/>
          </ac:spMkLst>
        </pc:spChg>
        <pc:spChg chg="mod">
          <ac:chgData name="Zhou, Zeyu" userId="810561a9-0bed-40d3-bf81-4ab1f5fef778" providerId="ADAL" clId="{BA4EE734-B409-E945-B5F6-771B731716E5}" dt="2023-09-22T16:09:56.150" v="668" actId="1076"/>
          <ac:spMkLst>
            <pc:docMk/>
            <pc:sldMk cId="1953598586" sldId="272"/>
            <ac:spMk id="39" creationId="{3ED2D8DE-0ADA-50B3-7368-520676BBC48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40" creationId="{1EB61D7B-A275-4029-61FB-C5720DBF1525}"/>
          </ac:spMkLst>
        </pc:spChg>
        <pc:spChg chg="add del mod">
          <ac:chgData name="Zhou, Zeyu" userId="810561a9-0bed-40d3-bf81-4ab1f5fef778" providerId="ADAL" clId="{BA4EE734-B409-E945-B5F6-771B731716E5}" dt="2023-09-22T15:55:39.130" v="333"/>
          <ac:spMkLst>
            <pc:docMk/>
            <pc:sldMk cId="1953598586" sldId="272"/>
            <ac:spMk id="41" creationId="{F7C94FFF-D8A0-57EC-3D68-012A2B8018AD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3" creationId="{0C276F4B-94B3-13EF-6FBC-785AB01D979C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5" creationId="{48A9A471-4778-6AFF-D855-440E9DCEA275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6" creationId="{F01D866A-E6D7-F0F9-86BE-2E7595964F65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7" creationId="{E583B4E6-F7D5-4502-09D5-C53EF204A5DE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8" creationId="{68A382A2-0E39-27D7-B0E8-93F0C39D76AA}"/>
          </ac:spMkLst>
        </pc:spChg>
        <pc:spChg chg="add mod">
          <ac:chgData name="Zhou, Zeyu" userId="810561a9-0bed-40d3-bf81-4ab1f5fef778" providerId="ADAL" clId="{BA4EE734-B409-E945-B5F6-771B731716E5}" dt="2023-09-22T16:10:16.449" v="671" actId="14100"/>
          <ac:spMkLst>
            <pc:docMk/>
            <pc:sldMk cId="1953598586" sldId="272"/>
            <ac:spMk id="49" creationId="{787AF9FE-2271-5D98-4151-7831083D17F0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50" creationId="{94DD37B2-44C2-534D-CFE8-C28947EE15E7}"/>
          </ac:spMkLst>
        </pc:spChg>
        <pc:spChg chg="add del mod">
          <ac:chgData name="Zhou, Zeyu" userId="810561a9-0bed-40d3-bf81-4ab1f5fef778" providerId="ADAL" clId="{BA4EE734-B409-E945-B5F6-771B731716E5}" dt="2023-09-22T16:01:55.350" v="493" actId="478"/>
          <ac:spMkLst>
            <pc:docMk/>
            <pc:sldMk cId="1953598586" sldId="272"/>
            <ac:spMk id="51" creationId="{14CCE616-6957-A90F-ABF3-2073398E7205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52" creationId="{27B087C2-2502-25A4-F5C7-BAC4B135D3BF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62" creationId="{CFE577A9-B047-DA9F-5CD9-B5D02BC6B179}"/>
          </ac:spMkLst>
        </pc:sp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10" creationId="{03DE32FF-A6E3-70E9-047F-1A978DB84204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11" creationId="{9C57E3DD-A2EC-3034-63A4-18FBF5F8A617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0" creationId="{6E598AD4-0069-22F8-B43C-6B5E6E98F425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1" creationId="{3E1677B3-56E9-DD6E-D5D0-DA1F64ABA7DE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8" creationId="{064300A1-48A3-D9B0-80D3-9707E33D6947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9" creationId="{CEFF419C-5136-F304-25BD-98EAEA58D7FD}"/>
          </ac:cxnSpMkLst>
        </pc:cxnChg>
        <pc:cxnChg chg="add del mod">
          <ac:chgData name="Zhou, Zeyu" userId="810561a9-0bed-40d3-bf81-4ab1f5fef778" providerId="ADAL" clId="{BA4EE734-B409-E945-B5F6-771B731716E5}" dt="2023-09-22T16:10:24.197" v="673" actId="478"/>
          <ac:cxnSpMkLst>
            <pc:docMk/>
            <pc:sldMk cId="1953598586" sldId="272"/>
            <ac:cxnSpMk id="54" creationId="{6AAB2C0F-18A5-6351-881B-D0E9636FACCC}"/>
          </ac:cxnSpMkLst>
        </pc:cxnChg>
        <pc:cxnChg chg="add del mod">
          <ac:chgData name="Zhou, Zeyu" userId="810561a9-0bed-40d3-bf81-4ab1f5fef778" providerId="ADAL" clId="{BA4EE734-B409-E945-B5F6-771B731716E5}" dt="2023-09-22T16:10:24.197" v="673" actId="478"/>
          <ac:cxnSpMkLst>
            <pc:docMk/>
            <pc:sldMk cId="1953598586" sldId="272"/>
            <ac:cxnSpMk id="63" creationId="{C187B863-EB32-C0B8-2A9D-E4C0F62425B0}"/>
          </ac:cxnSpMkLst>
        </pc:cxnChg>
      </pc:sldChg>
      <pc:sldChg chg="del">
        <pc:chgData name="Zhou, Zeyu" userId="810561a9-0bed-40d3-bf81-4ab1f5fef778" providerId="ADAL" clId="{BA4EE734-B409-E945-B5F6-771B731716E5}" dt="2023-09-22T15:41:06.166" v="31" actId="2696"/>
        <pc:sldMkLst>
          <pc:docMk/>
          <pc:sldMk cId="2256344172" sldId="278"/>
        </pc:sldMkLst>
      </pc:sldChg>
      <pc:sldChg chg="del">
        <pc:chgData name="Zhou, Zeyu" userId="810561a9-0bed-40d3-bf81-4ab1f5fef778" providerId="ADAL" clId="{BA4EE734-B409-E945-B5F6-771B731716E5}" dt="2023-09-22T16:06:07.002" v="610" actId="2696"/>
        <pc:sldMkLst>
          <pc:docMk/>
          <pc:sldMk cId="1389122119" sldId="279"/>
        </pc:sldMkLst>
      </pc:sldChg>
      <pc:sldChg chg="del">
        <pc:chgData name="Zhou, Zeyu" userId="810561a9-0bed-40d3-bf81-4ab1f5fef778" providerId="ADAL" clId="{BA4EE734-B409-E945-B5F6-771B731716E5}" dt="2023-09-22T16:06:07.339" v="611" actId="2696"/>
        <pc:sldMkLst>
          <pc:docMk/>
          <pc:sldMk cId="4044970201" sldId="280"/>
        </pc:sldMkLst>
      </pc:sldChg>
      <pc:sldChg chg="addSp delSp modSp add del mod">
        <pc:chgData name="Zhou, Zeyu" userId="810561a9-0bed-40d3-bf81-4ab1f5fef778" providerId="ADAL" clId="{BA4EE734-B409-E945-B5F6-771B731716E5}" dt="2023-09-22T16:10:27.346" v="674" actId="2696"/>
        <pc:sldMkLst>
          <pc:docMk/>
          <pc:sldMk cId="1054008205" sldId="281"/>
        </pc:sldMkLst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" creationId="{B637D4A7-1BB4-C0DB-A782-934185EE53D8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" creationId="{71CBF421-2A13-4809-3CA3-579645F0FFA2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4" creationId="{BF9EADFB-88D8-7A50-963D-DF54F7B573F0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" creationId="{C7CA30BB-B956-33AC-BEFE-F106BD374D37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" creationId="{A5E29860-D023-F132-AEC0-FE12E2BEEF63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7" creationId="{24B42EBF-6B6C-DB9F-119F-98786695E109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8" creationId="{DABEBB3D-88EB-04AB-C891-101CF775456C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9" creationId="{254B1646-C326-42A4-EB79-8F436966434C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2" creationId="{16E8C35F-397B-CCE6-BDBD-4B2406E5D482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3" creationId="{DB746FB4-5860-0F6B-5050-BBA33FE083AA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4" creationId="{A4070DD4-7869-10D8-1CDA-3841C168EA0E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6" creationId="{829F077D-7239-1CA8-76A5-E542F1AAFBD8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7" creationId="{81D13AD6-0AE9-F541-64DD-BE381E01EEDD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9" creationId="{BDD75B20-1434-43CF-13F0-83D3BC6BB25B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22" creationId="{FFE3858F-685E-6C49-E3F7-783D56493915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3" creationId="{9A73932E-DFED-C60C-73A7-D6D46F1013E4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5" creationId="{6B521415-7019-C362-988E-77291AAB33D6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6" creationId="{6D48F15C-89C4-8FB0-247D-F6440B5B5FA6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7" creationId="{A00216C0-61A1-CCCA-B4CB-71DEC551CEB4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0" creationId="{A3AFFB45-F352-A51C-4494-6FB5995D5F8C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1" creationId="{7A86CC4E-B3F1-4AF4-5065-8F372BA4B7F2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2" creationId="{591F6982-BE7C-9CBE-60D7-18F21D184A55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35" creationId="{A1F5ECD6-C514-F29F-A7AE-35D5F0C4598D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38" creationId="{5E0287A6-1162-4188-11E5-4B2C0D2CD6F5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40" creationId="{1EB61D7B-A275-4029-61FB-C5720DBF1525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41" creationId="{F0CB66EE-01BD-4222-6814-D25DFF89BB5A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42" creationId="{6F8BE949-1C63-0D19-5EEA-087E4AB1B0E8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3" creationId="{0C276F4B-94B3-13EF-6FBC-785AB01D979C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44" creationId="{7E35C5D7-8811-26A3-F5D1-3EC44CA6C9EC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5" creationId="{48A9A471-4778-6AFF-D855-440E9DCEA275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6" creationId="{F01D866A-E6D7-F0F9-86BE-2E7595964F65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7" creationId="{E583B4E6-F7D5-4502-09D5-C53EF204A5DE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8" creationId="{68A382A2-0E39-27D7-B0E8-93F0C39D76AA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50" creationId="{94DD37B2-44C2-534D-CFE8-C28947EE15E7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52" creationId="{27B087C2-2502-25A4-F5C7-BAC4B135D3BF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5" creationId="{2809DEDB-484E-3A5D-672D-573D26C927EA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6" creationId="{65889B42-EB58-5A0A-42F8-B8BF40C946C1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7" creationId="{E7DFE14B-94F0-C4D9-33B4-6A33003B24B4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8" creationId="{89761E4D-5398-FF3F-75EF-4656EC13B164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9" creationId="{83BC0703-6455-77E3-FEB5-0208DBE4FA4D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0" creationId="{4117ADD1-82FC-8FE4-71EA-49135231F566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1" creationId="{C97F1D8B-ED4E-7238-D484-50410813BF67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62" creationId="{CFE577A9-B047-DA9F-5CD9-B5D02BC6B179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4" creationId="{685245B5-8EE1-6D00-E010-427790DA3397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7" creationId="{926D3BEB-5649-41EE-7AB3-18380DAFD630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8" creationId="{0B689774-F368-665C-EC65-4265AF44050F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9" creationId="{9F4DFAFD-D3D5-6F18-1228-75A0345500D5}"/>
          </ac:spMkLst>
        </pc:sp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10" creationId="{03DE32FF-A6E3-70E9-047F-1A978DB84204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11" creationId="{9C57E3DD-A2EC-3034-63A4-18FBF5F8A617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15" creationId="{558F2BB9-B5FC-3125-9263-3C6013EBD01F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18" creationId="{8253D2CB-C86A-4ACA-796D-EE24BA9DF767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0" creationId="{6E598AD4-0069-22F8-B43C-6B5E6E98F425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1" creationId="{3E1677B3-56E9-DD6E-D5D0-DA1F64ABA7DE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8" creationId="{064300A1-48A3-D9B0-80D3-9707E33D6947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9" creationId="{CEFF419C-5136-F304-25BD-98EAEA58D7FD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51" creationId="{B06C75F4-274C-417D-1B94-8756C72C69BB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53" creationId="{195FF7AB-B588-0447-18CB-44EBD24E0035}"/>
          </ac:cxnSpMkLst>
        </pc:cxnChg>
        <pc:cxnChg chg="del">
          <ac:chgData name="Zhou, Zeyu" userId="810561a9-0bed-40d3-bf81-4ab1f5fef778" providerId="ADAL" clId="{BA4EE734-B409-E945-B5F6-771B731716E5}" dt="2023-09-22T16:05:56.206" v="607" actId="478"/>
          <ac:cxnSpMkLst>
            <pc:docMk/>
            <pc:sldMk cId="1054008205" sldId="281"/>
            <ac:cxnSpMk id="54" creationId="{6AAB2C0F-18A5-6351-881B-D0E9636FACCC}"/>
          </ac:cxnSpMkLst>
        </pc:cxnChg>
        <pc:cxnChg chg="del">
          <ac:chgData name="Zhou, Zeyu" userId="810561a9-0bed-40d3-bf81-4ab1f5fef778" providerId="ADAL" clId="{BA4EE734-B409-E945-B5F6-771B731716E5}" dt="2023-09-22T16:05:56.206" v="607" actId="478"/>
          <ac:cxnSpMkLst>
            <pc:docMk/>
            <pc:sldMk cId="1054008205" sldId="281"/>
            <ac:cxnSpMk id="63" creationId="{C187B863-EB32-C0B8-2A9D-E4C0F62425B0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65" creationId="{0F8432A5-AF67-8ED1-1AAC-75E2A7899C6B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66" creationId="{960BA343-FD43-A588-B6FA-C54DBE6A8559}"/>
          </ac:cxnSpMkLst>
        </pc:cxnChg>
      </pc:sldChg>
      <pc:sldChg chg="addSp delSp modSp add mod ord">
        <pc:chgData name="Zhou, Zeyu" userId="810561a9-0bed-40d3-bf81-4ab1f5fef778" providerId="ADAL" clId="{BA4EE734-B409-E945-B5F6-771B731716E5}" dt="2023-09-22T16:30:25.882" v="1114" actId="478"/>
        <pc:sldMkLst>
          <pc:docMk/>
          <pc:sldMk cId="3377842966" sldId="282"/>
        </pc:sldMkLst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" creationId="{B637D4A7-1BB4-C0DB-A782-934185EE53D8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" creationId="{71CBF421-2A13-4809-3CA3-579645F0FFA2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4" creationId="{BF9EADFB-88D8-7A50-963D-DF54F7B573F0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" creationId="{E2563216-EAA1-3FBB-E8C5-D85BCF586AD0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" creationId="{ADCDB0B3-25C3-EDF6-CD1B-720D106E7AC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7" creationId="{48D8CB60-D21E-9190-E1B6-063FFABB02DF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8" creationId="{DABEBB3D-88EB-04AB-C891-101CF775456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9" creationId="{254B1646-C326-42A4-EB79-8F436966434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2" creationId="{16E8C35F-397B-CCE6-BDBD-4B2406E5D482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3" creationId="{DB746FB4-5860-0F6B-5050-BBA33FE083AA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4" creationId="{A4070DD4-7869-10D8-1CDA-3841C168EA0E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6" creationId="{829F077D-7239-1CA8-76A5-E542F1AAFBD8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7" creationId="{81D13AD6-0AE9-F541-64DD-BE381E01EEDD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9" creationId="{BDD75B20-1434-43CF-13F0-83D3BC6BB25B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22" creationId="{D848CABF-FE9C-84EA-DCEA-E643A0273D98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3" creationId="{9A73932E-DFED-C60C-73A7-D6D46F1013E4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24" creationId="{02BE29F5-6F3B-320A-F89E-60D07F2DCD7B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5" creationId="{6B521415-7019-C362-988E-77291AAB33D6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6" creationId="{6D48F15C-89C4-8FB0-247D-F6440B5B5FA6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7" creationId="{A00216C0-61A1-CCCA-B4CB-71DEC551CEB4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0" creationId="{A3AFFB45-F352-A51C-4494-6FB5995D5F8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1" creationId="{7A86CC4E-B3F1-4AF4-5065-8F372BA4B7F2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2" creationId="{591F6982-BE7C-9CBE-60D7-18F21D184A55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3" creationId="{BD65417A-B00C-24E1-C886-D832E4A10ECC}"/>
          </ac:spMkLst>
        </pc:spChg>
        <pc:spChg chg="mod">
          <ac:chgData name="Zhou, Zeyu" userId="810561a9-0bed-40d3-bf81-4ab1f5fef778" providerId="ADAL" clId="{BA4EE734-B409-E945-B5F6-771B731716E5}" dt="2023-09-22T16:22:15.783" v="1005" actId="207"/>
          <ac:spMkLst>
            <pc:docMk/>
            <pc:sldMk cId="3377842966" sldId="282"/>
            <ac:spMk id="34" creationId="{2038DA30-8D30-2AD0-BD40-E2A9915D799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35" creationId="{D7E223A4-D6D5-4D9B-7654-1768AE0BD579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6" creationId="{7997DE33-6380-359F-DFFC-E29AC9467E99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7" creationId="{703DC92A-2714-B113-3C29-98926FDDA21D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38" creationId="{5E0287A6-1162-4188-11E5-4B2C0D2CD6F5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9" creationId="{3ED2D8DE-0ADA-50B3-7368-520676BBC48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40" creationId="{1EB61D7B-A275-4029-61FB-C5720DBF1525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41" creationId="{AF39FD10-CD47-383E-1F02-36B2709B225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42" creationId="{7C9B4B7C-0DD7-4A4D-CA1C-5625F2A9F3FE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43" creationId="{0C276F4B-94B3-13EF-6FBC-785AB01D979C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44" creationId="{5CBBC1A8-F8DD-8165-0A0B-50D62168A4AD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45" creationId="{48A9A471-4778-6AFF-D855-440E9DCEA275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46" creationId="{F01D866A-E6D7-F0F9-86BE-2E7595964F65}"/>
          </ac:spMkLst>
        </pc:spChg>
        <pc:spChg chg="mod">
          <ac:chgData name="Zhou, Zeyu" userId="810561a9-0bed-40d3-bf81-4ab1f5fef778" providerId="ADAL" clId="{BA4EE734-B409-E945-B5F6-771B731716E5}" dt="2023-09-22T16:13:58.725" v="743" actId="1076"/>
          <ac:spMkLst>
            <pc:docMk/>
            <pc:sldMk cId="3377842966" sldId="282"/>
            <ac:spMk id="47" creationId="{E583B4E6-F7D5-4502-09D5-C53EF204A5DE}"/>
          </ac:spMkLst>
        </pc:spChg>
        <pc:spChg chg="mod">
          <ac:chgData name="Zhou, Zeyu" userId="810561a9-0bed-40d3-bf81-4ab1f5fef778" providerId="ADAL" clId="{BA4EE734-B409-E945-B5F6-771B731716E5}" dt="2023-09-22T16:16:15.182" v="845" actId="1076"/>
          <ac:spMkLst>
            <pc:docMk/>
            <pc:sldMk cId="3377842966" sldId="282"/>
            <ac:spMk id="48" creationId="{68A382A2-0E39-27D7-B0E8-93F0C39D76AA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49" creationId="{787AF9FE-2271-5D98-4151-7831083D17F0}"/>
          </ac:spMkLst>
        </pc:spChg>
        <pc:spChg chg="del mod">
          <ac:chgData name="Zhou, Zeyu" userId="810561a9-0bed-40d3-bf81-4ab1f5fef778" providerId="ADAL" clId="{BA4EE734-B409-E945-B5F6-771B731716E5}" dt="2023-09-22T16:10:50.216" v="676" actId="478"/>
          <ac:spMkLst>
            <pc:docMk/>
            <pc:sldMk cId="3377842966" sldId="282"/>
            <ac:spMk id="50" creationId="{94DD37B2-44C2-534D-CFE8-C28947EE15E7}"/>
          </ac:spMkLst>
        </pc:spChg>
        <pc:spChg chg="del mod">
          <ac:chgData name="Zhou, Zeyu" userId="810561a9-0bed-40d3-bf81-4ab1f5fef778" providerId="ADAL" clId="{BA4EE734-B409-E945-B5F6-771B731716E5}" dt="2023-09-22T16:10:54.788" v="678" actId="478"/>
          <ac:spMkLst>
            <pc:docMk/>
            <pc:sldMk cId="3377842966" sldId="282"/>
            <ac:spMk id="52" creationId="{27B087C2-2502-25A4-F5C7-BAC4B135D3B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5" creationId="{CCB31767-A44B-E3F4-E101-4CF85DD4580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6" creationId="{4EEDD657-B4D1-6D7C-9945-D259209538FB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7" creationId="{D5EF4855-2D64-12C3-3913-1977A0109B21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8" creationId="{3C4A86F3-7D3A-F993-A720-AB73DE7A25E1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9" creationId="{2187FC20-C1E7-0934-3DDC-FBFF9BEF0C69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0" creationId="{3B2050F1-4D0E-CF0F-CE95-7CC231FC957D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1" creationId="{5BEE0259-1B3B-3BCD-E726-CC56DCF84536}"/>
          </ac:spMkLst>
        </pc:spChg>
        <pc:spChg chg="del mod">
          <ac:chgData name="Zhou, Zeyu" userId="810561a9-0bed-40d3-bf81-4ab1f5fef778" providerId="ADAL" clId="{BA4EE734-B409-E945-B5F6-771B731716E5}" dt="2023-09-22T16:10:54.788" v="678" actId="478"/>
          <ac:spMkLst>
            <pc:docMk/>
            <pc:sldMk cId="3377842966" sldId="282"/>
            <ac:spMk id="62" creationId="{CFE577A9-B047-DA9F-5CD9-B5D02BC6B179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4" creationId="{DB3E426C-B3AA-CAAD-3D37-385D510B37AC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7" creationId="{EF380B9D-BD1A-A196-6E2F-F04F54A8E2AA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8" creationId="{2275CE64-E7AB-8C6E-D1FF-F9F75D9DE531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9" creationId="{7F59EB39-5599-540E-D1A1-C9395E21AA87}"/>
          </ac:spMkLst>
        </pc:spChg>
        <pc:spChg chg="add mod">
          <ac:chgData name="Zhou, Zeyu" userId="810561a9-0bed-40d3-bf81-4ab1f5fef778" providerId="ADAL" clId="{BA4EE734-B409-E945-B5F6-771B731716E5}" dt="2023-09-22T16:18:16.259" v="895" actId="207"/>
          <ac:spMkLst>
            <pc:docMk/>
            <pc:sldMk cId="3377842966" sldId="282"/>
            <ac:spMk id="70" creationId="{CB41A8FB-FB81-DA63-B647-C26C5B239FF3}"/>
          </ac:spMkLst>
        </pc:spChg>
        <pc:spChg chg="add mod">
          <ac:chgData name="Zhou, Zeyu" userId="810561a9-0bed-40d3-bf81-4ab1f5fef778" providerId="ADAL" clId="{BA4EE734-B409-E945-B5F6-771B731716E5}" dt="2023-09-22T16:14:43.960" v="804" actId="1076"/>
          <ac:spMkLst>
            <pc:docMk/>
            <pc:sldMk cId="3377842966" sldId="282"/>
            <ac:spMk id="71" creationId="{1BB7EF58-6287-553D-E18B-D7D57E174DFC}"/>
          </ac:spMkLst>
        </pc:spChg>
        <pc:spChg chg="add mod">
          <ac:chgData name="Zhou, Zeyu" userId="810561a9-0bed-40d3-bf81-4ab1f5fef778" providerId="ADAL" clId="{BA4EE734-B409-E945-B5F6-771B731716E5}" dt="2023-09-22T16:16:13.247" v="844" actId="1076"/>
          <ac:spMkLst>
            <pc:docMk/>
            <pc:sldMk cId="3377842966" sldId="282"/>
            <ac:spMk id="72" creationId="{D0247127-0A7E-1276-BA8B-14B96AFA4C07}"/>
          </ac:spMkLst>
        </pc:spChg>
        <pc:spChg chg="add del mod">
          <ac:chgData name="Zhou, Zeyu" userId="810561a9-0bed-40d3-bf81-4ab1f5fef778" providerId="ADAL" clId="{BA4EE734-B409-E945-B5F6-771B731716E5}" dt="2023-09-22T16:30:25.882" v="1114" actId="478"/>
          <ac:spMkLst>
            <pc:docMk/>
            <pc:sldMk cId="3377842966" sldId="282"/>
            <ac:spMk id="73" creationId="{2C1506BE-265B-BEE8-EB00-0C41A6C0A545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83" creationId="{57FD1532-8200-B1B4-A56C-DC64BC44B910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84" creationId="{AA146B63-719D-566C-2364-A29CEE34C7CB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85" creationId="{5E58B9AA-C62A-3F69-1FCC-38E45C17BBD0}"/>
          </ac:spMkLst>
        </pc:spChg>
        <pc:spChg chg="add del mod">
          <ac:chgData name="Zhou, Zeyu" userId="810561a9-0bed-40d3-bf81-4ab1f5fef778" providerId="ADAL" clId="{BA4EE734-B409-E945-B5F6-771B731716E5}" dt="2023-09-22T16:22:34.290" v="1007" actId="478"/>
          <ac:spMkLst>
            <pc:docMk/>
            <pc:sldMk cId="3377842966" sldId="282"/>
            <ac:spMk id="86" creationId="{2DA0D1E7-076C-648B-1691-DA47DDB6C29D}"/>
          </ac:spMkLst>
        </pc:spChg>
        <pc:spChg chg="add del mod">
          <ac:chgData name="Zhou, Zeyu" userId="810561a9-0bed-40d3-bf81-4ab1f5fef778" providerId="ADAL" clId="{BA4EE734-B409-E945-B5F6-771B731716E5}" dt="2023-09-22T16:22:35.148" v="1009" actId="478"/>
          <ac:spMkLst>
            <pc:docMk/>
            <pc:sldMk cId="3377842966" sldId="282"/>
            <ac:spMk id="87" creationId="{098637E8-A828-189A-8811-0313DB912BF0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95" creationId="{8DAD29C7-B114-B595-B3DD-FF7DF5F90C9E}"/>
          </ac:spMkLst>
        </pc:spChg>
        <pc:spChg chg="add mod">
          <ac:chgData name="Zhou, Zeyu" userId="810561a9-0bed-40d3-bf81-4ab1f5fef778" providerId="ADAL" clId="{BA4EE734-B409-E945-B5F6-771B731716E5}" dt="2023-09-22T16:25:05.606" v="1057" actId="1076"/>
          <ac:spMkLst>
            <pc:docMk/>
            <pc:sldMk cId="3377842966" sldId="282"/>
            <ac:spMk id="96" creationId="{FC3FA120-3F8A-470B-5658-14EAF4DC8479}"/>
          </ac:spMkLst>
        </pc:spChg>
        <pc:spChg chg="add mod">
          <ac:chgData name="Zhou, Zeyu" userId="810561a9-0bed-40d3-bf81-4ab1f5fef778" providerId="ADAL" clId="{BA4EE734-B409-E945-B5F6-771B731716E5}" dt="2023-09-22T16:25:14.313" v="1058" actId="1076"/>
          <ac:spMkLst>
            <pc:docMk/>
            <pc:sldMk cId="3377842966" sldId="282"/>
            <ac:spMk id="97" creationId="{1FD360E6-C385-F1FF-F525-E7C5FE0AF114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98" creationId="{3639AC94-B694-4725-C510-2E8FB7A5BF65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99" creationId="{53FDA2E5-C7D4-0FCF-CCF6-237BBD56ADA9}"/>
          </ac:spMkLst>
        </pc:sp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10" creationId="{03DE32FF-A6E3-70E9-047F-1A978DB84204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11" creationId="{9C57E3DD-A2EC-3034-63A4-18FBF5F8A617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15" creationId="{0ADD16A1-935C-C44E-2C63-55B396AF54C3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18" creationId="{A02CAA4B-6630-E437-0184-03DCAF310AE5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0" creationId="{6E598AD4-0069-22F8-B43C-6B5E6E98F425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1" creationId="{3E1677B3-56E9-DD6E-D5D0-DA1F64ABA7DE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8" creationId="{064300A1-48A3-D9B0-80D3-9707E33D6947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9" creationId="{CEFF419C-5136-F304-25BD-98EAEA58D7FD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51" creationId="{BCEFB090-1D91-803E-5AED-81E3AC3293A1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53" creationId="{DA9ECC0D-1302-1E3F-23F8-EBD02289C658}"/>
          </ac:cxnSpMkLst>
        </pc:cxnChg>
        <pc:cxnChg chg="del mod">
          <ac:chgData name="Zhou, Zeyu" userId="810561a9-0bed-40d3-bf81-4ab1f5fef778" providerId="ADAL" clId="{BA4EE734-B409-E945-B5F6-771B731716E5}" dt="2023-09-22T16:10:54.788" v="678" actId="478"/>
          <ac:cxnSpMkLst>
            <pc:docMk/>
            <pc:sldMk cId="3377842966" sldId="282"/>
            <ac:cxnSpMk id="54" creationId="{6AAB2C0F-18A5-6351-881B-D0E9636FACCC}"/>
          </ac:cxnSpMkLst>
        </pc:cxnChg>
        <pc:cxnChg chg="del mod">
          <ac:chgData name="Zhou, Zeyu" userId="810561a9-0bed-40d3-bf81-4ab1f5fef778" providerId="ADAL" clId="{BA4EE734-B409-E945-B5F6-771B731716E5}" dt="2023-09-22T16:10:54.788" v="678" actId="478"/>
          <ac:cxnSpMkLst>
            <pc:docMk/>
            <pc:sldMk cId="3377842966" sldId="282"/>
            <ac:cxnSpMk id="63" creationId="{C187B863-EB32-C0B8-2A9D-E4C0F62425B0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65" creationId="{2922E8FD-4042-036F-1BD1-7F525A270A61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66" creationId="{6936BFC5-FC8A-810E-5DEF-F0769BC4BC35}"/>
          </ac:cxnSpMkLst>
        </pc:cxnChg>
        <pc:cxnChg chg="add del mod">
          <ac:chgData name="Zhou, Zeyu" userId="810561a9-0bed-40d3-bf81-4ab1f5fef778" providerId="ADAL" clId="{BA4EE734-B409-E945-B5F6-771B731716E5}" dt="2023-09-22T16:17:24.090" v="875" actId="478"/>
          <ac:cxnSpMkLst>
            <pc:docMk/>
            <pc:sldMk cId="3377842966" sldId="282"/>
            <ac:cxnSpMk id="75" creationId="{4912BCBE-C781-7EF4-ABD5-2720BC42B972}"/>
          </ac:cxnSpMkLst>
        </pc:cxnChg>
        <pc:cxnChg chg="add del mod">
          <ac:chgData name="Zhou, Zeyu" userId="810561a9-0bed-40d3-bf81-4ab1f5fef778" providerId="ADAL" clId="{BA4EE734-B409-E945-B5F6-771B731716E5}" dt="2023-09-22T16:17:24.550" v="876" actId="478"/>
          <ac:cxnSpMkLst>
            <pc:docMk/>
            <pc:sldMk cId="3377842966" sldId="282"/>
            <ac:cxnSpMk id="76" creationId="{8A8396E6-97BF-D4D0-3B17-3ABCA5BA46C6}"/>
          </ac:cxnSpMkLst>
        </pc:cxnChg>
        <pc:cxnChg chg="add del mod">
          <ac:chgData name="Zhou, Zeyu" userId="810561a9-0bed-40d3-bf81-4ab1f5fef778" providerId="ADAL" clId="{BA4EE734-B409-E945-B5F6-771B731716E5}" dt="2023-09-22T16:30:10.456" v="1113" actId="478"/>
          <ac:cxnSpMkLst>
            <pc:docMk/>
            <pc:sldMk cId="3377842966" sldId="282"/>
            <ac:cxnSpMk id="89" creationId="{D56C6660-A7E9-3E9C-1853-96A916A75200}"/>
          </ac:cxnSpMkLst>
        </pc:cxnChg>
        <pc:cxnChg chg="add del mod">
          <ac:chgData name="Zhou, Zeyu" userId="810561a9-0bed-40d3-bf81-4ab1f5fef778" providerId="ADAL" clId="{BA4EE734-B409-E945-B5F6-771B731716E5}" dt="2023-09-22T16:30:10.456" v="1113" actId="478"/>
          <ac:cxnSpMkLst>
            <pc:docMk/>
            <pc:sldMk cId="3377842966" sldId="282"/>
            <ac:cxnSpMk id="91" creationId="{2F45E39C-6063-D650-B50C-63B41212AF4B}"/>
          </ac:cxnSpMkLst>
        </pc:cxnChg>
      </pc:sldChg>
      <pc:sldChg chg="addSp delSp modSp add mod">
        <pc:chgData name="Zhou, Zeyu" userId="810561a9-0bed-40d3-bf81-4ab1f5fef778" providerId="ADAL" clId="{BA4EE734-B409-E945-B5F6-771B731716E5}" dt="2023-09-22T16:16:04.325" v="842" actId="1076"/>
        <pc:sldMkLst>
          <pc:docMk/>
          <pc:sldMk cId="3104352760" sldId="283"/>
        </pc:sldMkLst>
        <pc:spChg chg="add del mod">
          <ac:chgData name="Zhou, Zeyu" userId="810561a9-0bed-40d3-bf81-4ab1f5fef778" providerId="ADAL" clId="{BA4EE734-B409-E945-B5F6-771B731716E5}" dt="2023-09-22T16:15:37.315" v="825" actId="478"/>
          <ac:spMkLst>
            <pc:docMk/>
            <pc:sldMk cId="3104352760" sldId="283"/>
            <ac:spMk id="5" creationId="{33B01742-9AAD-7FE7-DD64-DBBA10E1C89F}"/>
          </ac:spMkLst>
        </pc:spChg>
        <pc:spChg chg="add mod">
          <ac:chgData name="Zhou, Zeyu" userId="810561a9-0bed-40d3-bf81-4ab1f5fef778" providerId="ADAL" clId="{BA4EE734-B409-E945-B5F6-771B731716E5}" dt="2023-09-22T16:16:04.325" v="842" actId="1076"/>
          <ac:spMkLst>
            <pc:docMk/>
            <pc:sldMk cId="3104352760" sldId="283"/>
            <ac:spMk id="6" creationId="{9E043FF7-B22D-B723-CD60-72138F02BE8B}"/>
          </ac:spMkLst>
        </pc:spChg>
        <pc:spChg chg="mod">
          <ac:chgData name="Zhou, Zeyu" userId="810561a9-0bed-40d3-bf81-4ab1f5fef778" providerId="ADAL" clId="{BA4EE734-B409-E945-B5F6-771B731716E5}" dt="2023-09-22T16:14:52.940" v="805" actId="692"/>
          <ac:spMkLst>
            <pc:docMk/>
            <pc:sldMk cId="3104352760" sldId="283"/>
            <ac:spMk id="49" creationId="{787AF9FE-2271-5D98-4151-7831083D17F0}"/>
          </ac:spMkLst>
        </pc:spChg>
      </pc:sldChg>
      <pc:sldChg chg="add">
        <pc:chgData name="Zhou, Zeyu" userId="810561a9-0bed-40d3-bf81-4ab1f5fef778" providerId="ADAL" clId="{BA4EE734-B409-E945-B5F6-771B731716E5}" dt="2023-09-22T16:30:03.666" v="1112" actId="2890"/>
        <pc:sldMkLst>
          <pc:docMk/>
          <pc:sldMk cId="3031897708" sldId="284"/>
        </pc:sldMkLst>
      </pc:sldChg>
    </pc:docChg>
  </pc:docChgLst>
  <pc:docChgLst>
    <pc:chgData name="Zhou, Zeyu" userId="810561a9-0bed-40d3-bf81-4ab1f5fef778" providerId="ADAL" clId="{DCCA1CCA-29A2-B648-B53C-5192599F338C}"/>
    <pc:docChg chg="undo custSel addSld delSld modSld sldOrd">
      <pc:chgData name="Zhou, Zeyu" userId="810561a9-0bed-40d3-bf81-4ab1f5fef778" providerId="ADAL" clId="{DCCA1CCA-29A2-B648-B53C-5192599F338C}" dt="2023-09-01T16:24:11.373" v="2461" actId="115"/>
      <pc:docMkLst>
        <pc:docMk/>
      </pc:docMkLst>
      <pc:sldChg chg="delSp modSp add mod">
        <pc:chgData name="Zhou, Zeyu" userId="810561a9-0bed-40d3-bf81-4ab1f5fef778" providerId="ADAL" clId="{DCCA1CCA-29A2-B648-B53C-5192599F338C}" dt="2023-09-01T14:50:27.765" v="1212" actId="20577"/>
        <pc:sldMkLst>
          <pc:docMk/>
          <pc:sldMk cId="625739894" sldId="258"/>
        </pc:sldMkLst>
        <pc:spChg chg="mod">
          <ac:chgData name="Zhou, Zeyu" userId="810561a9-0bed-40d3-bf81-4ab1f5fef778" providerId="ADAL" clId="{DCCA1CCA-29A2-B648-B53C-5192599F338C}" dt="2023-09-01T14:50:27.765" v="1212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DCCA1CCA-29A2-B648-B53C-5192599F338C}" dt="2023-09-01T13:43:53.145" v="171" actId="20577"/>
          <ac:spMkLst>
            <pc:docMk/>
            <pc:sldMk cId="625739894" sldId="258"/>
            <ac:spMk id="3" creationId="{5C2C24E8-9FAB-C486-DF36-35BA764D3ADA}"/>
          </ac:spMkLst>
        </pc:spChg>
        <pc:spChg chg="del">
          <ac:chgData name="Zhou, Zeyu" userId="810561a9-0bed-40d3-bf81-4ab1f5fef778" providerId="ADAL" clId="{DCCA1CCA-29A2-B648-B53C-5192599F338C}" dt="2023-09-01T13:42:28.892" v="3" actId="478"/>
          <ac:spMkLst>
            <pc:docMk/>
            <pc:sldMk cId="625739894" sldId="258"/>
            <ac:spMk id="9" creationId="{F6527354-D527-0266-869F-21DE3737864C}"/>
          </ac:spMkLst>
        </pc:spChg>
        <pc:spChg chg="del">
          <ac:chgData name="Zhou, Zeyu" userId="810561a9-0bed-40d3-bf81-4ab1f5fef778" providerId="ADAL" clId="{DCCA1CCA-29A2-B648-B53C-5192599F338C}" dt="2023-09-01T13:42:29.987" v="4" actId="478"/>
          <ac:spMkLst>
            <pc:docMk/>
            <pc:sldMk cId="625739894" sldId="258"/>
            <ac:spMk id="10" creationId="{4848AF46-3811-DB30-36E8-B53C008F01AF}"/>
          </ac:spMkLst>
        </pc:spChg>
        <pc:spChg chg="del">
          <ac:chgData name="Zhou, Zeyu" userId="810561a9-0bed-40d3-bf81-4ab1f5fef778" providerId="ADAL" clId="{DCCA1CCA-29A2-B648-B53C-5192599F338C}" dt="2023-09-01T13:42:27.820" v="2" actId="478"/>
          <ac:spMkLst>
            <pc:docMk/>
            <pc:sldMk cId="625739894" sldId="258"/>
            <ac:spMk id="14" creationId="{2856EB32-9CC9-3825-A6A8-5579BD414B5C}"/>
          </ac:spMkLst>
        </pc:spChg>
        <pc:spChg chg="del">
          <ac:chgData name="Zhou, Zeyu" userId="810561a9-0bed-40d3-bf81-4ab1f5fef778" providerId="ADAL" clId="{DCCA1CCA-29A2-B648-B53C-5192599F338C}" dt="2023-09-01T13:42:26.299" v="1" actId="478"/>
          <ac:spMkLst>
            <pc:docMk/>
            <pc:sldMk cId="625739894" sldId="258"/>
            <ac:spMk id="18" creationId="{301F622E-F12D-EBB5-E23C-2D613B1E1F04}"/>
          </ac:spMkLst>
        </pc:spChg>
      </pc:sldChg>
      <pc:sldChg chg="addSp modSp mod">
        <pc:chgData name="Zhou, Zeyu" userId="810561a9-0bed-40d3-bf81-4ab1f5fef778" providerId="ADAL" clId="{DCCA1CCA-29A2-B648-B53C-5192599F338C}" dt="2023-09-01T14:40:02.169" v="1041" actId="20577"/>
        <pc:sldMkLst>
          <pc:docMk/>
          <pc:sldMk cId="1735417262" sldId="261"/>
        </pc:sldMkLst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" creationId="{B637D4A7-1BB4-C0DB-A782-934185EE53D8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" creationId="{71CBF421-2A13-4809-3CA3-579645F0FFA2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4" creationId="{BF9EADFB-88D8-7A50-963D-DF54F7B573F0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4:39:48.343" v="1033" actId="20577"/>
          <ac:spMkLst>
            <pc:docMk/>
            <pc:sldMk cId="1735417262" sldId="261"/>
            <ac:spMk id="9" creationId="{254B1646-C326-42A4-EB79-8F436966434C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2" creationId="{16E8C35F-397B-CCE6-BDBD-4B2406E5D482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3" creationId="{DB746FB4-5860-0F6B-5050-BBA33FE083AA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4" creationId="{A4070DD4-7869-10D8-1CDA-3841C168EA0E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6" creationId="{8C9A7A71-C029-901A-F25A-FC132677F2FB}"/>
          </ac:spMkLst>
        </pc:spChg>
        <pc:spChg chg="mod">
          <ac:chgData name="Zhou, Zeyu" userId="810561a9-0bed-40d3-bf81-4ab1f5fef778" providerId="ADAL" clId="{DCCA1CCA-29A2-B648-B53C-5192599F338C}" dt="2023-09-01T14:08:05.631" v="340" actId="1076"/>
          <ac:spMkLst>
            <pc:docMk/>
            <pc:sldMk cId="1735417262" sldId="261"/>
            <ac:spMk id="17" creationId="{81D13AD6-0AE9-F541-64DD-BE381E01EEDD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8" creationId="{172571A0-4AEA-3DDB-FA57-440DBF3B71FC}"/>
          </ac:spMkLst>
        </pc:spChg>
        <pc:spChg chg="mod">
          <ac:chgData name="Zhou, Zeyu" userId="810561a9-0bed-40d3-bf81-4ab1f5fef778" providerId="ADAL" clId="{DCCA1CCA-29A2-B648-B53C-5192599F338C}" dt="2023-09-01T14:07:42.502" v="326" actId="20577"/>
          <ac:spMkLst>
            <pc:docMk/>
            <pc:sldMk cId="1735417262" sldId="261"/>
            <ac:spMk id="19" creationId="{BDD75B20-1434-43CF-13F0-83D3BC6BB25B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2" creationId="{CE5123CD-5784-ED22-E284-B68367FE40A5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3" creationId="{9A73932E-DFED-C60C-73A7-D6D46F1013E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4" creationId="{63B1F206-0B98-026F-0F85-A42C8EC15459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5" creationId="{D667611F-1B63-735F-03D7-89EE2BE9CBB5}"/>
          </ac:spMkLst>
        </pc:spChg>
        <pc:spChg chg="add mod">
          <ac:chgData name="Zhou, Zeyu" userId="810561a9-0bed-40d3-bf81-4ab1f5fef778" providerId="ADAL" clId="{DCCA1CCA-29A2-B648-B53C-5192599F338C}" dt="2023-09-01T14:07:55.521" v="337" actId="20577"/>
          <ac:spMkLst>
            <pc:docMk/>
            <pc:sldMk cId="1735417262" sldId="261"/>
            <ac:spMk id="26" creationId="{2CDC3D2E-EBD0-2E9A-61FF-946E22B1FED7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7" creationId="{A00216C0-61A1-CCCA-B4CB-71DEC551CEB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2" creationId="{DC2D4D14-05FB-BAEB-6DA5-A457953D316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3" creationId="{4BE5741E-4630-ECAD-6043-B21D5E5F7D23}"/>
          </ac:spMkLst>
        </pc:spChg>
        <pc:spChg chg="add mod">
          <ac:chgData name="Zhou, Zeyu" userId="810561a9-0bed-40d3-bf81-4ab1f5fef778" providerId="ADAL" clId="{DCCA1CCA-29A2-B648-B53C-5192599F338C}" dt="2023-09-01T14:05:58.480" v="309" actId="115"/>
          <ac:spMkLst>
            <pc:docMk/>
            <pc:sldMk cId="1735417262" sldId="261"/>
            <ac:spMk id="34" creationId="{2038DA30-8D30-2AD0-BD40-E2A9915D799F}"/>
          </ac:spMkLst>
        </pc:spChg>
        <pc:spChg chg="add mod">
          <ac:chgData name="Zhou, Zeyu" userId="810561a9-0bed-40d3-bf81-4ab1f5fef778" providerId="ADAL" clId="{DCCA1CCA-29A2-B648-B53C-5192599F338C}" dt="2023-09-01T14:39:52.761" v="1035" actId="20577"/>
          <ac:spMkLst>
            <pc:docMk/>
            <pc:sldMk cId="1735417262" sldId="261"/>
            <ac:spMk id="36" creationId="{7997DE33-6380-359F-DFFC-E29AC9467E99}"/>
          </ac:spMkLst>
        </pc:spChg>
        <pc:spChg chg="add mod">
          <ac:chgData name="Zhou, Zeyu" userId="810561a9-0bed-40d3-bf81-4ab1f5fef778" providerId="ADAL" clId="{DCCA1CCA-29A2-B648-B53C-5192599F338C}" dt="2023-09-01T14:39:57.932" v="1039" actId="20577"/>
          <ac:spMkLst>
            <pc:docMk/>
            <pc:sldMk cId="1735417262" sldId="261"/>
            <ac:spMk id="37" creationId="{703DC92A-2714-B113-3C29-98926FDDA21D}"/>
          </ac:spMkLst>
        </pc:spChg>
        <pc:spChg chg="add mod">
          <ac:chgData name="Zhou, Zeyu" userId="810561a9-0bed-40d3-bf81-4ab1f5fef778" providerId="ADAL" clId="{DCCA1CCA-29A2-B648-B53C-5192599F338C}" dt="2023-09-01T14:10:46.186" v="431" actId="20577"/>
          <ac:spMkLst>
            <pc:docMk/>
            <pc:sldMk cId="1735417262" sldId="261"/>
            <ac:spMk id="38" creationId="{24CA57A3-D993-E15C-86C6-516E43899CC7}"/>
          </ac:spMkLst>
        </pc:spChg>
        <pc:spChg chg="add mod">
          <ac:chgData name="Zhou, Zeyu" userId="810561a9-0bed-40d3-bf81-4ab1f5fef778" providerId="ADAL" clId="{DCCA1CCA-29A2-B648-B53C-5192599F338C}" dt="2023-09-01T14:40:02.169" v="1041" actId="20577"/>
          <ac:spMkLst>
            <pc:docMk/>
            <pc:sldMk cId="1735417262" sldId="261"/>
            <ac:spMk id="39" creationId="{3ED2D8DE-0ADA-50B3-7368-520676BBC48C}"/>
          </ac:spMkLst>
        </pc:spChg>
        <pc:spChg chg="add mod">
          <ac:chgData name="Zhou, Zeyu" userId="810561a9-0bed-40d3-bf81-4ab1f5fef778" providerId="ADAL" clId="{DCCA1CCA-29A2-B648-B53C-5192599F338C}" dt="2023-09-01T14:20:43.616" v="538" actId="1076"/>
          <ac:spMkLst>
            <pc:docMk/>
            <pc:sldMk cId="1735417262" sldId="261"/>
            <ac:spMk id="40" creationId="{1EB61D7B-A275-4029-61FB-C5720DBF1525}"/>
          </ac:spMkLst>
        </pc:spChg>
        <pc:spChg chg="add mod">
          <ac:chgData name="Zhou, Zeyu" userId="810561a9-0bed-40d3-bf81-4ab1f5fef778" providerId="ADAL" clId="{DCCA1CCA-29A2-B648-B53C-5192599F338C}" dt="2023-09-01T14:19:46.017" v="521" actId="14100"/>
          <ac:spMkLst>
            <pc:docMk/>
            <pc:sldMk cId="1735417262" sldId="261"/>
            <ac:spMk id="41" creationId="{8EF475C0-FB64-F267-7C80-7737E29F9903}"/>
          </ac:spMkLst>
        </pc:sp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10" creationId="{03DE32FF-A6E3-70E9-047F-1A978DB84204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11" creationId="{9C57E3DD-A2EC-3034-63A4-18FBF5F8A617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0" creationId="{6E598AD4-0069-22F8-B43C-6B5E6E98F425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8" creationId="{EFF031F3-04A8-4D01-1B2B-BEE53BE39630}"/>
          </ac:cxnSpMkLst>
        </pc:cxnChg>
        <pc:cxnChg chg="add 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30" creationId="{097CC9BC-26F3-4DFF-9EE4-D14707F95F66}"/>
          </ac:cxnSpMkLst>
        </pc:cxnChg>
      </pc:sldChg>
      <pc:sldChg chg="addSp delSp modSp del mod">
        <pc:chgData name="Zhou, Zeyu" userId="810561a9-0bed-40d3-bf81-4ab1f5fef778" providerId="ADAL" clId="{DCCA1CCA-29A2-B648-B53C-5192599F338C}" dt="2023-09-01T14:55:43.892" v="1328" actId="2696"/>
        <pc:sldMkLst>
          <pc:docMk/>
          <pc:sldMk cId="2594811702" sldId="262"/>
        </pc:sldMkLst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2" creationId="{CF393D57-32BB-703A-6EA3-F2A22598025F}"/>
          </ac:spMkLst>
        </pc:spChg>
        <pc:spChg chg="mod">
          <ac:chgData name="Zhou, Zeyu" userId="810561a9-0bed-40d3-bf81-4ab1f5fef778" providerId="ADAL" clId="{DCCA1CCA-29A2-B648-B53C-5192599F338C}" dt="2023-09-01T14:27:53.113" v="833" actId="14100"/>
          <ac:spMkLst>
            <pc:docMk/>
            <pc:sldMk cId="2594811702" sldId="262"/>
            <ac:spMk id="3" creationId="{5C2C24E8-9FAB-C486-DF36-35BA764D3AD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5" creationId="{C98231EA-600E-11D8-98AC-1C9C9E017E9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6" creationId="{24B74EE8-8650-2A1F-DA3B-028A82C0A55E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7" creationId="{9333FDD0-2C3F-32A2-D6DA-43ACCCABD1E8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8" creationId="{9122365E-B60D-E428-3C29-CB4C7FCE8324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9" creationId="{6D43E1B8-B30E-F2DD-556E-E064355C76A9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0" creationId="{E91AEDCD-7F71-E09D-ABA3-C0DA232BBE9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1" creationId="{24AC8991-966B-49E3-108F-A570AF7B1025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2" creationId="{C836B59E-6D5B-A06A-92CE-0E1F88616777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4" creationId="{091EEA13-6CCD-45A5-B2E3-7E45AE3E8028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5" creationId="{2B3FE67F-DB31-1653-9ADA-0A5410FEF933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6" creationId="{61FE821F-2EF3-2329-9E66-79E25943C225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8" creationId="{9722EA4F-4E3B-F8AF-79D3-1586D95F16F6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19" creationId="{94A0F1E8-6A8F-6771-8151-05A9840CF213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20" creationId="{44C9B99D-0D8F-7021-A138-CD0179ACDAE6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21" creationId="{49BE4B81-C399-999B-2771-D9B57D15EA07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22" creationId="{65176399-2DE1-1BFD-1EFE-2979E76075F9}"/>
          </ac:spMkLst>
        </pc:spChg>
        <pc:spChg chg="add mod">
          <ac:chgData name="Zhou, Zeyu" userId="810561a9-0bed-40d3-bf81-4ab1f5fef778" providerId="ADAL" clId="{DCCA1CCA-29A2-B648-B53C-5192599F338C}" dt="2023-09-01T14:36:33.635" v="1002" actId="20577"/>
          <ac:spMkLst>
            <pc:docMk/>
            <pc:sldMk cId="2594811702" sldId="262"/>
            <ac:spMk id="23" creationId="{B0497A69-9367-DEC2-D587-881FF696BCB6}"/>
          </ac:spMkLst>
        </pc:spChg>
        <pc:spChg chg="add del mod">
          <ac:chgData name="Zhou, Zeyu" userId="810561a9-0bed-40d3-bf81-4ab1f5fef778" providerId="ADAL" clId="{DCCA1CCA-29A2-B648-B53C-5192599F338C}" dt="2023-09-01T14:31:52.917" v="851" actId="478"/>
          <ac:spMkLst>
            <pc:docMk/>
            <pc:sldMk cId="2594811702" sldId="262"/>
            <ac:spMk id="25" creationId="{63EE013C-7BBA-D347-DC13-880D54096DD4}"/>
          </ac:spMkLst>
        </pc:spChg>
        <pc:spChg chg="add del mod">
          <ac:chgData name="Zhou, Zeyu" userId="810561a9-0bed-40d3-bf81-4ab1f5fef778" providerId="ADAL" clId="{DCCA1CCA-29A2-B648-B53C-5192599F338C}" dt="2023-09-01T14:31:55.564" v="852" actId="478"/>
          <ac:spMkLst>
            <pc:docMk/>
            <pc:sldMk cId="2594811702" sldId="262"/>
            <ac:spMk id="26" creationId="{483E0C46-5611-9525-3C8A-6171B9DBA1D6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7" creationId="{ACB987D7-930E-FB32-DDDE-27FCDDDC316A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8" creationId="{5090A552-0133-E587-5DFC-E80C9807C8E4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9" creationId="{41B08475-9E22-8512-57EB-14D29B247217}"/>
          </ac:spMkLst>
        </pc:spChg>
        <pc:spChg chg="add del mod">
          <ac:chgData name="Zhou, Zeyu" userId="810561a9-0bed-40d3-bf81-4ab1f5fef778" providerId="ADAL" clId="{DCCA1CCA-29A2-B648-B53C-5192599F338C}" dt="2023-09-01T14:34:50.937" v="975" actId="478"/>
          <ac:spMkLst>
            <pc:docMk/>
            <pc:sldMk cId="2594811702" sldId="262"/>
            <ac:spMk id="30" creationId="{B0D67FE4-A56E-E547-13A2-DA1358D57F14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31" creationId="{FB43B737-B1BB-51AC-9DDF-71015E2C767D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32" creationId="{8A937358-8B10-BAB7-EF66-1AAC74939E74}"/>
          </ac:spMkLst>
        </pc:spChg>
        <pc:spChg chg="add mod">
          <ac:chgData name="Zhou, Zeyu" userId="810561a9-0bed-40d3-bf81-4ab1f5fef778" providerId="ADAL" clId="{DCCA1CCA-29A2-B648-B53C-5192599F338C}" dt="2023-09-01T14:36:42.057" v="1006" actId="1076"/>
          <ac:spMkLst>
            <pc:docMk/>
            <pc:sldMk cId="2594811702" sldId="262"/>
            <ac:spMk id="33" creationId="{DFD701A9-2CC7-8A41-FAF4-FB4CE401F1E9}"/>
          </ac:spMkLst>
        </pc:spChg>
        <pc:spChg chg="add mod">
          <ac:chgData name="Zhou, Zeyu" userId="810561a9-0bed-40d3-bf81-4ab1f5fef778" providerId="ADAL" clId="{DCCA1CCA-29A2-B648-B53C-5192599F338C}" dt="2023-09-01T14:34:42.721" v="974" actId="114"/>
          <ac:spMkLst>
            <pc:docMk/>
            <pc:sldMk cId="2594811702" sldId="262"/>
            <ac:spMk id="34" creationId="{E15BC653-A91B-0F94-0E53-DD37312E04E5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5" creationId="{291970DA-44AE-031F-3E3C-360AB1FC5833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6" creationId="{42C13C9E-E1E3-E6AF-74C6-C04FEC7E90FD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8" creationId="{7497EDAD-5081-15A4-F384-4577F9BC17D2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9" creationId="{9D6A8C68-833F-27E6-8E41-288F6C6A1057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2" creationId="{03DC03D2-8173-4E63-1003-E85B8B4BEC3A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3" creationId="{570D5888-FC1C-9D96-0972-1C37EF69C936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4" creationId="{4D57E1EF-382D-988C-313E-9A504EB8DF6D}"/>
          </ac:spMkLst>
        </pc:spChg>
        <pc:spChg chg="add del mod">
          <ac:chgData name="Zhou, Zeyu" userId="810561a9-0bed-40d3-bf81-4ab1f5fef778" providerId="ADAL" clId="{DCCA1CCA-29A2-B648-B53C-5192599F338C}" dt="2023-09-01T14:50:43.844" v="1219" actId="478"/>
          <ac:spMkLst>
            <pc:docMk/>
            <pc:sldMk cId="2594811702" sldId="262"/>
            <ac:spMk id="45" creationId="{2FC2B33B-3B5C-9970-9379-AFF1F5512D79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6" creationId="{34A59729-6209-7742-D547-5E2E02CC9103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7" creationId="{2EC098CB-3550-8C03-5FE4-581040E6F2DD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8" creationId="{C28E4805-47A2-9101-C3A1-43A73B370161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9" creationId="{916ED3DB-BF47-C68A-D576-90354B9CA449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59" creationId="{F7E8820A-3D8E-8A37-4EFD-7EBE85B4FE50}"/>
          </ac:spMkLst>
        </pc:spChg>
        <pc:picChg chg="del">
          <ac:chgData name="Zhou, Zeyu" userId="810561a9-0bed-40d3-bf81-4ab1f5fef778" providerId="ADAL" clId="{DCCA1CCA-29A2-B648-B53C-5192599F338C}" dt="2023-09-01T14:27:59.487" v="834" actId="478"/>
          <ac:picMkLst>
            <pc:docMk/>
            <pc:sldMk cId="2594811702" sldId="262"/>
            <ac:picMk id="4" creationId="{3160093F-0960-1221-6A3A-A278D42B1E6D}"/>
          </ac:picMkLst>
        </pc:picChg>
        <pc:picChg chg="del">
          <ac:chgData name="Zhou, Zeyu" userId="810561a9-0bed-40d3-bf81-4ab1f5fef778" providerId="ADAL" clId="{DCCA1CCA-29A2-B648-B53C-5192599F338C}" dt="2023-09-01T14:27:59.487" v="834" actId="478"/>
          <ac:picMkLst>
            <pc:docMk/>
            <pc:sldMk cId="2594811702" sldId="262"/>
            <ac:picMk id="1026" creationId="{4233F0BA-DF10-01A5-C771-EBE88AA54C00}"/>
          </ac:picMkLst>
        </pc:picChg>
        <pc:cxnChg chg="add mod">
          <ac:chgData name="Zhou, Zeyu" userId="810561a9-0bed-40d3-bf81-4ab1f5fef778" providerId="ADAL" clId="{DCCA1CCA-29A2-B648-B53C-5192599F338C}" dt="2023-09-01T14:34:01.386" v="936" actId="1076"/>
          <ac:cxnSpMkLst>
            <pc:docMk/>
            <pc:sldMk cId="2594811702" sldId="262"/>
            <ac:cxnSpMk id="13" creationId="{43F30412-5EA0-EFEA-5014-9D9EDECED4CC}"/>
          </ac:cxnSpMkLst>
        </pc:cxnChg>
        <pc:cxnChg chg="add mod">
          <ac:chgData name="Zhou, Zeyu" userId="810561a9-0bed-40d3-bf81-4ab1f5fef778" providerId="ADAL" clId="{DCCA1CCA-29A2-B648-B53C-5192599F338C}" dt="2023-09-01T14:34:01.386" v="936" actId="1076"/>
          <ac:cxnSpMkLst>
            <pc:docMk/>
            <pc:sldMk cId="2594811702" sldId="262"/>
            <ac:cxnSpMk id="17" creationId="{FC80868A-98D0-382C-B9BA-BED6EF8E92DB}"/>
          </ac:cxnSpMkLst>
        </pc:cxnChg>
        <pc:cxnChg chg="add del mod">
          <ac:chgData name="Zhou, Zeyu" userId="810561a9-0bed-40d3-bf81-4ab1f5fef778" providerId="ADAL" clId="{DCCA1CCA-29A2-B648-B53C-5192599F338C}" dt="2023-09-01T14:31:51.321" v="850" actId="478"/>
          <ac:cxnSpMkLst>
            <pc:docMk/>
            <pc:sldMk cId="2594811702" sldId="262"/>
            <ac:cxnSpMk id="24" creationId="{7AF75D0A-7BDE-D91C-1822-A18EA05484F2}"/>
          </ac:cxnSpMkLst>
        </pc:cxnChg>
        <pc:cxnChg chg="add mod">
          <ac:chgData name="Zhou, Zeyu" userId="810561a9-0bed-40d3-bf81-4ab1f5fef778" providerId="ADAL" clId="{DCCA1CCA-29A2-B648-B53C-5192599F338C}" dt="2023-09-01T14:55:36.027" v="1326" actId="1076"/>
          <ac:cxnSpMkLst>
            <pc:docMk/>
            <pc:sldMk cId="2594811702" sldId="262"/>
            <ac:cxnSpMk id="37" creationId="{78CB0D4F-E61F-7D8F-B035-14C4C8261498}"/>
          </ac:cxnSpMkLst>
        </pc:cxnChg>
        <pc:cxnChg chg="add mod">
          <ac:chgData name="Zhou, Zeyu" userId="810561a9-0bed-40d3-bf81-4ab1f5fef778" providerId="ADAL" clId="{DCCA1CCA-29A2-B648-B53C-5192599F338C}" dt="2023-09-01T14:55:36.027" v="1326" actId="1076"/>
          <ac:cxnSpMkLst>
            <pc:docMk/>
            <pc:sldMk cId="2594811702" sldId="262"/>
            <ac:cxnSpMk id="40" creationId="{580372C1-52AF-C92D-C9FF-512B22941D69}"/>
          </ac:cxnSpMkLst>
        </pc:cxnChg>
      </pc:sldChg>
      <pc:sldChg chg="del">
        <pc:chgData name="Zhou, Zeyu" userId="810561a9-0bed-40d3-bf81-4ab1f5fef778" providerId="ADAL" clId="{DCCA1CCA-29A2-B648-B53C-5192599F338C}" dt="2023-09-01T16:17:22.925" v="2441" actId="2696"/>
        <pc:sldMkLst>
          <pc:docMk/>
          <pc:sldMk cId="1961685347" sldId="263"/>
        </pc:sldMkLst>
      </pc:sldChg>
      <pc:sldChg chg="del">
        <pc:chgData name="Zhou, Zeyu" userId="810561a9-0bed-40d3-bf81-4ab1f5fef778" providerId="ADAL" clId="{DCCA1CCA-29A2-B648-B53C-5192599F338C}" dt="2023-09-01T16:17:21.440" v="2440" actId="2696"/>
        <pc:sldMkLst>
          <pc:docMk/>
          <pc:sldMk cId="3769521580" sldId="265"/>
        </pc:sldMkLst>
      </pc:sldChg>
      <pc:sldChg chg="addSp delSp modSp add mod ord">
        <pc:chgData name="Zhou, Zeyu" userId="810561a9-0bed-40d3-bf81-4ab1f5fef778" providerId="ADAL" clId="{DCCA1CCA-29A2-B648-B53C-5192599F338C}" dt="2023-09-01T15:19:04.842" v="1718" actId="1076"/>
        <pc:sldMkLst>
          <pc:docMk/>
          <pc:sldMk cId="3095843637" sldId="266"/>
        </pc:sldMkLst>
        <pc:spChg chg="mod">
          <ac:chgData name="Zhou, Zeyu" userId="810561a9-0bed-40d3-bf81-4ab1f5fef778" providerId="ADAL" clId="{DCCA1CCA-29A2-B648-B53C-5192599F338C}" dt="2023-09-01T14:21:53.811" v="588" actId="14100"/>
          <ac:spMkLst>
            <pc:docMk/>
            <pc:sldMk cId="3095843637" sldId="266"/>
            <ac:spMk id="3" creationId="{71CBF421-2A13-4809-3CA3-579645F0FFA2}"/>
          </ac:spMkLst>
        </pc:spChg>
        <pc:spChg chg="add mod">
          <ac:chgData name="Zhou, Zeyu" userId="810561a9-0bed-40d3-bf81-4ab1f5fef778" providerId="ADAL" clId="{DCCA1CCA-29A2-B648-B53C-5192599F338C}" dt="2023-09-01T15:18:58.630" v="1716" actId="1076"/>
          <ac:spMkLst>
            <pc:docMk/>
            <pc:sldMk cId="3095843637" sldId="266"/>
            <ac:spMk id="5" creationId="{C27C52D3-773E-6773-AF3E-7DBA8FDB438B}"/>
          </ac:spMkLst>
        </pc:spChg>
        <pc:spChg chg="add mod">
          <ac:chgData name="Zhou, Zeyu" userId="810561a9-0bed-40d3-bf81-4ab1f5fef778" providerId="ADAL" clId="{DCCA1CCA-29A2-B648-B53C-5192599F338C}" dt="2023-09-01T15:18:56.672" v="1715" actId="1076"/>
          <ac:spMkLst>
            <pc:docMk/>
            <pc:sldMk cId="3095843637" sldId="266"/>
            <ac:spMk id="6" creationId="{0149036D-3AD7-7076-54E4-22507E170BB7}"/>
          </ac:spMkLst>
        </pc:spChg>
        <pc:spChg chg="add mod">
          <ac:chgData name="Zhou, Zeyu" userId="810561a9-0bed-40d3-bf81-4ab1f5fef778" providerId="ADAL" clId="{DCCA1CCA-29A2-B648-B53C-5192599F338C}" dt="2023-09-01T15:19:02.523" v="1717" actId="1076"/>
          <ac:spMkLst>
            <pc:docMk/>
            <pc:sldMk cId="3095843637" sldId="266"/>
            <ac:spMk id="7" creationId="{5F71B392-611B-408A-06B2-695F95B139E9}"/>
          </ac:spMkLst>
        </pc:spChg>
        <pc:spChg chg="mod">
          <ac:chgData name="Zhou, Zeyu" userId="810561a9-0bed-40d3-bf81-4ab1f5fef778" providerId="ADAL" clId="{DCCA1CCA-29A2-B648-B53C-5192599F338C}" dt="2023-09-01T14:21:57.058" v="589" actId="1076"/>
          <ac:spMkLst>
            <pc:docMk/>
            <pc:sldMk cId="3095843637" sldId="266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4:40:07.569" v="1043" actId="20577"/>
          <ac:spMkLst>
            <pc:docMk/>
            <pc:sldMk cId="3095843637" sldId="266"/>
            <ac:spMk id="9" creationId="{254B1646-C326-42A4-EB79-8F436966434C}"/>
          </ac:spMkLst>
        </pc:spChg>
        <pc:spChg chg="mod">
          <ac:chgData name="Zhou, Zeyu" userId="810561a9-0bed-40d3-bf81-4ab1f5fef778" providerId="ADAL" clId="{DCCA1CCA-29A2-B648-B53C-5192599F338C}" dt="2023-09-01T14:22:25.666" v="599" actId="1076"/>
          <ac:spMkLst>
            <pc:docMk/>
            <pc:sldMk cId="3095843637" sldId="266"/>
            <ac:spMk id="12" creationId="{16E8C35F-397B-CCE6-BDBD-4B2406E5D482}"/>
          </ac:spMkLst>
        </pc:spChg>
        <pc:spChg chg="mod">
          <ac:chgData name="Zhou, Zeyu" userId="810561a9-0bed-40d3-bf81-4ab1f5fef778" providerId="ADAL" clId="{DCCA1CCA-29A2-B648-B53C-5192599F338C}" dt="2023-09-01T14:22:09.795" v="593" actId="14100"/>
          <ac:spMkLst>
            <pc:docMk/>
            <pc:sldMk cId="3095843637" sldId="266"/>
            <ac:spMk id="13" creationId="{DB746FB4-5860-0F6B-5050-BBA33FE083AA}"/>
          </ac:spMkLst>
        </pc:spChg>
        <pc:spChg chg="mod">
          <ac:chgData name="Zhou, Zeyu" userId="810561a9-0bed-40d3-bf81-4ab1f5fef778" providerId="ADAL" clId="{DCCA1CCA-29A2-B648-B53C-5192599F338C}" dt="2023-09-01T14:22:22.694" v="598" actId="1076"/>
          <ac:spMkLst>
            <pc:docMk/>
            <pc:sldMk cId="3095843637" sldId="266"/>
            <ac:spMk id="14" creationId="{A4070DD4-7869-10D8-1CDA-3841C168EA0E}"/>
          </ac:spMkLst>
        </pc:spChg>
        <pc:spChg chg="add mod">
          <ac:chgData name="Zhou, Zeyu" userId="810561a9-0bed-40d3-bf81-4ab1f5fef778" providerId="ADAL" clId="{DCCA1CCA-29A2-B648-B53C-5192599F338C}" dt="2023-09-01T15:19:02.523" v="1717" actId="1076"/>
          <ac:spMkLst>
            <pc:docMk/>
            <pc:sldMk cId="3095843637" sldId="266"/>
            <ac:spMk id="15" creationId="{61351087-5038-034A-4E8B-3EA69316FEBD}"/>
          </ac:spMkLst>
        </pc:spChg>
        <pc:spChg chg="del">
          <ac:chgData name="Zhou, Zeyu" userId="810561a9-0bed-40d3-bf81-4ab1f5fef778" providerId="ADAL" clId="{DCCA1CCA-29A2-B648-B53C-5192599F338C}" dt="2023-09-01T14:20:26.386" v="535" actId="478"/>
          <ac:spMkLst>
            <pc:docMk/>
            <pc:sldMk cId="3095843637" sldId="266"/>
            <ac:spMk id="16" creationId="{8C9A7A71-C029-901A-F25A-FC132677F2FB}"/>
          </ac:spMkLst>
        </pc:spChg>
        <pc:spChg chg="mod">
          <ac:chgData name="Zhou, Zeyu" userId="810561a9-0bed-40d3-bf81-4ab1f5fef778" providerId="ADAL" clId="{DCCA1CCA-29A2-B648-B53C-5192599F338C}" dt="2023-09-01T14:22:31.754" v="603" actId="1076"/>
          <ac:spMkLst>
            <pc:docMk/>
            <pc:sldMk cId="3095843637" sldId="266"/>
            <ac:spMk id="19" creationId="{BDD75B20-1434-43CF-13F0-83D3BC6BB25B}"/>
          </ac:spMkLst>
        </pc:spChg>
        <pc:spChg chg="mod">
          <ac:chgData name="Zhou, Zeyu" userId="810561a9-0bed-40d3-bf81-4ab1f5fef778" providerId="ADAL" clId="{DCCA1CCA-29A2-B648-B53C-5192599F338C}" dt="2023-09-01T14:22:14.969" v="595" actId="1076"/>
          <ac:spMkLst>
            <pc:docMk/>
            <pc:sldMk cId="3095843637" sldId="266"/>
            <ac:spMk id="22" creationId="{CE5123CD-5784-ED22-E284-B68367FE40A5}"/>
          </ac:spMkLst>
        </pc:spChg>
        <pc:spChg chg="mod">
          <ac:chgData name="Zhou, Zeyu" userId="810561a9-0bed-40d3-bf81-4ab1f5fef778" providerId="ADAL" clId="{DCCA1CCA-29A2-B648-B53C-5192599F338C}" dt="2023-09-01T14:21:59.495" v="590" actId="1076"/>
          <ac:spMkLst>
            <pc:docMk/>
            <pc:sldMk cId="3095843637" sldId="266"/>
            <ac:spMk id="24" creationId="{63B1F206-0B98-026F-0F85-A42C8EC15459}"/>
          </ac:spMkLst>
        </pc:spChg>
        <pc:spChg chg="del">
          <ac:chgData name="Zhou, Zeyu" userId="810561a9-0bed-40d3-bf81-4ab1f5fef778" providerId="ADAL" clId="{DCCA1CCA-29A2-B648-B53C-5192599F338C}" dt="2023-09-01T14:20:15.769" v="529" actId="478"/>
          <ac:spMkLst>
            <pc:docMk/>
            <pc:sldMk cId="3095843637" sldId="266"/>
            <ac:spMk id="25" creationId="{D667611F-1B63-735F-03D7-89EE2BE9CBB5}"/>
          </ac:spMkLst>
        </pc:spChg>
        <pc:spChg chg="del">
          <ac:chgData name="Zhou, Zeyu" userId="810561a9-0bed-40d3-bf81-4ab1f5fef778" providerId="ADAL" clId="{DCCA1CCA-29A2-B648-B53C-5192599F338C}" dt="2023-09-01T14:20:28.201" v="536" actId="478"/>
          <ac:spMkLst>
            <pc:docMk/>
            <pc:sldMk cId="3095843637" sldId="266"/>
            <ac:spMk id="26" creationId="{2CDC3D2E-EBD0-2E9A-61FF-946E22B1FED7}"/>
          </ac:spMkLst>
        </pc:spChg>
        <pc:spChg chg="del mod">
          <ac:chgData name="Zhou, Zeyu" userId="810561a9-0bed-40d3-bf81-4ab1f5fef778" providerId="ADAL" clId="{DCCA1CCA-29A2-B648-B53C-5192599F338C}" dt="2023-09-01T14:20:25.138" v="534" actId="478"/>
          <ac:spMkLst>
            <pc:docMk/>
            <pc:sldMk cId="3095843637" sldId="266"/>
            <ac:spMk id="32" creationId="{DC2D4D14-05FB-BAEB-6DA5-A457953D3164}"/>
          </ac:spMkLst>
        </pc:spChg>
        <pc:spChg chg="del">
          <ac:chgData name="Zhou, Zeyu" userId="810561a9-0bed-40d3-bf81-4ab1f5fef778" providerId="ADAL" clId="{DCCA1CCA-29A2-B648-B53C-5192599F338C}" dt="2023-09-01T14:20:23.670" v="533" actId="478"/>
          <ac:spMkLst>
            <pc:docMk/>
            <pc:sldMk cId="3095843637" sldId="266"/>
            <ac:spMk id="33" creationId="{4BE5741E-4630-ECAD-6043-B21D5E5F7D23}"/>
          </ac:spMkLst>
        </pc:spChg>
        <pc:spChg chg="mod">
          <ac:chgData name="Zhou, Zeyu" userId="810561a9-0bed-40d3-bf81-4ab1f5fef778" providerId="ADAL" clId="{DCCA1CCA-29A2-B648-B53C-5192599F338C}" dt="2023-09-01T14:19:57.420" v="524" actId="20577"/>
          <ac:spMkLst>
            <pc:docMk/>
            <pc:sldMk cId="3095843637" sldId="266"/>
            <ac:spMk id="34" creationId="{2038DA30-8D30-2AD0-BD40-E2A9915D799F}"/>
          </ac:spMkLst>
        </pc:spChg>
        <pc:spChg chg="mod">
          <ac:chgData name="Zhou, Zeyu" userId="810561a9-0bed-40d3-bf81-4ab1f5fef778" providerId="ADAL" clId="{DCCA1CCA-29A2-B648-B53C-5192599F338C}" dt="2023-09-01T14:40:12.751" v="1045" actId="20577"/>
          <ac:spMkLst>
            <pc:docMk/>
            <pc:sldMk cId="3095843637" sldId="266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4:40:17.308" v="1049" actId="20577"/>
          <ac:spMkLst>
            <pc:docMk/>
            <pc:sldMk cId="3095843637" sldId="266"/>
            <ac:spMk id="37" creationId="{703DC92A-2714-B113-3C29-98926FDDA21D}"/>
          </ac:spMkLst>
        </pc:spChg>
        <pc:spChg chg="del">
          <ac:chgData name="Zhou, Zeyu" userId="810561a9-0bed-40d3-bf81-4ab1f5fef778" providerId="ADAL" clId="{DCCA1CCA-29A2-B648-B53C-5192599F338C}" dt="2023-09-01T14:22:55.020" v="618" actId="478"/>
          <ac:spMkLst>
            <pc:docMk/>
            <pc:sldMk cId="3095843637" sldId="266"/>
            <ac:spMk id="38" creationId="{24CA57A3-D993-E15C-86C6-516E43899CC7}"/>
          </ac:spMkLst>
        </pc:spChg>
        <pc:spChg chg="mod">
          <ac:chgData name="Zhou, Zeyu" userId="810561a9-0bed-40d3-bf81-4ab1f5fef778" providerId="ADAL" clId="{DCCA1CCA-29A2-B648-B53C-5192599F338C}" dt="2023-09-01T14:40:19.574" v="1051" actId="20577"/>
          <ac:spMkLst>
            <pc:docMk/>
            <pc:sldMk cId="3095843637" sldId="266"/>
            <ac:spMk id="39" creationId="{3ED2D8DE-0ADA-50B3-7368-520676BBC48C}"/>
          </ac:spMkLst>
        </pc:spChg>
        <pc:spChg chg="mod">
          <ac:chgData name="Zhou, Zeyu" userId="810561a9-0bed-40d3-bf81-4ab1f5fef778" providerId="ADAL" clId="{DCCA1CCA-29A2-B648-B53C-5192599F338C}" dt="2023-09-01T14:20:46.972" v="539" actId="1076"/>
          <ac:spMkLst>
            <pc:docMk/>
            <pc:sldMk cId="3095843637" sldId="266"/>
            <ac:spMk id="40" creationId="{1EB61D7B-A275-4029-61FB-C5720DBF1525}"/>
          </ac:spMkLst>
        </pc:spChg>
        <pc:spChg chg="mod">
          <ac:chgData name="Zhou, Zeyu" userId="810561a9-0bed-40d3-bf81-4ab1f5fef778" providerId="ADAL" clId="{DCCA1CCA-29A2-B648-B53C-5192599F338C}" dt="2023-09-01T15:19:04.842" v="1718" actId="1076"/>
          <ac:spMkLst>
            <pc:docMk/>
            <pc:sldMk cId="3095843637" sldId="266"/>
            <ac:spMk id="41" creationId="{8EF475C0-FB64-F267-7C80-7737E29F9903}"/>
          </ac:spMkLst>
        </pc:spChg>
        <pc:cxnChg chg="mod">
          <ac:chgData name="Zhou, Zeyu" userId="810561a9-0bed-40d3-bf81-4ab1f5fef778" providerId="ADAL" clId="{DCCA1CCA-29A2-B648-B53C-5192599F338C}" dt="2023-09-01T14:22:18.509" v="596" actId="1076"/>
          <ac:cxnSpMkLst>
            <pc:docMk/>
            <pc:sldMk cId="3095843637" sldId="266"/>
            <ac:cxnSpMk id="10" creationId="{03DE32FF-A6E3-70E9-047F-1A978DB84204}"/>
          </ac:cxnSpMkLst>
        </pc:cxnChg>
        <pc:cxnChg chg="mod">
          <ac:chgData name="Zhou, Zeyu" userId="810561a9-0bed-40d3-bf81-4ab1f5fef778" providerId="ADAL" clId="{DCCA1CCA-29A2-B648-B53C-5192599F338C}" dt="2023-09-01T14:22:19.918" v="597" actId="1076"/>
          <ac:cxnSpMkLst>
            <pc:docMk/>
            <pc:sldMk cId="3095843637" sldId="266"/>
            <ac:cxnSpMk id="11" creationId="{9C57E3DD-A2EC-3034-63A4-18FBF5F8A617}"/>
          </ac:cxnSpMkLst>
        </pc:cxnChg>
        <pc:cxnChg chg="del">
          <ac:chgData name="Zhou, Zeyu" userId="810561a9-0bed-40d3-bf81-4ab1f5fef778" providerId="ADAL" clId="{DCCA1CCA-29A2-B648-B53C-5192599F338C}" dt="2023-09-01T14:20:21.486" v="532" actId="478"/>
          <ac:cxnSpMkLst>
            <pc:docMk/>
            <pc:sldMk cId="3095843637" sldId="266"/>
            <ac:cxnSpMk id="28" creationId="{EFF031F3-04A8-4D01-1B2B-BEE53BE39630}"/>
          </ac:cxnSpMkLst>
        </pc:cxnChg>
        <pc:cxnChg chg="del">
          <ac:chgData name="Zhou, Zeyu" userId="810561a9-0bed-40d3-bf81-4ab1f5fef778" providerId="ADAL" clId="{DCCA1CCA-29A2-B648-B53C-5192599F338C}" dt="2023-09-01T14:20:18.727" v="530" actId="478"/>
          <ac:cxnSpMkLst>
            <pc:docMk/>
            <pc:sldMk cId="3095843637" sldId="266"/>
            <ac:cxnSpMk id="30" creationId="{097CC9BC-26F3-4DFF-9EE4-D14707F95F66}"/>
          </ac:cxnSpMkLst>
        </pc:cxnChg>
      </pc:sldChg>
      <pc:sldChg chg="modSp add mod">
        <pc:chgData name="Zhou, Zeyu" userId="810561a9-0bed-40d3-bf81-4ab1f5fef778" providerId="ADAL" clId="{DCCA1CCA-29A2-B648-B53C-5192599F338C}" dt="2023-09-01T15:03:57.313" v="1501" actId="1076"/>
        <pc:sldMkLst>
          <pc:docMk/>
          <pc:sldMk cId="2479129139" sldId="267"/>
        </pc:sldMkLst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19" creationId="{94A0F1E8-6A8F-6771-8151-05A9840CF213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0" creationId="{44C9B99D-0D8F-7021-A138-CD0179ACDAE6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1" creationId="{49BE4B81-C399-999B-2771-D9B57D15EA07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3" creationId="{B0497A69-9367-DEC2-D587-881FF696BCB6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1" creationId="{FB43B737-B1BB-51AC-9DDF-71015E2C767D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2" creationId="{8A937358-8B10-BAB7-EF66-1AAC74939E74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3" creationId="{DFD701A9-2CC7-8A41-FAF4-FB4CE401F1E9}"/>
          </ac:spMkLst>
        </pc:spChg>
        <pc:spChg chg="mod">
          <ac:chgData name="Zhou, Zeyu" userId="810561a9-0bed-40d3-bf81-4ab1f5fef778" providerId="ADAL" clId="{DCCA1CCA-29A2-B648-B53C-5192599F338C}" dt="2023-09-01T14:56:18.732" v="1331" actId="1076"/>
          <ac:spMkLst>
            <pc:docMk/>
            <pc:sldMk cId="2479129139" sldId="267"/>
            <ac:spMk id="34" creationId="{E15BC653-A91B-0F94-0E53-DD37312E04E5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5" creationId="{291970DA-44AE-031F-3E3C-360AB1FC5833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6" creationId="{42C13C9E-E1E3-E6AF-74C6-C04FEC7E90F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8" creationId="{7497EDAD-5081-15A4-F384-4577F9BC17D2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9" creationId="{9D6A8C68-833F-27E6-8E41-288F6C6A1057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2" creationId="{03DC03D2-8173-4E63-1003-E85B8B4BEC3A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3" creationId="{570D5888-FC1C-9D96-0972-1C37EF69C936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4" creationId="{4D57E1EF-382D-988C-313E-9A504EB8DF6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6" creationId="{34A59729-6209-7742-D547-5E2E02CC9103}"/>
          </ac:spMkLst>
        </pc:spChg>
        <pc:spChg chg="mod">
          <ac:chgData name="Zhou, Zeyu" userId="810561a9-0bed-40d3-bf81-4ab1f5fef778" providerId="ADAL" clId="{DCCA1CCA-29A2-B648-B53C-5192599F338C}" dt="2023-09-01T15:03:57.313" v="1501" actId="1076"/>
          <ac:spMkLst>
            <pc:docMk/>
            <pc:sldMk cId="2479129139" sldId="267"/>
            <ac:spMk id="47" creationId="{2EC098CB-3550-8C03-5FE4-581040E6F2D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8" creationId="{C28E4805-47A2-9101-C3A1-43A73B370161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9" creationId="{916ED3DB-BF47-C68A-D576-90354B9CA449}"/>
          </ac:spMkLst>
        </pc:spChg>
        <pc:cxnChg chg="mod">
          <ac:chgData name="Zhou, Zeyu" userId="810561a9-0bed-40d3-bf81-4ab1f5fef778" providerId="ADAL" clId="{DCCA1CCA-29A2-B648-B53C-5192599F338C}" dt="2023-09-01T14:56:23.862" v="1332" actId="1076"/>
          <ac:cxnSpMkLst>
            <pc:docMk/>
            <pc:sldMk cId="2479129139" sldId="267"/>
            <ac:cxnSpMk id="13" creationId="{43F30412-5EA0-EFEA-5014-9D9EDECED4CC}"/>
          </ac:cxnSpMkLst>
        </pc:cxnChg>
        <pc:cxnChg chg="mod">
          <ac:chgData name="Zhou, Zeyu" userId="810561a9-0bed-40d3-bf81-4ab1f5fef778" providerId="ADAL" clId="{DCCA1CCA-29A2-B648-B53C-5192599F338C}" dt="2023-09-01T14:56:23.862" v="1332" actId="1076"/>
          <ac:cxnSpMkLst>
            <pc:docMk/>
            <pc:sldMk cId="2479129139" sldId="267"/>
            <ac:cxnSpMk id="17" creationId="{FC80868A-98D0-382C-B9BA-BED6EF8E92DB}"/>
          </ac:cxnSpMkLst>
        </pc:cxnChg>
        <pc:cxnChg chg="mod">
          <ac:chgData name="Zhou, Zeyu" userId="810561a9-0bed-40d3-bf81-4ab1f5fef778" providerId="ADAL" clId="{DCCA1CCA-29A2-B648-B53C-5192599F338C}" dt="2023-09-01T14:55:14.012" v="1325" actId="1076"/>
          <ac:cxnSpMkLst>
            <pc:docMk/>
            <pc:sldMk cId="2479129139" sldId="267"/>
            <ac:cxnSpMk id="37" creationId="{78CB0D4F-E61F-7D8F-B035-14C4C8261498}"/>
          </ac:cxnSpMkLst>
        </pc:cxnChg>
        <pc:cxnChg chg="mod">
          <ac:chgData name="Zhou, Zeyu" userId="810561a9-0bed-40d3-bf81-4ab1f5fef778" providerId="ADAL" clId="{DCCA1CCA-29A2-B648-B53C-5192599F338C}" dt="2023-09-01T14:55:14.012" v="1325" actId="1076"/>
          <ac:cxnSpMkLst>
            <pc:docMk/>
            <pc:sldMk cId="2479129139" sldId="267"/>
            <ac:cxnSpMk id="40" creationId="{580372C1-52AF-C92D-C9FF-512B22941D69}"/>
          </ac:cxnSpMkLst>
        </pc:cxnChg>
      </pc:sldChg>
      <pc:sldChg chg="modSp add del mod">
        <pc:chgData name="Zhou, Zeyu" userId="810561a9-0bed-40d3-bf81-4ab1f5fef778" providerId="ADAL" clId="{DCCA1CCA-29A2-B648-B53C-5192599F338C}" dt="2023-09-01T14:56:29.067" v="1334" actId="2696"/>
        <pc:sldMkLst>
          <pc:docMk/>
          <pc:sldMk cId="245642870" sldId="268"/>
        </pc:sldMkLst>
        <pc:spChg chg="mod">
          <ac:chgData name="Zhou, Zeyu" userId="810561a9-0bed-40d3-bf81-4ab1f5fef778" providerId="ADAL" clId="{DCCA1CCA-29A2-B648-B53C-5192599F338C}" dt="2023-09-01T14:56:05.824" v="1330" actId="692"/>
          <ac:spMkLst>
            <pc:docMk/>
            <pc:sldMk cId="245642870" sldId="268"/>
            <ac:spMk id="47" creationId="{2EC098CB-3550-8C03-5FE4-581040E6F2DD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6:22:11.752" v="2442" actId="1076"/>
        <pc:sldMkLst>
          <pc:docMk/>
          <pc:sldMk cId="2785100496" sldId="269"/>
        </pc:sldMkLst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2" creationId="{E6C8EC00-18F2-4070-26E6-8257ED819AC1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4" creationId="{DE306CC5-2728-22F2-77F2-76B0CC804F15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5" creationId="{3708F72D-2895-C6B1-C5D4-1988495A08EB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6" creationId="{3B3ACF33-6FCC-2E6A-E2AD-0233115979DF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7" creationId="{99079DF4-AF69-372D-887D-538690AA2188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8" creationId="{6AD106F4-9834-D94C-E578-6B740B542B52}"/>
          </ac:spMkLst>
        </pc:spChg>
        <pc:spChg chg="add mod">
          <ac:chgData name="Zhou, Zeyu" userId="810561a9-0bed-40d3-bf81-4ab1f5fef778" providerId="ADAL" clId="{DCCA1CCA-29A2-B648-B53C-5192599F338C}" dt="2023-09-01T15:04:04.657" v="1503"/>
          <ac:spMkLst>
            <pc:docMk/>
            <pc:sldMk cId="2785100496" sldId="269"/>
            <ac:spMk id="9" creationId="{FD36E472-D358-23D1-7DBF-65A8F899ED9D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10" creationId="{CA21C0EC-E57F-CF8F-F595-B5349741761D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11" creationId="{CF4DE78A-18AA-D33C-5028-075910103E14}"/>
          </ac:spMkLst>
        </pc:spChg>
        <pc:spChg chg="add mod">
          <ac:chgData name="Zhou, Zeyu" userId="810561a9-0bed-40d3-bf81-4ab1f5fef778" providerId="ADAL" clId="{DCCA1CCA-29A2-B648-B53C-5192599F338C}" dt="2023-09-01T16:22:11.752" v="2442" actId="1076"/>
          <ac:spMkLst>
            <pc:docMk/>
            <pc:sldMk cId="2785100496" sldId="269"/>
            <ac:spMk id="12" creationId="{0AB83B8B-0ABA-0402-AB41-8A854803E99D}"/>
          </ac:spMkLst>
        </pc:spChg>
        <pc:spChg chg="add mod">
          <ac:chgData name="Zhou, Zeyu" userId="810561a9-0bed-40d3-bf81-4ab1f5fef778" providerId="ADAL" clId="{DCCA1CCA-29A2-B648-B53C-5192599F338C}" dt="2023-09-01T15:06:38.185" v="1583" actId="1076"/>
          <ac:spMkLst>
            <pc:docMk/>
            <pc:sldMk cId="2785100496" sldId="269"/>
            <ac:spMk id="14" creationId="{281C0D7F-EBB2-800A-7820-C886C6E912E0}"/>
          </ac:spMkLst>
        </pc:spChg>
        <pc:spChg chg="del">
          <ac:chgData name="Zhou, Zeyu" userId="810561a9-0bed-40d3-bf81-4ab1f5fef778" providerId="ADAL" clId="{DCCA1CCA-29A2-B648-B53C-5192599F338C}" dt="2023-09-01T15:04:04.123" v="1502" actId="478"/>
          <ac:spMkLst>
            <pc:docMk/>
            <pc:sldMk cId="2785100496" sldId="269"/>
            <ac:spMk id="47" creationId="{2EC098CB-3550-8C03-5FE4-581040E6F2DD}"/>
          </ac:spMkLst>
        </pc:spChg>
      </pc:sldChg>
      <pc:sldChg chg="addSp delSp modSp add del mod">
        <pc:chgData name="Zhou, Zeyu" userId="810561a9-0bed-40d3-bf81-4ab1f5fef778" providerId="ADAL" clId="{DCCA1CCA-29A2-B648-B53C-5192599F338C}" dt="2023-09-01T15:30:31.033" v="1853" actId="2696"/>
        <pc:sldMkLst>
          <pc:docMk/>
          <pc:sldMk cId="681466768" sldId="270"/>
        </pc:sldMkLst>
        <pc:spChg chg="mod">
          <ac:chgData name="Zhou, Zeyu" userId="810561a9-0bed-40d3-bf81-4ab1f5fef778" providerId="ADAL" clId="{DCCA1CCA-29A2-B648-B53C-5192599F338C}" dt="2023-09-01T15:09:50.915" v="1609" actId="14100"/>
          <ac:spMkLst>
            <pc:docMk/>
            <pc:sldMk cId="681466768" sldId="270"/>
            <ac:spMk id="4" creationId="{BF9EADFB-88D8-7A50-963D-DF54F7B573F0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5" creationId="{C27C52D3-773E-6773-AF3E-7DBA8FDB438B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6" creationId="{0149036D-3AD7-7076-54E4-22507E170BB7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7" creationId="{5F71B392-611B-408A-06B2-695F95B139E9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15" creationId="{61351087-5038-034A-4E8B-3EA69316FEBD}"/>
          </ac:spMkLst>
        </pc:spChg>
        <pc:spChg chg="add mod">
          <ac:chgData name="Zhou, Zeyu" userId="810561a9-0bed-40d3-bf81-4ab1f5fef778" providerId="ADAL" clId="{DCCA1CCA-29A2-B648-B53C-5192599F338C}" dt="2023-09-01T15:09:47.399" v="1608" actId="1076"/>
          <ac:spMkLst>
            <pc:docMk/>
            <pc:sldMk cId="681466768" sldId="270"/>
            <ac:spMk id="16" creationId="{829F077D-7239-1CA8-76A5-E542F1AAFBD8}"/>
          </ac:spMkLst>
        </pc:spChg>
        <pc:spChg chg="mod">
          <ac:chgData name="Zhou, Zeyu" userId="810561a9-0bed-40d3-bf81-4ab1f5fef778" providerId="ADAL" clId="{DCCA1CCA-29A2-B648-B53C-5192599F338C}" dt="2023-09-01T15:10:07.695" v="1620" actId="1076"/>
          <ac:spMkLst>
            <pc:docMk/>
            <pc:sldMk cId="681466768" sldId="270"/>
            <ac:spMk id="17" creationId="{81D13AD6-0AE9-F541-64DD-BE381E01EEDD}"/>
          </ac:spMkLst>
        </pc:spChg>
        <pc:spChg chg="del">
          <ac:chgData name="Zhou, Zeyu" userId="810561a9-0bed-40d3-bf81-4ab1f5fef778" providerId="ADAL" clId="{DCCA1CCA-29A2-B648-B53C-5192599F338C}" dt="2023-09-01T15:09:10.384" v="1604" actId="478"/>
          <ac:spMkLst>
            <pc:docMk/>
            <pc:sldMk cId="681466768" sldId="270"/>
            <ac:spMk id="18" creationId="{172571A0-4AEA-3DDB-FA57-440DBF3B71FC}"/>
          </ac:spMkLst>
        </pc:spChg>
        <pc:spChg chg="del">
          <ac:chgData name="Zhou, Zeyu" userId="810561a9-0bed-40d3-bf81-4ab1f5fef778" providerId="ADAL" clId="{DCCA1CCA-29A2-B648-B53C-5192599F338C}" dt="2023-09-01T15:09:12.737" v="1605" actId="478"/>
          <ac:spMkLst>
            <pc:docMk/>
            <pc:sldMk cId="681466768" sldId="270"/>
            <ac:spMk id="22" creationId="{CE5123CD-5784-ED22-E284-B68367FE40A5}"/>
          </ac:spMkLst>
        </pc:spChg>
        <pc:spChg chg="mod">
          <ac:chgData name="Zhou, Zeyu" userId="810561a9-0bed-40d3-bf81-4ab1f5fef778" providerId="ADAL" clId="{DCCA1CCA-29A2-B648-B53C-5192599F338C}" dt="2023-09-01T15:09:56.678" v="1617" actId="14100"/>
          <ac:spMkLst>
            <pc:docMk/>
            <pc:sldMk cId="681466768" sldId="270"/>
            <ac:spMk id="23" creationId="{9A73932E-DFED-C60C-73A7-D6D46F1013E4}"/>
          </ac:spMkLst>
        </pc:spChg>
        <pc:spChg chg="del">
          <ac:chgData name="Zhou, Zeyu" userId="810561a9-0bed-40d3-bf81-4ab1f5fef778" providerId="ADAL" clId="{DCCA1CCA-29A2-B648-B53C-5192599F338C}" dt="2023-09-01T15:09:14.525" v="1606" actId="478"/>
          <ac:spMkLst>
            <pc:docMk/>
            <pc:sldMk cId="681466768" sldId="270"/>
            <ac:spMk id="24" creationId="{63B1F206-0B98-026F-0F85-A42C8EC15459}"/>
          </ac:spMkLst>
        </pc:spChg>
        <pc:spChg chg="add mod">
          <ac:chgData name="Zhou, Zeyu" userId="810561a9-0bed-40d3-bf81-4ab1f5fef778" providerId="ADAL" clId="{DCCA1CCA-29A2-B648-B53C-5192599F338C}" dt="2023-09-01T15:10:21.623" v="1638" actId="14100"/>
          <ac:spMkLst>
            <pc:docMk/>
            <pc:sldMk cId="681466768" sldId="270"/>
            <ac:spMk id="25" creationId="{6B521415-7019-C362-988E-77291AAB33D6}"/>
          </ac:spMkLst>
        </pc:spChg>
        <pc:spChg chg="add mod">
          <ac:chgData name="Zhou, Zeyu" userId="810561a9-0bed-40d3-bf81-4ab1f5fef778" providerId="ADAL" clId="{DCCA1CCA-29A2-B648-B53C-5192599F338C}" dt="2023-09-01T15:10:30.144" v="1640" actId="1076"/>
          <ac:spMkLst>
            <pc:docMk/>
            <pc:sldMk cId="681466768" sldId="270"/>
            <ac:spMk id="26" creationId="{6D48F15C-89C4-8FB0-247D-F6440B5B5FA6}"/>
          </ac:spMkLst>
        </pc:spChg>
        <pc:spChg chg="add mod">
          <ac:chgData name="Zhou, Zeyu" userId="810561a9-0bed-40d3-bf81-4ab1f5fef778" providerId="ADAL" clId="{DCCA1CCA-29A2-B648-B53C-5192599F338C}" dt="2023-09-01T15:10:58.963" v="1655" actId="20577"/>
          <ac:spMkLst>
            <pc:docMk/>
            <pc:sldMk cId="681466768" sldId="270"/>
            <ac:spMk id="30" creationId="{A3AFFB45-F352-A51C-4494-6FB5995D5F8C}"/>
          </ac:spMkLst>
        </pc:spChg>
        <pc:spChg chg="add mod">
          <ac:chgData name="Zhou, Zeyu" userId="810561a9-0bed-40d3-bf81-4ab1f5fef778" providerId="ADAL" clId="{DCCA1CCA-29A2-B648-B53C-5192599F338C}" dt="2023-09-01T15:11:16.092" v="1667" actId="20577"/>
          <ac:spMkLst>
            <pc:docMk/>
            <pc:sldMk cId="681466768" sldId="270"/>
            <ac:spMk id="31" creationId="{7A86CC4E-B3F1-4AF4-5065-8F372BA4B7F2}"/>
          </ac:spMkLst>
        </pc:spChg>
        <pc:spChg chg="add mod">
          <ac:chgData name="Zhou, Zeyu" userId="810561a9-0bed-40d3-bf81-4ab1f5fef778" providerId="ADAL" clId="{DCCA1CCA-29A2-B648-B53C-5192599F338C}" dt="2023-09-01T15:11:24.316" v="1672" actId="20577"/>
          <ac:spMkLst>
            <pc:docMk/>
            <pc:sldMk cId="681466768" sldId="270"/>
            <ac:spMk id="32" creationId="{591F6982-BE7C-9CBE-60D7-18F21D184A55}"/>
          </ac:spMkLst>
        </pc:spChg>
        <pc:spChg chg="add mod">
          <ac:chgData name="Zhou, Zeyu" userId="810561a9-0bed-40d3-bf81-4ab1f5fef778" providerId="ADAL" clId="{DCCA1CCA-29A2-B648-B53C-5192599F338C}" dt="2023-09-01T15:16:32.610" v="1705" actId="1076"/>
          <ac:spMkLst>
            <pc:docMk/>
            <pc:sldMk cId="681466768" sldId="270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08:10.346" v="1592" actId="1076"/>
          <ac:spMkLst>
            <pc:docMk/>
            <pc:sldMk cId="681466768" sldId="270"/>
            <ac:spMk id="34" creationId="{2038DA30-8D30-2AD0-BD40-E2A9915D799F}"/>
          </ac:spMkLst>
        </pc:spChg>
        <pc:spChg chg="add del mod">
          <ac:chgData name="Zhou, Zeyu" userId="810561a9-0bed-40d3-bf81-4ab1f5fef778" providerId="ADAL" clId="{DCCA1CCA-29A2-B648-B53C-5192599F338C}" dt="2023-09-01T15:22:55.078" v="1778" actId="478"/>
          <ac:spMkLst>
            <pc:docMk/>
            <pc:sldMk cId="681466768" sldId="270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7" creationId="{703DC92A-2714-B113-3C29-98926FDDA21D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9" creationId="{3ED2D8DE-0ADA-50B3-7368-520676BBC48C}"/>
          </ac:spMkLst>
        </pc:spChg>
        <pc:spChg chg="mod">
          <ac:chgData name="Zhou, Zeyu" userId="810561a9-0bed-40d3-bf81-4ab1f5fef778" providerId="ADAL" clId="{DCCA1CCA-29A2-B648-B53C-5192599F338C}" dt="2023-09-01T15:10:03.329" v="1619" actId="1076"/>
          <ac:spMkLst>
            <pc:docMk/>
            <pc:sldMk cId="681466768" sldId="270"/>
            <ac:spMk id="40" creationId="{1EB61D7B-A275-4029-61FB-C5720DBF1525}"/>
          </ac:spMkLst>
        </pc:spChg>
        <pc:spChg chg="del mod">
          <ac:chgData name="Zhou, Zeyu" userId="810561a9-0bed-40d3-bf81-4ab1f5fef778" providerId="ADAL" clId="{DCCA1CCA-29A2-B648-B53C-5192599F338C}" dt="2023-09-01T15:12:39.187" v="1674" actId="478"/>
          <ac:spMkLst>
            <pc:docMk/>
            <pc:sldMk cId="681466768" sldId="270"/>
            <ac:spMk id="41" creationId="{8EF475C0-FB64-F267-7C80-7737E29F9903}"/>
          </ac:spMkLst>
        </pc:spChg>
        <pc:cxnChg chg="add mod">
          <ac:chgData name="Zhou, Zeyu" userId="810561a9-0bed-40d3-bf81-4ab1f5fef778" providerId="ADAL" clId="{DCCA1CCA-29A2-B648-B53C-5192599F338C}" dt="2023-09-01T15:10:41.402" v="1642" actId="1076"/>
          <ac:cxnSpMkLst>
            <pc:docMk/>
            <pc:sldMk cId="681466768" sldId="270"/>
            <ac:cxnSpMk id="28" creationId="{064300A1-48A3-D9B0-80D3-9707E33D6947}"/>
          </ac:cxnSpMkLst>
        </pc:cxnChg>
        <pc:cxnChg chg="add mod">
          <ac:chgData name="Zhou, Zeyu" userId="810561a9-0bed-40d3-bf81-4ab1f5fef778" providerId="ADAL" clId="{DCCA1CCA-29A2-B648-B53C-5192599F338C}" dt="2023-09-01T15:10:41.402" v="1642" actId="1076"/>
          <ac:cxnSpMkLst>
            <pc:docMk/>
            <pc:sldMk cId="681466768" sldId="270"/>
            <ac:cxnSpMk id="29" creationId="{CEFF419C-5136-F304-25BD-98EAEA58D7FD}"/>
          </ac:cxnSpMkLst>
        </pc:cxnChg>
      </pc:sldChg>
      <pc:sldChg chg="addSp delSp modSp add mod">
        <pc:chgData name="Zhou, Zeyu" userId="810561a9-0bed-40d3-bf81-4ab1f5fef778" providerId="ADAL" clId="{DCCA1CCA-29A2-B648-B53C-5192599F338C}" dt="2023-09-01T15:30:39.334" v="1856" actId="207"/>
        <pc:sldMkLst>
          <pc:docMk/>
          <pc:sldMk cId="561622102" sldId="271"/>
        </pc:sldMkLst>
        <pc:spChg chg="mod">
          <ac:chgData name="Zhou, Zeyu" userId="810561a9-0bed-40d3-bf81-4ab1f5fef778" providerId="ADAL" clId="{DCCA1CCA-29A2-B648-B53C-5192599F338C}" dt="2023-09-01T15:29:54.427" v="1845" actId="14100"/>
          <ac:spMkLst>
            <pc:docMk/>
            <pc:sldMk cId="561622102" sldId="271"/>
            <ac:spMk id="3" creationId="{71CBF421-2A13-4809-3CA3-579645F0FFA2}"/>
          </ac:spMkLst>
        </pc:spChg>
        <pc:spChg chg="add del mod">
          <ac:chgData name="Zhou, Zeyu" userId="810561a9-0bed-40d3-bf81-4ab1f5fef778" providerId="ADAL" clId="{DCCA1CCA-29A2-B648-B53C-5192599F338C}" dt="2023-09-01T15:26:20.885" v="1801" actId="478"/>
          <ac:spMkLst>
            <pc:docMk/>
            <pc:sldMk cId="561622102" sldId="271"/>
            <ac:spMk id="5" creationId="{AF82225F-BC90-C531-2002-703AAE49AAC6}"/>
          </ac:spMkLst>
        </pc:spChg>
        <pc:spChg chg="add del mod">
          <ac:chgData name="Zhou, Zeyu" userId="810561a9-0bed-40d3-bf81-4ab1f5fef778" providerId="ADAL" clId="{DCCA1CCA-29A2-B648-B53C-5192599F338C}" dt="2023-09-01T15:30:35.088" v="1854" actId="478"/>
          <ac:spMkLst>
            <pc:docMk/>
            <pc:sldMk cId="561622102" sldId="271"/>
            <ac:spMk id="6" creationId="{6671C26B-95E5-2BF7-9A70-5EA3D88DE090}"/>
          </ac:spMkLst>
        </pc:spChg>
        <pc:spChg chg="mod">
          <ac:chgData name="Zhou, Zeyu" userId="810561a9-0bed-40d3-bf81-4ab1f5fef778" providerId="ADAL" clId="{DCCA1CCA-29A2-B648-B53C-5192599F338C}" dt="2023-09-01T15:29:52.034" v="1844" actId="14100"/>
          <ac:spMkLst>
            <pc:docMk/>
            <pc:sldMk cId="561622102" sldId="271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5:29:56.851" v="1846" actId="14100"/>
          <ac:spMkLst>
            <pc:docMk/>
            <pc:sldMk cId="561622102" sldId="271"/>
            <ac:spMk id="16" creationId="{829F077D-7239-1CA8-76A5-E542F1AAFBD8}"/>
          </ac:spMkLst>
        </pc:spChg>
        <pc:spChg chg="mod">
          <ac:chgData name="Zhou, Zeyu" userId="810561a9-0bed-40d3-bf81-4ab1f5fef778" providerId="ADAL" clId="{DCCA1CCA-29A2-B648-B53C-5192599F338C}" dt="2023-09-01T15:25:54.930" v="1788" actId="20577"/>
          <ac:spMkLst>
            <pc:docMk/>
            <pc:sldMk cId="561622102" sldId="271"/>
            <ac:spMk id="32" creationId="{591F6982-BE7C-9CBE-60D7-18F21D184A55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3" creationId="{BD65417A-B00C-24E1-C886-D832E4A10ECC}"/>
          </ac:spMkLst>
        </pc:spChg>
        <pc:spChg chg="del mod">
          <ac:chgData name="Zhou, Zeyu" userId="810561a9-0bed-40d3-bf81-4ab1f5fef778" providerId="ADAL" clId="{DCCA1CCA-29A2-B648-B53C-5192599F338C}" dt="2023-09-01T15:30:36.274" v="1855" actId="478"/>
          <ac:spMkLst>
            <pc:docMk/>
            <pc:sldMk cId="561622102" sldId="271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30:39.334" v="1856" actId="207"/>
          <ac:spMkLst>
            <pc:docMk/>
            <pc:sldMk cId="561622102" sldId="271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7" creationId="{703DC92A-2714-B113-3C29-98926FDDA21D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9" creationId="{3ED2D8DE-0ADA-50B3-7368-520676BBC48C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5:48:57.035" v="2149" actId="1076"/>
        <pc:sldMkLst>
          <pc:docMk/>
          <pc:sldMk cId="1953598586" sldId="272"/>
        </pc:sldMkLst>
        <pc:spChg chg="add mod">
          <ac:chgData name="Zhou, Zeyu" userId="810561a9-0bed-40d3-bf81-4ab1f5fef778" providerId="ADAL" clId="{DCCA1CCA-29A2-B648-B53C-5192599F338C}" dt="2023-09-01T15:33:01.045" v="1908"/>
          <ac:spMkLst>
            <pc:docMk/>
            <pc:sldMk cId="1953598586" sldId="272"/>
            <ac:spMk id="5" creationId="{E192289A-655C-EF4A-ABAB-3EB3053D75BD}"/>
          </ac:spMkLst>
        </pc:spChg>
        <pc:spChg chg="add mod">
          <ac:chgData name="Zhou, Zeyu" userId="810561a9-0bed-40d3-bf81-4ab1f5fef778" providerId="ADAL" clId="{DCCA1CCA-29A2-B648-B53C-5192599F338C}" dt="2023-09-01T15:33:33.205" v="1940" actId="1076"/>
          <ac:spMkLst>
            <pc:docMk/>
            <pc:sldMk cId="1953598586" sldId="272"/>
            <ac:spMk id="7" creationId="{E7957DE9-F8A2-A710-7BAA-1936862366BD}"/>
          </ac:spMkLst>
        </pc:spChg>
        <pc:spChg chg="add del mod">
          <ac:chgData name="Zhou, Zeyu" userId="810561a9-0bed-40d3-bf81-4ab1f5fef778" providerId="ADAL" clId="{DCCA1CCA-29A2-B648-B53C-5192599F338C}" dt="2023-09-01T15:33:58.994" v="1943" actId="478"/>
          <ac:spMkLst>
            <pc:docMk/>
            <pc:sldMk cId="1953598586" sldId="272"/>
            <ac:spMk id="15" creationId="{2C5D9C53-83F4-339E-0BEB-2BD34C595F7F}"/>
          </ac:spMkLst>
        </pc:spChg>
        <pc:spChg chg="add mod">
          <ac:chgData name="Zhou, Zeyu" userId="810561a9-0bed-40d3-bf81-4ab1f5fef778" providerId="ADAL" clId="{DCCA1CCA-29A2-B648-B53C-5192599F338C}" dt="2023-09-01T15:48:57.035" v="2149" actId="1076"/>
          <ac:spMkLst>
            <pc:docMk/>
            <pc:sldMk cId="1953598586" sldId="272"/>
            <ac:spMk id="15" creationId="{B7C0D55F-3BFE-DD33-4C73-8165195894A6}"/>
          </ac:spMkLst>
        </pc:spChg>
        <pc:spChg chg="add mod">
          <ac:chgData name="Zhou, Zeyu" userId="810561a9-0bed-40d3-bf81-4ab1f5fef778" providerId="ADAL" clId="{DCCA1CCA-29A2-B648-B53C-5192599F338C}" dt="2023-09-01T15:35:35.580" v="1956" actId="14100"/>
          <ac:spMkLst>
            <pc:docMk/>
            <pc:sldMk cId="1953598586" sldId="272"/>
            <ac:spMk id="18" creationId="{DF240BBC-0B65-DEC1-D1D1-23AF36932437}"/>
          </ac:spMkLst>
        </pc:spChg>
        <pc:spChg chg="add mod">
          <ac:chgData name="Zhou, Zeyu" userId="810561a9-0bed-40d3-bf81-4ab1f5fef778" providerId="ADAL" clId="{DCCA1CCA-29A2-B648-B53C-5192599F338C}" dt="2023-09-01T15:38:28.234" v="1989" actId="1076"/>
          <ac:spMkLst>
            <pc:docMk/>
            <pc:sldMk cId="1953598586" sldId="272"/>
            <ac:spMk id="22" creationId="{ABE859EA-2978-43EF-0BFE-4E8DB6A78489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5:49:05.461" v="2151" actId="1076"/>
        <pc:sldMkLst>
          <pc:docMk/>
          <pc:sldMk cId="754603284" sldId="273"/>
        </pc:sldMkLst>
        <pc:spChg chg="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5" creationId="{E192289A-655C-EF4A-ABAB-3EB3053D75BD}"/>
          </ac:spMkLst>
        </pc:spChg>
        <pc:spChg chg="mod">
          <ac:chgData name="Zhou, Zeyu" userId="810561a9-0bed-40d3-bf81-4ab1f5fef778" providerId="ADAL" clId="{DCCA1CCA-29A2-B648-B53C-5192599F338C}" dt="2023-09-01T15:34:17.669" v="1946" actId="1076"/>
          <ac:spMkLst>
            <pc:docMk/>
            <pc:sldMk cId="754603284" sldId="273"/>
            <ac:spMk id="6" creationId="{6671C26B-95E5-2BF7-9A70-5EA3D88DE090}"/>
          </ac:spMkLst>
        </pc:spChg>
        <pc:spChg chg="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7" creationId="{E7957DE9-F8A2-A710-7BAA-1936862366BD}"/>
          </ac:spMkLst>
        </pc:spChg>
        <pc:spChg chg="add del mod">
          <ac:chgData name="Zhou, Zeyu" userId="810561a9-0bed-40d3-bf81-4ab1f5fef778" providerId="ADAL" clId="{DCCA1CCA-29A2-B648-B53C-5192599F338C}" dt="2023-09-01T15:42:41.026" v="2090" actId="478"/>
          <ac:spMkLst>
            <pc:docMk/>
            <pc:sldMk cId="754603284" sldId="273"/>
            <ac:spMk id="15" creationId="{6CF226A0-B262-D24D-7E4A-4827A0AB9788}"/>
          </ac:spMkLst>
        </pc:spChg>
        <pc:spChg chg="add mod">
          <ac:chgData name="Zhou, Zeyu" userId="810561a9-0bed-40d3-bf81-4ab1f5fef778" providerId="ADAL" clId="{DCCA1CCA-29A2-B648-B53C-5192599F338C}" dt="2023-09-01T15:49:05.461" v="2151" actId="1076"/>
          <ac:spMkLst>
            <pc:docMk/>
            <pc:sldMk cId="754603284" sldId="273"/>
            <ac:spMk id="15" creationId="{C011F02F-48F3-E650-1BAC-589E75C5446B}"/>
          </ac:spMkLst>
        </pc:spChg>
        <pc:spChg chg="add 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18" creationId="{06C38CE0-1917-E675-02EB-49300FB4D25A}"/>
          </ac:spMkLst>
        </pc:spChg>
        <pc:spChg chg="add mod">
          <ac:chgData name="Zhou, Zeyu" userId="810561a9-0bed-40d3-bf81-4ab1f5fef778" providerId="ADAL" clId="{DCCA1CCA-29A2-B648-B53C-5192599F338C}" dt="2023-09-01T15:38:53.526" v="1996" actId="14100"/>
          <ac:spMkLst>
            <pc:docMk/>
            <pc:sldMk cId="754603284" sldId="273"/>
            <ac:spMk id="22" creationId="{06B2A361-9438-2C74-CE9B-D1A58DF87188}"/>
          </ac:spMkLst>
        </pc:spChg>
        <pc:spChg chg="add mod">
          <ac:chgData name="Zhou, Zeyu" userId="810561a9-0bed-40d3-bf81-4ab1f5fef778" providerId="ADAL" clId="{DCCA1CCA-29A2-B648-B53C-5192599F338C}" dt="2023-09-01T15:42:41.452" v="2091"/>
          <ac:spMkLst>
            <pc:docMk/>
            <pc:sldMk cId="754603284" sldId="273"/>
            <ac:spMk id="24" creationId="{6AD2E8CF-6118-8BE3-F351-46A72A39623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34:17.669" v="1946" actId="1076"/>
          <ac:spMkLst>
            <pc:docMk/>
            <pc:sldMk cId="754603284" sldId="273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7" creationId="{703DC92A-2714-B113-3C29-98926FDDA21D}"/>
          </ac:spMkLst>
        </pc:spChg>
        <pc:spChg chg="add mod">
          <ac:chgData name="Zhou, Zeyu" userId="810561a9-0bed-40d3-bf81-4ab1f5fef778" providerId="ADAL" clId="{DCCA1CCA-29A2-B648-B53C-5192599F338C}" dt="2023-09-01T15:42:41.452" v="2091"/>
          <ac:spMkLst>
            <pc:docMk/>
            <pc:sldMk cId="754603284" sldId="273"/>
            <ac:spMk id="38" creationId="{F6A01F46-9150-3608-3292-BBC0830067D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9" creationId="{3ED2D8DE-0ADA-50B3-7368-520676BBC48C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6:10:39.199" v="2369" actId="478"/>
        <pc:sldMkLst>
          <pc:docMk/>
          <pc:sldMk cId="1188052186" sldId="274"/>
        </pc:sldMkLst>
        <pc:spChg chg="mod">
          <ac:chgData name="Zhou, Zeyu" userId="810561a9-0bed-40d3-bf81-4ab1f5fef778" providerId="ADAL" clId="{DCCA1CCA-29A2-B648-B53C-5192599F338C}" dt="2023-09-01T16:02:06.120" v="2219" actId="207"/>
          <ac:spMkLst>
            <pc:docMk/>
            <pc:sldMk cId="1188052186" sldId="274"/>
            <ac:spMk id="2" creationId="{B637D4A7-1BB4-C0DB-A782-934185EE53D8}"/>
          </ac:spMkLst>
        </pc:spChg>
        <pc:spChg chg="mod">
          <ac:chgData name="Zhou, Zeyu" userId="810561a9-0bed-40d3-bf81-4ab1f5fef778" providerId="ADAL" clId="{DCCA1CCA-29A2-B648-B53C-5192599F338C}" dt="2023-09-01T15:44:47.400" v="2098" actId="14100"/>
          <ac:spMkLst>
            <pc:docMk/>
            <pc:sldMk cId="1188052186" sldId="274"/>
            <ac:spMk id="3" creationId="{71CBF421-2A13-4809-3CA3-579645F0FFA2}"/>
          </ac:spMkLst>
        </pc:spChg>
        <pc:spChg chg="del mod">
          <ac:chgData name="Zhou, Zeyu" userId="810561a9-0bed-40d3-bf81-4ab1f5fef778" providerId="ADAL" clId="{DCCA1CCA-29A2-B648-B53C-5192599F338C}" dt="2023-09-01T16:04:20.481" v="2312" actId="478"/>
          <ac:spMkLst>
            <pc:docMk/>
            <pc:sldMk cId="1188052186" sldId="274"/>
            <ac:spMk id="5" creationId="{E192289A-655C-EF4A-ABAB-3EB3053D75BD}"/>
          </ac:spMkLst>
        </pc:spChg>
        <pc:spChg chg="del mod">
          <ac:chgData name="Zhou, Zeyu" userId="810561a9-0bed-40d3-bf81-4ab1f5fef778" providerId="ADAL" clId="{DCCA1CCA-29A2-B648-B53C-5192599F338C}" dt="2023-09-01T15:49:53.538" v="2162" actId="478"/>
          <ac:spMkLst>
            <pc:docMk/>
            <pc:sldMk cId="1188052186" sldId="274"/>
            <ac:spMk id="6" creationId="{6671C26B-95E5-2BF7-9A70-5EA3D88DE090}"/>
          </ac:spMkLst>
        </pc:spChg>
        <pc:spChg chg="del">
          <ac:chgData name="Zhou, Zeyu" userId="810561a9-0bed-40d3-bf81-4ab1f5fef778" providerId="ADAL" clId="{DCCA1CCA-29A2-B648-B53C-5192599F338C}" dt="2023-09-01T15:49:56.914" v="2164" actId="478"/>
          <ac:spMkLst>
            <pc:docMk/>
            <pc:sldMk cId="1188052186" sldId="274"/>
            <ac:spMk id="7" creationId="{E7957DE9-F8A2-A710-7BAA-1936862366BD}"/>
          </ac:spMkLst>
        </pc:spChg>
        <pc:spChg chg="add mod">
          <ac:chgData name="Zhou, Zeyu" userId="810561a9-0bed-40d3-bf81-4ab1f5fef778" providerId="ADAL" clId="{DCCA1CCA-29A2-B648-B53C-5192599F338C}" dt="2023-09-01T16:02:19.917" v="2223" actId="207"/>
          <ac:spMkLst>
            <pc:docMk/>
            <pc:sldMk cId="1188052186" sldId="274"/>
            <ac:spMk id="8" creationId="{91685DEF-9A2B-B081-A936-79F206660264}"/>
          </ac:spMkLst>
        </pc:spChg>
        <pc:spChg chg="del">
          <ac:chgData name="Zhou, Zeyu" userId="810561a9-0bed-40d3-bf81-4ab1f5fef778" providerId="ADAL" clId="{DCCA1CCA-29A2-B648-B53C-5192599F338C}" dt="2023-09-01T15:44:43.218" v="2097" actId="478"/>
          <ac:spMkLst>
            <pc:docMk/>
            <pc:sldMk cId="1188052186" sldId="274"/>
            <ac:spMk id="8" creationId="{DABEBB3D-88EB-04AB-C891-101CF775456C}"/>
          </ac:spMkLst>
        </pc:spChg>
        <pc:spChg chg="del">
          <ac:chgData name="Zhou, Zeyu" userId="810561a9-0bed-40d3-bf81-4ab1f5fef778" providerId="ADAL" clId="{DCCA1CCA-29A2-B648-B53C-5192599F338C}" dt="2023-09-01T15:44:37.787" v="2094" actId="478"/>
          <ac:spMkLst>
            <pc:docMk/>
            <pc:sldMk cId="1188052186" sldId="274"/>
            <ac:spMk id="9" creationId="{254B1646-C326-42A4-EB79-8F436966434C}"/>
          </ac:spMkLst>
        </pc:spChg>
        <pc:spChg chg="add 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9" creationId="{898CB84B-0C82-9FBC-807C-08A9D5793452}"/>
          </ac:spMkLst>
        </pc:spChg>
        <pc:spChg chg="add 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10" creationId="{CD5A2813-2A12-EFE4-AB09-DFAE661B5A1C}"/>
          </ac:spMkLst>
        </pc:spChg>
        <pc:spChg chg="add mod">
          <ac:chgData name="Zhou, Zeyu" userId="810561a9-0bed-40d3-bf81-4ab1f5fef778" providerId="ADAL" clId="{DCCA1CCA-29A2-B648-B53C-5192599F338C}" dt="2023-09-01T16:04:46.069" v="2315" actId="692"/>
          <ac:spMkLst>
            <pc:docMk/>
            <pc:sldMk cId="1188052186" sldId="274"/>
            <ac:spMk id="11" creationId="{2768512B-A9C2-82C1-902A-A019C50E7309}"/>
          </ac:spMkLst>
        </pc:spChg>
        <pc:spChg chg="del">
          <ac:chgData name="Zhou, Zeyu" userId="810561a9-0bed-40d3-bf81-4ab1f5fef778" providerId="ADAL" clId="{DCCA1CCA-29A2-B648-B53C-5192599F338C}" dt="2023-09-01T15:44:39.958" v="2096" actId="478"/>
          <ac:spMkLst>
            <pc:docMk/>
            <pc:sldMk cId="1188052186" sldId="274"/>
            <ac:spMk id="12" creationId="{16E8C35F-397B-CCE6-BDBD-4B2406E5D482}"/>
          </ac:spMkLst>
        </pc:spChg>
        <pc:spChg chg="add mod">
          <ac:chgData name="Zhou, Zeyu" userId="810561a9-0bed-40d3-bf81-4ab1f5fef778" providerId="ADAL" clId="{DCCA1CCA-29A2-B648-B53C-5192599F338C}" dt="2023-09-01T16:02:13.177" v="2221" actId="207"/>
          <ac:spMkLst>
            <pc:docMk/>
            <pc:sldMk cId="1188052186" sldId="274"/>
            <ac:spMk id="12" creationId="{C1028801-52F3-DA0C-8589-C410C5F1D6EB}"/>
          </ac:spMkLst>
        </pc:spChg>
        <pc:spChg chg="del">
          <ac:chgData name="Zhou, Zeyu" userId="810561a9-0bed-40d3-bf81-4ab1f5fef778" providerId="ADAL" clId="{DCCA1CCA-29A2-B648-B53C-5192599F338C}" dt="2023-09-01T15:44:36.441" v="2093" actId="478"/>
          <ac:spMkLst>
            <pc:docMk/>
            <pc:sldMk cId="1188052186" sldId="274"/>
            <ac:spMk id="14" creationId="{A4070DD4-7869-10D8-1CDA-3841C168EA0E}"/>
          </ac:spMkLst>
        </pc:spChg>
        <pc:spChg chg="del mod">
          <ac:chgData name="Zhou, Zeyu" userId="810561a9-0bed-40d3-bf81-4ab1f5fef778" providerId="ADAL" clId="{DCCA1CCA-29A2-B648-B53C-5192599F338C}" dt="2023-09-01T16:10:37.536" v="2367" actId="478"/>
          <ac:spMkLst>
            <pc:docMk/>
            <pc:sldMk cId="1188052186" sldId="274"/>
            <ac:spMk id="15" creationId="{6CF226A0-B262-D24D-7E4A-4827A0AB9788}"/>
          </ac:spMkLst>
        </pc:spChg>
        <pc:spChg chg="mod">
          <ac:chgData name="Zhou, Zeyu" userId="810561a9-0bed-40d3-bf81-4ab1f5fef778" providerId="ADAL" clId="{DCCA1CCA-29A2-B648-B53C-5192599F338C}" dt="2023-09-01T15:44:50.358" v="2099" actId="14100"/>
          <ac:spMkLst>
            <pc:docMk/>
            <pc:sldMk cId="1188052186" sldId="274"/>
            <ac:spMk id="16" creationId="{829F077D-7239-1CA8-76A5-E542F1AAFBD8}"/>
          </ac:spMkLst>
        </pc:spChg>
        <pc:spChg chg="del">
          <ac:chgData name="Zhou, Zeyu" userId="810561a9-0bed-40d3-bf81-4ab1f5fef778" providerId="ADAL" clId="{DCCA1CCA-29A2-B648-B53C-5192599F338C}" dt="2023-09-01T15:49:56.914" v="2164" actId="478"/>
          <ac:spMkLst>
            <pc:docMk/>
            <pc:sldMk cId="1188052186" sldId="274"/>
            <ac:spMk id="18" creationId="{06C38CE0-1917-E675-02EB-49300FB4D25A}"/>
          </ac:spMkLst>
        </pc:spChg>
        <pc:spChg chg="mod">
          <ac:chgData name="Zhou, Zeyu" userId="810561a9-0bed-40d3-bf81-4ab1f5fef778" providerId="ADAL" clId="{DCCA1CCA-29A2-B648-B53C-5192599F338C}" dt="2023-09-01T15:44:57.429" v="2102" actId="20577"/>
          <ac:spMkLst>
            <pc:docMk/>
            <pc:sldMk cId="1188052186" sldId="274"/>
            <ac:spMk id="19" creationId="{BDD75B20-1434-43CF-13F0-83D3BC6BB25B}"/>
          </ac:spMkLst>
        </pc:spChg>
        <pc:spChg chg="del mod">
          <ac:chgData name="Zhou, Zeyu" userId="810561a9-0bed-40d3-bf81-4ab1f5fef778" providerId="ADAL" clId="{DCCA1CCA-29A2-B648-B53C-5192599F338C}" dt="2023-09-01T15:45:52.655" v="2109" actId="478"/>
          <ac:spMkLst>
            <pc:docMk/>
            <pc:sldMk cId="1188052186" sldId="274"/>
            <ac:spMk id="22" creationId="{06B2A361-9438-2C74-CE9B-D1A58DF87188}"/>
          </ac:spMkLst>
        </pc:spChg>
        <pc:spChg chg="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40:45.897" v="2064" actId="20577"/>
          <ac:spMkLst>
            <pc:docMk/>
            <pc:sldMk cId="1188052186" sldId="274"/>
            <ac:spMk id="34" creationId="{2038DA30-8D30-2AD0-BD40-E2A9915D799F}"/>
          </ac:spMkLst>
        </pc:spChg>
        <pc:spChg chg="del">
          <ac:chgData name="Zhou, Zeyu" userId="810561a9-0bed-40d3-bf81-4ab1f5fef778" providerId="ADAL" clId="{DCCA1CCA-29A2-B648-B53C-5192599F338C}" dt="2023-09-01T15:49:54.739" v="2163" actId="478"/>
          <ac:spMkLst>
            <pc:docMk/>
            <pc:sldMk cId="1188052186" sldId="274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6:02:17.258" v="2222" actId="207"/>
          <ac:spMkLst>
            <pc:docMk/>
            <pc:sldMk cId="1188052186" sldId="274"/>
            <ac:spMk id="36" creationId="{7997DE33-6380-359F-DFFC-E29AC9467E99}"/>
          </ac:spMkLst>
        </pc:spChg>
        <pc:spChg chg="del">
          <ac:chgData name="Zhou, Zeyu" userId="810561a9-0bed-40d3-bf81-4ab1f5fef778" providerId="ADAL" clId="{DCCA1CCA-29A2-B648-B53C-5192599F338C}" dt="2023-09-01T15:45:45.632" v="2106" actId="478"/>
          <ac:spMkLst>
            <pc:docMk/>
            <pc:sldMk cId="1188052186" sldId="274"/>
            <ac:spMk id="37" creationId="{703DC92A-2714-B113-3C29-98926FDDA21D}"/>
          </ac:spMkLst>
        </pc:spChg>
        <pc:spChg chg="add del mod">
          <ac:chgData name="Zhou, Zeyu" userId="810561a9-0bed-40d3-bf81-4ab1f5fef778" providerId="ADAL" clId="{DCCA1CCA-29A2-B648-B53C-5192599F338C}" dt="2023-09-01T16:10:38.625" v="2368" actId="478"/>
          <ac:spMkLst>
            <pc:docMk/>
            <pc:sldMk cId="1188052186" sldId="274"/>
            <ac:spMk id="38" creationId="{F357C68F-FE4B-FC29-356A-5E2B2DB76307}"/>
          </ac:spMkLst>
        </pc:spChg>
        <pc:spChg chg="del">
          <ac:chgData name="Zhou, Zeyu" userId="810561a9-0bed-40d3-bf81-4ab1f5fef778" providerId="ADAL" clId="{DCCA1CCA-29A2-B648-B53C-5192599F338C}" dt="2023-09-01T15:45:47.778" v="2107" actId="478"/>
          <ac:spMkLst>
            <pc:docMk/>
            <pc:sldMk cId="1188052186" sldId="274"/>
            <ac:spMk id="39" creationId="{3ED2D8DE-0ADA-50B3-7368-520676BBC48C}"/>
          </ac:spMkLst>
        </pc:spChg>
        <pc:spChg chg="del">
          <ac:chgData name="Zhou, Zeyu" userId="810561a9-0bed-40d3-bf81-4ab1f5fef778" providerId="ADAL" clId="{DCCA1CCA-29A2-B648-B53C-5192599F338C}" dt="2023-09-01T15:45:00.801" v="2103" actId="478"/>
          <ac:spMkLst>
            <pc:docMk/>
            <pc:sldMk cId="1188052186" sldId="274"/>
            <ac:spMk id="40" creationId="{1EB61D7B-A275-4029-61FB-C5720DBF1525}"/>
          </ac:spMkLst>
        </pc:spChg>
        <pc:picChg chg="add del mod">
          <ac:chgData name="Zhou, Zeyu" userId="810561a9-0bed-40d3-bf81-4ab1f5fef778" providerId="ADAL" clId="{DCCA1CCA-29A2-B648-B53C-5192599F338C}" dt="2023-09-01T16:10:39.199" v="2369" actId="478"/>
          <ac:picMkLst>
            <pc:docMk/>
            <pc:sldMk cId="1188052186" sldId="274"/>
            <ac:picMk id="22" creationId="{1243071A-4876-0A5E-752C-7F3A6BE5C4B8}"/>
          </ac:picMkLst>
        </pc:picChg>
        <pc:cxnChg chg="del">
          <ac:chgData name="Zhou, Zeyu" userId="810561a9-0bed-40d3-bf81-4ab1f5fef778" providerId="ADAL" clId="{DCCA1CCA-29A2-B648-B53C-5192599F338C}" dt="2023-09-01T15:44:38.598" v="2095" actId="478"/>
          <ac:cxnSpMkLst>
            <pc:docMk/>
            <pc:sldMk cId="1188052186" sldId="274"/>
            <ac:cxnSpMk id="10" creationId="{03DE32FF-A6E3-70E9-047F-1A978DB84204}"/>
          </ac:cxnSpMkLst>
        </pc:cxnChg>
        <pc:cxnChg chg="del">
          <ac:chgData name="Zhou, Zeyu" userId="810561a9-0bed-40d3-bf81-4ab1f5fef778" providerId="ADAL" clId="{DCCA1CCA-29A2-B648-B53C-5192599F338C}" dt="2023-09-01T15:44:35.084" v="2092" actId="478"/>
          <ac:cxnSpMkLst>
            <pc:docMk/>
            <pc:sldMk cId="1188052186" sldId="274"/>
            <ac:cxnSpMk id="11" creationId="{9C57E3DD-A2EC-3034-63A4-18FBF5F8A617}"/>
          </ac:cxnSpMkLst>
        </pc:cxnChg>
      </pc:sldChg>
      <pc:sldChg chg="addSp modSp add del mod">
        <pc:chgData name="Zhou, Zeyu" userId="810561a9-0bed-40d3-bf81-4ab1f5fef778" providerId="ADAL" clId="{DCCA1CCA-29A2-B648-B53C-5192599F338C}" dt="2023-09-01T16:23:25.883" v="2443" actId="2696"/>
        <pc:sldMkLst>
          <pc:docMk/>
          <pc:sldMk cId="3858591059" sldId="275"/>
        </pc:sldMkLst>
        <pc:spChg chg="add mod">
          <ac:chgData name="Zhou, Zeyu" userId="810561a9-0bed-40d3-bf81-4ab1f5fef778" providerId="ADAL" clId="{DCCA1CCA-29A2-B648-B53C-5192599F338C}" dt="2023-09-01T16:11:06.956" v="2374" actId="1076"/>
          <ac:spMkLst>
            <pc:docMk/>
            <pc:sldMk cId="3858591059" sldId="275"/>
            <ac:spMk id="5" creationId="{2B92DB61-E8A8-2144-D576-9E13B7C0BEB4}"/>
          </ac:spMkLst>
        </pc:spChg>
        <pc:spChg chg="add mod">
          <ac:chgData name="Zhou, Zeyu" userId="810561a9-0bed-40d3-bf81-4ab1f5fef778" providerId="ADAL" clId="{DCCA1CCA-29A2-B648-B53C-5192599F338C}" dt="2023-09-01T16:11:12.488" v="2376" actId="1076"/>
          <ac:spMkLst>
            <pc:docMk/>
            <pc:sldMk cId="3858591059" sldId="275"/>
            <ac:spMk id="6" creationId="{D332B14A-AB43-AC31-50A9-E206FB320542}"/>
          </ac:spMkLst>
        </pc:spChg>
        <pc:spChg chg="add mod">
          <ac:chgData name="Zhou, Zeyu" userId="810561a9-0bed-40d3-bf81-4ab1f5fef778" providerId="ADAL" clId="{DCCA1CCA-29A2-B648-B53C-5192599F338C}" dt="2023-09-01T16:11:17.691" v="2378" actId="1076"/>
          <ac:spMkLst>
            <pc:docMk/>
            <pc:sldMk cId="3858591059" sldId="275"/>
            <ac:spMk id="7" creationId="{E2D5C399-F8AB-5458-6001-B7E5F1FC76FE}"/>
          </ac:spMkLst>
        </pc:spChg>
      </pc:sldChg>
      <pc:sldChg chg="modSp add mod">
        <pc:chgData name="Zhou, Zeyu" userId="810561a9-0bed-40d3-bf81-4ab1f5fef778" providerId="ADAL" clId="{DCCA1CCA-29A2-B648-B53C-5192599F338C}" dt="2023-09-01T16:24:11.373" v="2461" actId="115"/>
        <pc:sldMkLst>
          <pc:docMk/>
          <pc:sldMk cId="2259331604" sldId="276"/>
        </pc:sldMkLst>
        <pc:spChg chg="mod">
          <ac:chgData name="Zhou, Zeyu" userId="810561a9-0bed-40d3-bf81-4ab1f5fef778" providerId="ADAL" clId="{DCCA1CCA-29A2-B648-B53C-5192599F338C}" dt="2023-09-01T16:24:11.373" v="2461" actId="115"/>
          <ac:spMkLst>
            <pc:docMk/>
            <pc:sldMk cId="2259331604" sldId="276"/>
            <ac:spMk id="15" creationId="{6CF226A0-B262-D24D-7E4A-4827A0AB9788}"/>
          </ac:spMkLst>
        </pc:spChg>
      </pc:sldChg>
      <pc:sldChg chg="addSp delSp modSp new mod">
        <pc:chgData name="Zhou, Zeyu" userId="810561a9-0bed-40d3-bf81-4ab1f5fef778" providerId="ADAL" clId="{DCCA1CCA-29A2-B648-B53C-5192599F338C}" dt="2023-09-01T16:17:14.452" v="2439" actId="1076"/>
        <pc:sldMkLst>
          <pc:docMk/>
          <pc:sldMk cId="3596251883" sldId="277"/>
        </pc:sldMkLst>
        <pc:spChg chg="del">
          <ac:chgData name="Zhou, Zeyu" userId="810561a9-0bed-40d3-bf81-4ab1f5fef778" providerId="ADAL" clId="{DCCA1CCA-29A2-B648-B53C-5192599F338C}" dt="2023-09-01T16:13:19.636" v="2381" actId="478"/>
          <ac:spMkLst>
            <pc:docMk/>
            <pc:sldMk cId="3596251883" sldId="277"/>
            <ac:spMk id="2" creationId="{6015CAFB-5228-AC9F-E8DD-7B5E6FF88EA3}"/>
          </ac:spMkLst>
        </pc:spChg>
        <pc:spChg chg="del">
          <ac:chgData name="Zhou, Zeyu" userId="810561a9-0bed-40d3-bf81-4ab1f5fef778" providerId="ADAL" clId="{DCCA1CCA-29A2-B648-B53C-5192599F338C}" dt="2023-09-01T16:13:20.894" v="2382" actId="478"/>
          <ac:spMkLst>
            <pc:docMk/>
            <pc:sldMk cId="3596251883" sldId="277"/>
            <ac:spMk id="3" creationId="{C0AD22F5-4FA1-7BF7-D3AD-86E93FCB2325}"/>
          </ac:spMkLst>
        </pc:spChg>
        <pc:spChg chg="add mod">
          <ac:chgData name="Zhou, Zeyu" userId="810561a9-0bed-40d3-bf81-4ab1f5fef778" providerId="ADAL" clId="{DCCA1CCA-29A2-B648-B53C-5192599F338C}" dt="2023-09-01T16:14:29.850" v="2403" actId="1076"/>
          <ac:spMkLst>
            <pc:docMk/>
            <pc:sldMk cId="3596251883" sldId="277"/>
            <ac:spMk id="6" creationId="{152583CF-2262-B1DD-611A-45100B3AB9C4}"/>
          </ac:spMkLst>
        </pc:spChg>
        <pc:spChg chg="add mod">
          <ac:chgData name="Zhou, Zeyu" userId="810561a9-0bed-40d3-bf81-4ab1f5fef778" providerId="ADAL" clId="{DCCA1CCA-29A2-B648-B53C-5192599F338C}" dt="2023-09-01T16:14:41.360" v="2415" actId="20577"/>
          <ac:spMkLst>
            <pc:docMk/>
            <pc:sldMk cId="3596251883" sldId="277"/>
            <ac:spMk id="7" creationId="{C3C8F99B-E9C2-045F-01FB-5AF610147BA8}"/>
          </ac:spMkLst>
        </pc:spChg>
        <pc:spChg chg="add mod">
          <ac:chgData name="Zhou, Zeyu" userId="810561a9-0bed-40d3-bf81-4ab1f5fef778" providerId="ADAL" clId="{DCCA1CCA-29A2-B648-B53C-5192599F338C}" dt="2023-09-01T16:16:25.724" v="2425" actId="692"/>
          <ac:spMkLst>
            <pc:docMk/>
            <pc:sldMk cId="3596251883" sldId="277"/>
            <ac:spMk id="8" creationId="{C42FBCE7-9B2D-4E54-B9C8-8B5C70718A78}"/>
          </ac:spMkLst>
        </pc:spChg>
        <pc:spChg chg="add mod">
          <ac:chgData name="Zhou, Zeyu" userId="810561a9-0bed-40d3-bf81-4ab1f5fef778" providerId="ADAL" clId="{DCCA1CCA-29A2-B648-B53C-5192599F338C}" dt="2023-09-01T16:16:58.691" v="2432" actId="14100"/>
          <ac:spMkLst>
            <pc:docMk/>
            <pc:sldMk cId="3596251883" sldId="277"/>
            <ac:spMk id="9" creationId="{DED22FF8-76CB-CEE8-74D2-15CA24F6F3DF}"/>
          </ac:spMkLst>
        </pc:spChg>
        <pc:spChg chg="add mod">
          <ac:chgData name="Zhou, Zeyu" userId="810561a9-0bed-40d3-bf81-4ab1f5fef778" providerId="ADAL" clId="{DCCA1CCA-29A2-B648-B53C-5192599F338C}" dt="2023-09-01T16:17:10.564" v="2437" actId="1076"/>
          <ac:spMkLst>
            <pc:docMk/>
            <pc:sldMk cId="3596251883" sldId="277"/>
            <ac:spMk id="10" creationId="{6F72BA76-B7D8-F114-41E0-B9A9464364E3}"/>
          </ac:spMkLst>
        </pc:spChg>
        <pc:spChg chg="add mod">
          <ac:chgData name="Zhou, Zeyu" userId="810561a9-0bed-40d3-bf81-4ab1f5fef778" providerId="ADAL" clId="{DCCA1CCA-29A2-B648-B53C-5192599F338C}" dt="2023-09-01T16:17:14.452" v="2439" actId="1076"/>
          <ac:spMkLst>
            <pc:docMk/>
            <pc:sldMk cId="3596251883" sldId="277"/>
            <ac:spMk id="11" creationId="{64CFA27D-4878-DBDD-E66E-5A3FA9035966}"/>
          </ac:spMkLst>
        </pc:spChg>
        <pc:picChg chg="add mod">
          <ac:chgData name="Zhou, Zeyu" userId="810561a9-0bed-40d3-bf81-4ab1f5fef778" providerId="ADAL" clId="{DCCA1CCA-29A2-B648-B53C-5192599F338C}" dt="2023-09-01T16:13:55.305" v="2384" actId="1076"/>
          <ac:picMkLst>
            <pc:docMk/>
            <pc:sldMk cId="3596251883" sldId="277"/>
            <ac:picMk id="5" creationId="{529D7788-A0CA-9BBC-B4C4-98F97F5B292B}"/>
          </ac:picMkLst>
        </pc:picChg>
      </pc:sldChg>
    </pc:docChg>
  </pc:docChgLst>
  <pc:docChgLst>
    <pc:chgData name="Zhou, Zeyu" userId="810561a9-0bed-40d3-bf81-4ab1f5fef778" providerId="ADAL" clId="{0B596681-5434-7F40-8BFD-087298C6B28E}"/>
    <pc:docChg chg="addSld modSld">
      <pc:chgData name="Zhou, Zeyu" userId="810561a9-0bed-40d3-bf81-4ab1f5fef778" providerId="ADAL" clId="{0B596681-5434-7F40-8BFD-087298C6B28E}" dt="2023-09-01T17:03:13.145" v="14" actId="14100"/>
      <pc:docMkLst>
        <pc:docMk/>
      </pc:docMkLst>
      <pc:sldChg chg="modSp add mod">
        <pc:chgData name="Zhou, Zeyu" userId="810561a9-0bed-40d3-bf81-4ab1f5fef778" providerId="ADAL" clId="{0B596681-5434-7F40-8BFD-087298C6B28E}" dt="2023-09-01T17:03:13.145" v="14" actId="14100"/>
        <pc:sldMkLst>
          <pc:docMk/>
          <pc:sldMk cId="4131471385" sldId="260"/>
        </pc:sldMkLst>
        <pc:spChg chg="mod">
          <ac:chgData name="Zhou, Zeyu" userId="810561a9-0bed-40d3-bf81-4ab1f5fef778" providerId="ADAL" clId="{0B596681-5434-7F40-8BFD-087298C6B28E}" dt="2023-09-01T17:03:13.145" v="14" actId="14100"/>
          <ac:spMkLst>
            <pc:docMk/>
            <pc:sldMk cId="4131471385" sldId="260"/>
            <ac:spMk id="3" creationId="{5C2C24E8-9FAB-C486-DF36-35BA764D3AD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415A6-FFBD-014C-BFD3-41C681451BFF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9B6FB-D222-EC4E-8344-CA4B35FC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3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3621-3B73-064B-8858-203AAA319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25A1D-CD89-9A45-A1FA-3349D48D9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336B-13B3-3D48-8A4E-DDE96C14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66F4-2AEF-F744-AB08-809A4674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6F59-4A6D-5D45-B399-769B578B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6002-6AF4-C847-8F58-B9E10EB8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76344-810E-7C49-8D59-67A021E4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B270-2049-3841-B104-9EADFA18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5A43-E911-7844-AB1D-9E7080F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0689-9767-8546-90C5-B8659370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28B26-363D-D240-A662-3AB26EAD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129DC-D8BF-5B48-8A11-35940D50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8D2D-916F-634D-AFA3-5D06E0EB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9F11-1038-4641-9247-59B931ED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3A24-4E69-284D-BE60-8EE9290F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6556-0D03-7042-BBE2-DBB739B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4B9F-92AE-B749-80E8-FE11FF5A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43D4-851C-B64D-AAA3-7ACCA38C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1701-0E65-8745-A7A0-1B74B18B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FE1A-6BBC-274B-A933-720F0D9D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17FB-99B9-734E-9969-82B4B94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927D-CE51-1C46-9E49-7E343540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7D62-3163-3442-B6C1-4BCBC248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568A-CFF5-5E45-91C9-3E5C3453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0DDA-7779-3640-9D0D-0FB0FECA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B3B-5563-B44F-A9EE-CC33C523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ED27-02FB-4247-A5C9-DFE8CC70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2C54-4CDB-B24C-A4E9-9D20E5EE4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D9F2-A102-9D4C-806E-1F94A190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EFAF-D842-8F49-8BD0-95B2C9E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DB50-7B8D-A34C-BD5E-4454EA33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5FC-3DAB-6847-AB90-45CCAD50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5CE7-7F82-274C-9225-F7C79157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B6FA3-4495-7A42-A2C7-199447E25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07F41-9B39-8C4F-A4C3-CDF9A2B04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697C8-E98D-5B49-A7C7-67D65EEB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64E45-232A-5A43-BD40-7A3C54EB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337D9-386C-F044-9AFC-6D6AA838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FA3DB-CD01-5747-8311-27D29C4E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6A3F-B638-3D4F-8052-5904A04C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D2013-5C81-B340-A52D-846F8AC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CF5D3-CA3D-B04F-93E7-FABC918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AA78-C1A8-6C45-B459-5D513D88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881AE-2F07-F34E-9A1F-FFFE2B51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ABE8A-94B3-2F41-A63A-E7B45D01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C8C36-9FF4-A449-9531-C6863D52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706D-D2BB-B74E-B0B9-77E2669B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6EB1-D579-BD49-97A7-7FC55DB7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726E-C8C8-F041-AB41-A262B8F6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733D1-6CD8-8942-B83F-0BEA5820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6430C-AA0C-CF48-948D-EA90CC3E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D525-4431-E44B-ABE4-D2B134A9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44D8-E858-6E4B-A034-FDC70103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B4AE7-5E6C-F440-96C4-5F7364D7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34EFB-5C1F-A343-95FE-1979A60F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8540-833C-DD4A-9D28-24A4C94A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925CE-3420-D746-8350-81DE0455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A6B29-5DD2-A744-83EC-B7A7519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8FCFF-E037-D743-87CA-E497A06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FDCF-A9BC-C34C-B375-C3724C09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4C11-443C-3149-A07F-95A6113D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0657-D885-2D4B-83E0-74751828CC26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266B-B372-F54D-8C8C-739DF0A58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E3B1-BE4E-1646-9B9F-81B48A94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4.png"/><Relationship Id="rId18" Type="http://schemas.openxmlformats.org/officeDocument/2006/relationships/image" Target="../media/image38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26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34.png"/><Relationship Id="rId18" Type="http://schemas.openxmlformats.org/officeDocument/2006/relationships/image" Target="../media/image40.png"/><Relationship Id="rId3" Type="http://schemas.openxmlformats.org/officeDocument/2006/relationships/image" Target="../media/image27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17" Type="http://schemas.openxmlformats.org/officeDocument/2006/relationships/image" Target="../media/image39.png"/><Relationship Id="rId2" Type="http://schemas.openxmlformats.org/officeDocument/2006/relationships/image" Target="../media/image26.png"/><Relationship Id="rId16" Type="http://schemas.openxmlformats.org/officeDocument/2006/relationships/image" Target="../media/image36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1.png"/><Relationship Id="rId5" Type="http://schemas.openxmlformats.org/officeDocument/2006/relationships/image" Target="../media/image2.png"/><Relationship Id="rId15" Type="http://schemas.openxmlformats.org/officeDocument/2006/relationships/image" Target="../media/image35.png"/><Relationship Id="rId10" Type="http://schemas.openxmlformats.org/officeDocument/2006/relationships/image" Target="../media/image32.png"/><Relationship Id="rId19" Type="http://schemas.openxmlformats.org/officeDocument/2006/relationships/image" Target="../media/image37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Relationship Id="rId14" Type="http://schemas.openxmlformats.org/officeDocument/2006/relationships/image" Target="../media/image14.png"/><Relationship Id="rId22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2997F-6513-58B0-FC81-5E91899EAD2F}"/>
              </a:ext>
            </a:extLst>
          </p:cNvPr>
          <p:cNvSpPr txBox="1"/>
          <p:nvPr/>
        </p:nvSpPr>
        <p:spPr>
          <a:xfrm>
            <a:off x="1566041" y="914400"/>
            <a:ext cx="9059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Multilinear Reference Tissue Model 0 (MRTM0)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C24E8-9FAB-C486-DF36-35BA764D3ADA}"/>
              </a:ext>
            </a:extLst>
          </p:cNvPr>
          <p:cNvSpPr txBox="1"/>
          <p:nvPr/>
        </p:nvSpPr>
        <p:spPr>
          <a:xfrm>
            <a:off x="4298731" y="3121573"/>
            <a:ext cx="3825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Sep 22, 2023</a:t>
            </a:r>
          </a:p>
          <a:p>
            <a:pPr algn="ctr"/>
            <a:r>
              <a:rPr lang="en-US" sz="2000" dirty="0"/>
              <a:t>Zeyu Zhou</a:t>
            </a:r>
          </a:p>
          <a:p>
            <a:pPr algn="ctr"/>
            <a:r>
              <a:rPr lang="en-US" sz="2000" dirty="0"/>
              <a:t>MIRA Group Meeting Review</a:t>
            </a:r>
          </a:p>
        </p:txBody>
      </p:sp>
    </p:spTree>
    <p:extLst>
      <p:ext uri="{BB962C8B-B14F-4D97-AF65-F5344CB8AC3E}">
        <p14:creationId xmlns:p14="http://schemas.microsoft.com/office/powerpoint/2010/main" val="6257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746FB4-5860-0F6B-5050-BBA33FE083AA}"/>
              </a:ext>
            </a:extLst>
          </p:cNvPr>
          <p:cNvSpPr/>
          <p:nvPr/>
        </p:nvSpPr>
        <p:spPr>
          <a:xfrm>
            <a:off x="1477815" y="1199080"/>
            <a:ext cx="1249144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/>
              <p:nvPr/>
            </p:nvSpPr>
            <p:spPr>
              <a:xfrm>
                <a:off x="258053" y="3399790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53" y="3399790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/>
              <p:nvPr/>
            </p:nvSpPr>
            <p:spPr>
              <a:xfrm>
                <a:off x="1718873" y="2094155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𝑁𝐷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73" y="2094155"/>
                <a:ext cx="628919" cy="461665"/>
              </a:xfrm>
              <a:prstGeom prst="rect">
                <a:avLst/>
              </a:prstGeom>
              <a:blipFill>
                <a:blip r:embed="rId3"/>
                <a:stretch>
                  <a:fillRect l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98AD4-0069-22F8-B43C-6B5E6E98F425}"/>
              </a:ext>
            </a:extLst>
          </p:cNvPr>
          <p:cNvCxnSpPr>
            <a:cxnSpLocks/>
          </p:cNvCxnSpPr>
          <p:nvPr/>
        </p:nvCxnSpPr>
        <p:spPr>
          <a:xfrm>
            <a:off x="746294" y="2073071"/>
            <a:ext cx="7315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677B3-56E9-DD6E-D5D0-DA1F64ABA7DE}"/>
              </a:ext>
            </a:extLst>
          </p:cNvPr>
          <p:cNvCxnSpPr>
            <a:cxnSpLocks/>
          </p:cNvCxnSpPr>
          <p:nvPr/>
        </p:nvCxnSpPr>
        <p:spPr>
          <a:xfrm flipH="1">
            <a:off x="677478" y="2548345"/>
            <a:ext cx="7315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/>
              <p:nvPr/>
            </p:nvSpPr>
            <p:spPr>
              <a:xfrm>
                <a:off x="1082776" y="1757594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76" y="1757594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/>
              <p:nvPr/>
            </p:nvSpPr>
            <p:spPr>
              <a:xfrm>
                <a:off x="1072116" y="257875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16" y="2578751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20833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F9EADFB-88D8-7A50-963D-DF54F7B573F0}"/>
              </a:ext>
            </a:extLst>
          </p:cNvPr>
          <p:cNvSpPr/>
          <p:nvPr/>
        </p:nvSpPr>
        <p:spPr>
          <a:xfrm>
            <a:off x="248171" y="1567392"/>
            <a:ext cx="772354" cy="4438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EBB3D-88EB-04AB-C891-101CF775456C}"/>
              </a:ext>
            </a:extLst>
          </p:cNvPr>
          <p:cNvSpPr/>
          <p:nvPr/>
        </p:nvSpPr>
        <p:spPr>
          <a:xfrm>
            <a:off x="2726959" y="1199080"/>
            <a:ext cx="962440" cy="2045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/>
              <p:nvPr/>
            </p:nvSpPr>
            <p:spPr>
              <a:xfrm>
                <a:off x="3035816" y="2038819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816" y="2038819"/>
                <a:ext cx="5283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DE32FF-A6E3-70E9-047F-1A978DB84204}"/>
              </a:ext>
            </a:extLst>
          </p:cNvPr>
          <p:cNvCxnSpPr>
            <a:cxnSpLocks/>
          </p:cNvCxnSpPr>
          <p:nvPr/>
        </p:nvCxnSpPr>
        <p:spPr>
          <a:xfrm>
            <a:off x="2452639" y="2038501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57E3DD-A2EC-3034-63A4-18FBF5F8A617}"/>
              </a:ext>
            </a:extLst>
          </p:cNvPr>
          <p:cNvCxnSpPr>
            <a:cxnSpLocks/>
          </p:cNvCxnSpPr>
          <p:nvPr/>
        </p:nvCxnSpPr>
        <p:spPr>
          <a:xfrm flipH="1">
            <a:off x="2400401" y="2492047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/>
              <p:nvPr/>
            </p:nvSpPr>
            <p:spPr>
              <a:xfrm>
                <a:off x="2816486" y="169203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86" y="1692036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/>
              <p:nvPr/>
            </p:nvSpPr>
            <p:spPr>
              <a:xfrm>
                <a:off x="2805605" y="258818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05" y="2588188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1CBF421-2A13-4809-3CA3-579645F0FFA2}"/>
              </a:ext>
            </a:extLst>
          </p:cNvPr>
          <p:cNvSpPr/>
          <p:nvPr/>
        </p:nvSpPr>
        <p:spPr>
          <a:xfrm>
            <a:off x="872507" y="655909"/>
            <a:ext cx="3023950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3932E-DFED-C60C-73A7-D6D46F1013E4}"/>
              </a:ext>
            </a:extLst>
          </p:cNvPr>
          <p:cNvSpPr txBox="1"/>
          <p:nvPr/>
        </p:nvSpPr>
        <p:spPr>
          <a:xfrm>
            <a:off x="948829" y="679854"/>
            <a:ext cx="165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Target Tissue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8DA30-8D30-2AD0-BD40-E2A9915D799F}"/>
              </a:ext>
            </a:extLst>
          </p:cNvPr>
          <p:cNvSpPr txBox="1"/>
          <p:nvPr/>
        </p:nvSpPr>
        <p:spPr>
          <a:xfrm>
            <a:off x="-152893" y="68676"/>
            <a:ext cx="3172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Reference Tissue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/>
              <p:nvPr/>
            </p:nvSpPr>
            <p:spPr>
              <a:xfrm>
                <a:off x="4869307" y="1807877"/>
                <a:ext cx="5623034" cy="678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07" y="1807877"/>
                <a:ext cx="5623034" cy="678519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/>
              <p:nvPr/>
            </p:nvSpPr>
            <p:spPr>
              <a:xfrm>
                <a:off x="5055631" y="2366527"/>
                <a:ext cx="3613196" cy="678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31" y="2366527"/>
                <a:ext cx="3613196" cy="678519"/>
              </a:xfrm>
              <a:prstGeom prst="rect">
                <a:avLst/>
              </a:prstGeom>
              <a:blipFill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/>
              <p:nvPr/>
            </p:nvSpPr>
            <p:spPr>
              <a:xfrm>
                <a:off x="5145601" y="3014137"/>
                <a:ext cx="30508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01" y="3014137"/>
                <a:ext cx="3050818" cy="400110"/>
              </a:xfrm>
              <a:prstGeom prst="rect">
                <a:avLst/>
              </a:prstGeom>
              <a:blipFill>
                <a:blip r:embed="rId1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/>
              <p:nvPr/>
            </p:nvSpPr>
            <p:spPr>
              <a:xfrm>
                <a:off x="2393438" y="686890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38" y="686890"/>
                <a:ext cx="86827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29F077D-7239-1CA8-76A5-E542F1AAFBD8}"/>
              </a:ext>
            </a:extLst>
          </p:cNvPr>
          <p:cNvSpPr/>
          <p:nvPr/>
        </p:nvSpPr>
        <p:spPr>
          <a:xfrm>
            <a:off x="872506" y="3752499"/>
            <a:ext cx="3023950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21415-7019-C362-988E-77291AAB33D6}"/>
              </a:ext>
            </a:extLst>
          </p:cNvPr>
          <p:cNvSpPr txBox="1"/>
          <p:nvPr/>
        </p:nvSpPr>
        <p:spPr>
          <a:xfrm>
            <a:off x="948829" y="6211434"/>
            <a:ext cx="215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Reference Tissue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48F15C-89C4-8FB0-247D-F6440B5B5FA6}"/>
              </a:ext>
            </a:extLst>
          </p:cNvPr>
          <p:cNvSpPr/>
          <p:nvPr/>
        </p:nvSpPr>
        <p:spPr>
          <a:xfrm>
            <a:off x="1516898" y="3984296"/>
            <a:ext cx="1224277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4300A1-48A3-D9B0-80D3-9707E33D6947}"/>
              </a:ext>
            </a:extLst>
          </p:cNvPr>
          <p:cNvCxnSpPr>
            <a:cxnSpLocks/>
          </p:cNvCxnSpPr>
          <p:nvPr/>
        </p:nvCxnSpPr>
        <p:spPr>
          <a:xfrm>
            <a:off x="746294" y="4757237"/>
            <a:ext cx="75700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FF419C-5136-F304-25BD-98EAEA58D7FD}"/>
              </a:ext>
            </a:extLst>
          </p:cNvPr>
          <p:cNvCxnSpPr>
            <a:cxnSpLocks/>
          </p:cNvCxnSpPr>
          <p:nvPr/>
        </p:nvCxnSpPr>
        <p:spPr>
          <a:xfrm flipH="1">
            <a:off x="688196" y="5196534"/>
            <a:ext cx="81510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/>
              <p:nvPr/>
            </p:nvSpPr>
            <p:spPr>
              <a:xfrm>
                <a:off x="1028673" y="4457870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73" y="4457870"/>
                <a:ext cx="298350" cy="276999"/>
              </a:xfrm>
              <a:prstGeom prst="rect">
                <a:avLst/>
              </a:prstGeom>
              <a:blipFill>
                <a:blip r:embed="rId13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/>
              <p:nvPr/>
            </p:nvSpPr>
            <p:spPr>
              <a:xfrm>
                <a:off x="1025731" y="528924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31" y="5289244"/>
                <a:ext cx="286873" cy="276999"/>
              </a:xfrm>
              <a:prstGeom prst="rect">
                <a:avLst/>
              </a:prstGeom>
              <a:blipFill>
                <a:blip r:embed="rId14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/>
              <p:nvPr/>
            </p:nvSpPr>
            <p:spPr>
              <a:xfrm>
                <a:off x="1778153" y="4767342"/>
                <a:ext cx="63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153" y="4767342"/>
                <a:ext cx="637910" cy="461665"/>
              </a:xfrm>
              <a:prstGeom prst="rect">
                <a:avLst/>
              </a:prstGeom>
              <a:blipFill>
                <a:blip r:embed="rId15"/>
                <a:stretch>
                  <a:fillRect l="-19608" r="-588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/>
              <p:nvPr/>
            </p:nvSpPr>
            <p:spPr>
              <a:xfrm>
                <a:off x="4711125" y="3379122"/>
                <a:ext cx="4072603" cy="678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25" y="3379122"/>
                <a:ext cx="4072603" cy="678519"/>
              </a:xfrm>
              <a:prstGeom prst="rect">
                <a:avLst/>
              </a:prstGeom>
              <a:blipFill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E29F5-6F3B-320A-F89E-60D07F2DCD7B}"/>
                  </a:ext>
                </a:extLst>
              </p:cNvPr>
              <p:cNvSpPr txBox="1"/>
              <p:nvPr/>
            </p:nvSpPr>
            <p:spPr>
              <a:xfrm>
                <a:off x="4938543" y="195864"/>
                <a:ext cx="4860019" cy="1405578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Assumptions: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2TC for Target Tissue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Little specific receptor in Reference Tissue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E29F5-6F3B-320A-F89E-60D07F2DC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43" y="195864"/>
                <a:ext cx="4860019" cy="1405578"/>
              </a:xfrm>
              <a:prstGeom prst="rect">
                <a:avLst/>
              </a:prstGeom>
              <a:blipFill>
                <a:blip r:embed="rId17"/>
                <a:stretch>
                  <a:fillRect l="-1042" t="-88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787AF9FE-2271-5D98-4151-7831083D17F0}"/>
              </a:ext>
            </a:extLst>
          </p:cNvPr>
          <p:cNvSpPr/>
          <p:nvPr/>
        </p:nvSpPr>
        <p:spPr>
          <a:xfrm>
            <a:off x="4948955" y="1729880"/>
            <a:ext cx="5412781" cy="255995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98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746FB4-5860-0F6B-5050-BBA33FE083AA}"/>
              </a:ext>
            </a:extLst>
          </p:cNvPr>
          <p:cNvSpPr/>
          <p:nvPr/>
        </p:nvSpPr>
        <p:spPr>
          <a:xfrm>
            <a:off x="1477815" y="1199080"/>
            <a:ext cx="1249144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/>
              <p:nvPr/>
            </p:nvSpPr>
            <p:spPr>
              <a:xfrm>
                <a:off x="258053" y="3399790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53" y="3399790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/>
              <p:nvPr/>
            </p:nvSpPr>
            <p:spPr>
              <a:xfrm>
                <a:off x="1718873" y="2094155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𝑁𝐷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873" y="2094155"/>
                <a:ext cx="628919" cy="461665"/>
              </a:xfrm>
              <a:prstGeom prst="rect">
                <a:avLst/>
              </a:prstGeom>
              <a:blipFill>
                <a:blip r:embed="rId3"/>
                <a:stretch>
                  <a:fillRect l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98AD4-0069-22F8-B43C-6B5E6E98F425}"/>
              </a:ext>
            </a:extLst>
          </p:cNvPr>
          <p:cNvCxnSpPr>
            <a:cxnSpLocks/>
          </p:cNvCxnSpPr>
          <p:nvPr/>
        </p:nvCxnSpPr>
        <p:spPr>
          <a:xfrm>
            <a:off x="746294" y="2073071"/>
            <a:ext cx="7315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677B3-56E9-DD6E-D5D0-DA1F64ABA7DE}"/>
              </a:ext>
            </a:extLst>
          </p:cNvPr>
          <p:cNvCxnSpPr>
            <a:cxnSpLocks/>
          </p:cNvCxnSpPr>
          <p:nvPr/>
        </p:nvCxnSpPr>
        <p:spPr>
          <a:xfrm flipH="1">
            <a:off x="677478" y="2548345"/>
            <a:ext cx="7315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/>
              <p:nvPr/>
            </p:nvSpPr>
            <p:spPr>
              <a:xfrm>
                <a:off x="1082776" y="1757594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76" y="1757594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/>
              <p:nvPr/>
            </p:nvSpPr>
            <p:spPr>
              <a:xfrm>
                <a:off x="1072116" y="257875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16" y="2578751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20833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F9EADFB-88D8-7A50-963D-DF54F7B573F0}"/>
              </a:ext>
            </a:extLst>
          </p:cNvPr>
          <p:cNvSpPr/>
          <p:nvPr/>
        </p:nvSpPr>
        <p:spPr>
          <a:xfrm>
            <a:off x="248171" y="1567392"/>
            <a:ext cx="772354" cy="4438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EBB3D-88EB-04AB-C891-101CF775456C}"/>
              </a:ext>
            </a:extLst>
          </p:cNvPr>
          <p:cNvSpPr/>
          <p:nvPr/>
        </p:nvSpPr>
        <p:spPr>
          <a:xfrm>
            <a:off x="2726959" y="1199080"/>
            <a:ext cx="962440" cy="2045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/>
              <p:nvPr/>
            </p:nvSpPr>
            <p:spPr>
              <a:xfrm>
                <a:off x="3035816" y="2038819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816" y="2038819"/>
                <a:ext cx="52830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DE32FF-A6E3-70E9-047F-1A978DB84204}"/>
              </a:ext>
            </a:extLst>
          </p:cNvPr>
          <p:cNvCxnSpPr>
            <a:cxnSpLocks/>
          </p:cNvCxnSpPr>
          <p:nvPr/>
        </p:nvCxnSpPr>
        <p:spPr>
          <a:xfrm>
            <a:off x="2452639" y="2038501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57E3DD-A2EC-3034-63A4-18FBF5F8A617}"/>
              </a:ext>
            </a:extLst>
          </p:cNvPr>
          <p:cNvCxnSpPr>
            <a:cxnSpLocks/>
          </p:cNvCxnSpPr>
          <p:nvPr/>
        </p:nvCxnSpPr>
        <p:spPr>
          <a:xfrm flipH="1">
            <a:off x="2400401" y="2492047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/>
              <p:nvPr/>
            </p:nvSpPr>
            <p:spPr>
              <a:xfrm>
                <a:off x="2816486" y="169203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486" y="1692036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/>
              <p:nvPr/>
            </p:nvSpPr>
            <p:spPr>
              <a:xfrm>
                <a:off x="2805605" y="258818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605" y="2588188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16667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1CBF421-2A13-4809-3CA3-579645F0FFA2}"/>
              </a:ext>
            </a:extLst>
          </p:cNvPr>
          <p:cNvSpPr/>
          <p:nvPr/>
        </p:nvSpPr>
        <p:spPr>
          <a:xfrm>
            <a:off x="872507" y="655909"/>
            <a:ext cx="3023950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3932E-DFED-C60C-73A7-D6D46F1013E4}"/>
              </a:ext>
            </a:extLst>
          </p:cNvPr>
          <p:cNvSpPr txBox="1"/>
          <p:nvPr/>
        </p:nvSpPr>
        <p:spPr>
          <a:xfrm>
            <a:off x="948829" y="679854"/>
            <a:ext cx="165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Target Tissue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8DA30-8D30-2AD0-BD40-E2A9915D799F}"/>
              </a:ext>
            </a:extLst>
          </p:cNvPr>
          <p:cNvSpPr txBox="1"/>
          <p:nvPr/>
        </p:nvSpPr>
        <p:spPr>
          <a:xfrm>
            <a:off x="-152893" y="68676"/>
            <a:ext cx="3172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Reference Tissue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/>
              <p:nvPr/>
            </p:nvSpPr>
            <p:spPr>
              <a:xfrm>
                <a:off x="4869307" y="1807877"/>
                <a:ext cx="5623034" cy="678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307" y="1807877"/>
                <a:ext cx="5623034" cy="678519"/>
              </a:xfrm>
              <a:prstGeom prst="rect">
                <a:avLst/>
              </a:prstGeom>
              <a:blipFill>
                <a:blip r:embed="rId9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/>
              <p:nvPr/>
            </p:nvSpPr>
            <p:spPr>
              <a:xfrm>
                <a:off x="5055631" y="2366527"/>
                <a:ext cx="3613196" cy="678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5631" y="2366527"/>
                <a:ext cx="3613196" cy="678519"/>
              </a:xfrm>
              <a:prstGeom prst="rect">
                <a:avLst/>
              </a:prstGeom>
              <a:blipFill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/>
              <p:nvPr/>
            </p:nvSpPr>
            <p:spPr>
              <a:xfrm>
                <a:off x="5145601" y="3014137"/>
                <a:ext cx="30508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01" y="3014137"/>
                <a:ext cx="3050818" cy="400110"/>
              </a:xfrm>
              <a:prstGeom prst="rect">
                <a:avLst/>
              </a:prstGeom>
              <a:blipFill>
                <a:blip r:embed="rId1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/>
              <p:nvPr/>
            </p:nvSpPr>
            <p:spPr>
              <a:xfrm>
                <a:off x="2393438" y="686890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438" y="686890"/>
                <a:ext cx="86827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29F077D-7239-1CA8-76A5-E542F1AAFBD8}"/>
              </a:ext>
            </a:extLst>
          </p:cNvPr>
          <p:cNvSpPr/>
          <p:nvPr/>
        </p:nvSpPr>
        <p:spPr>
          <a:xfrm>
            <a:off x="872506" y="3752499"/>
            <a:ext cx="3023950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21415-7019-C362-988E-77291AAB33D6}"/>
              </a:ext>
            </a:extLst>
          </p:cNvPr>
          <p:cNvSpPr txBox="1"/>
          <p:nvPr/>
        </p:nvSpPr>
        <p:spPr>
          <a:xfrm>
            <a:off x="948829" y="6211434"/>
            <a:ext cx="215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Reference Tissue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48F15C-89C4-8FB0-247D-F6440B5B5FA6}"/>
              </a:ext>
            </a:extLst>
          </p:cNvPr>
          <p:cNvSpPr/>
          <p:nvPr/>
        </p:nvSpPr>
        <p:spPr>
          <a:xfrm>
            <a:off x="1516898" y="3984296"/>
            <a:ext cx="1224277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4300A1-48A3-D9B0-80D3-9707E33D6947}"/>
              </a:ext>
            </a:extLst>
          </p:cNvPr>
          <p:cNvCxnSpPr>
            <a:cxnSpLocks/>
          </p:cNvCxnSpPr>
          <p:nvPr/>
        </p:nvCxnSpPr>
        <p:spPr>
          <a:xfrm>
            <a:off x="746294" y="4757237"/>
            <a:ext cx="75700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FF419C-5136-F304-25BD-98EAEA58D7FD}"/>
              </a:ext>
            </a:extLst>
          </p:cNvPr>
          <p:cNvCxnSpPr>
            <a:cxnSpLocks/>
          </p:cNvCxnSpPr>
          <p:nvPr/>
        </p:nvCxnSpPr>
        <p:spPr>
          <a:xfrm flipH="1">
            <a:off x="688196" y="5196534"/>
            <a:ext cx="81510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/>
              <p:nvPr/>
            </p:nvSpPr>
            <p:spPr>
              <a:xfrm>
                <a:off x="1028673" y="4457870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673" y="4457870"/>
                <a:ext cx="298350" cy="276999"/>
              </a:xfrm>
              <a:prstGeom prst="rect">
                <a:avLst/>
              </a:prstGeom>
              <a:blipFill>
                <a:blip r:embed="rId13"/>
                <a:stretch>
                  <a:fillRect l="-20833" r="-41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/>
              <p:nvPr/>
            </p:nvSpPr>
            <p:spPr>
              <a:xfrm>
                <a:off x="1025731" y="528924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731" y="5289244"/>
                <a:ext cx="286873" cy="276999"/>
              </a:xfrm>
              <a:prstGeom prst="rect">
                <a:avLst/>
              </a:prstGeom>
              <a:blipFill>
                <a:blip r:embed="rId14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/>
              <p:nvPr/>
            </p:nvSpPr>
            <p:spPr>
              <a:xfrm>
                <a:off x="1778153" y="4767342"/>
                <a:ext cx="63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153" y="4767342"/>
                <a:ext cx="637910" cy="461665"/>
              </a:xfrm>
              <a:prstGeom prst="rect">
                <a:avLst/>
              </a:prstGeom>
              <a:blipFill>
                <a:blip r:embed="rId15"/>
                <a:stretch>
                  <a:fillRect l="-19608" r="-588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/>
              <p:nvPr/>
            </p:nvSpPr>
            <p:spPr>
              <a:xfrm>
                <a:off x="4711125" y="3379122"/>
                <a:ext cx="4072603" cy="6785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125" y="3379122"/>
                <a:ext cx="4072603" cy="678519"/>
              </a:xfrm>
              <a:prstGeom prst="rect">
                <a:avLst/>
              </a:prstGeom>
              <a:blipFill>
                <a:blip r:embed="rId16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E29F5-6F3B-320A-F89E-60D07F2DCD7B}"/>
                  </a:ext>
                </a:extLst>
              </p:cNvPr>
              <p:cNvSpPr txBox="1"/>
              <p:nvPr/>
            </p:nvSpPr>
            <p:spPr>
              <a:xfrm>
                <a:off x="4938543" y="195864"/>
                <a:ext cx="4860019" cy="1405578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Assumptions: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2TC for Target Tissue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Little specific receptor in Reference Tissue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E29F5-6F3B-320A-F89E-60D07F2DC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543" y="195864"/>
                <a:ext cx="4860019" cy="1405578"/>
              </a:xfrm>
              <a:prstGeom prst="rect">
                <a:avLst/>
              </a:prstGeom>
              <a:blipFill>
                <a:blip r:embed="rId17"/>
                <a:stretch>
                  <a:fillRect l="-1042" t="-885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0287A6-1162-4188-11E5-4B2C0D2CD6F5}"/>
                  </a:ext>
                </a:extLst>
              </p:cNvPr>
              <p:cNvSpPr txBox="1"/>
              <p:nvPr/>
            </p:nvSpPr>
            <p:spPr>
              <a:xfrm>
                <a:off x="5145601" y="4347296"/>
                <a:ext cx="26732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After equilibrium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E0287A6-1162-4188-11E5-4B2C0D2CD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01" y="4347296"/>
                <a:ext cx="2673238" cy="369332"/>
              </a:xfrm>
              <a:prstGeom prst="rect">
                <a:avLst/>
              </a:prstGeom>
              <a:blipFill>
                <a:blip r:embed="rId18"/>
                <a:stretch>
                  <a:fillRect l="-189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276F4B-94B3-13EF-6FBC-785AB01D979C}"/>
                  </a:ext>
                </a:extLst>
              </p:cNvPr>
              <p:cNvSpPr txBox="1"/>
              <p:nvPr/>
            </p:nvSpPr>
            <p:spPr>
              <a:xfrm>
                <a:off x="5145601" y="4694673"/>
                <a:ext cx="2385574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276F4B-94B3-13EF-6FBC-785AB01D9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01" y="4694673"/>
                <a:ext cx="2385574" cy="669094"/>
              </a:xfrm>
              <a:prstGeom prst="rect">
                <a:avLst/>
              </a:prstGeom>
              <a:blipFill>
                <a:blip r:embed="rId19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A9A471-4778-6AFF-D855-440E9DCEA275}"/>
                  </a:ext>
                </a:extLst>
              </p:cNvPr>
              <p:cNvSpPr txBox="1"/>
              <p:nvPr/>
            </p:nvSpPr>
            <p:spPr>
              <a:xfrm>
                <a:off x="5126886" y="5294221"/>
                <a:ext cx="2673238" cy="685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8A9A471-4778-6AFF-D855-440E9DCEA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886" y="5294221"/>
                <a:ext cx="2673238" cy="685765"/>
              </a:xfrm>
              <a:prstGeom prst="rect">
                <a:avLst/>
              </a:prstGeom>
              <a:blipFill>
                <a:blip r:embed="rId20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1D866A-E6D7-F0F9-86BE-2E7595964F65}"/>
                  </a:ext>
                </a:extLst>
              </p:cNvPr>
              <p:cNvSpPr txBox="1"/>
              <p:nvPr/>
            </p:nvSpPr>
            <p:spPr>
              <a:xfrm>
                <a:off x="7976162" y="4716628"/>
                <a:ext cx="2385574" cy="702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1D866A-E6D7-F0F9-86BE-2E7595964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162" y="4716628"/>
                <a:ext cx="2385574" cy="702372"/>
              </a:xfrm>
              <a:prstGeom prst="rect">
                <a:avLst/>
              </a:prstGeom>
              <a:blipFill>
                <a:blip r:embed="rId2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83B4E6-F7D5-4502-09D5-C53EF204A5DE}"/>
                  </a:ext>
                </a:extLst>
              </p:cNvPr>
              <p:cNvSpPr txBox="1"/>
              <p:nvPr/>
            </p:nvSpPr>
            <p:spPr>
              <a:xfrm>
                <a:off x="5348439" y="5979986"/>
                <a:ext cx="1351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83B4E6-F7D5-4502-09D5-C53EF204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439" y="5979986"/>
                <a:ext cx="1351717" cy="276999"/>
              </a:xfrm>
              <a:prstGeom prst="rect">
                <a:avLst/>
              </a:prstGeom>
              <a:blipFill>
                <a:blip r:embed="rId22"/>
                <a:stretch>
                  <a:fillRect l="-2778" r="-555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8A382A2-0E39-27D7-B0E8-93F0C39D76AA}"/>
                  </a:ext>
                </a:extLst>
              </p:cNvPr>
              <p:cNvSpPr txBox="1"/>
              <p:nvPr/>
            </p:nvSpPr>
            <p:spPr>
              <a:xfrm>
                <a:off x="7938029" y="5945795"/>
                <a:ext cx="1662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8A382A2-0E39-27D7-B0E8-93F0C39D7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029" y="5945795"/>
                <a:ext cx="1662763" cy="276999"/>
              </a:xfrm>
              <a:prstGeom prst="rect">
                <a:avLst/>
              </a:prstGeom>
              <a:blipFill>
                <a:blip r:embed="rId23"/>
                <a:stretch>
                  <a:fillRect l="-4545" t="-4348" r="-530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787AF9FE-2271-5D98-4151-7831083D17F0}"/>
              </a:ext>
            </a:extLst>
          </p:cNvPr>
          <p:cNvSpPr/>
          <p:nvPr/>
        </p:nvSpPr>
        <p:spPr>
          <a:xfrm>
            <a:off x="4948955" y="1729880"/>
            <a:ext cx="5412781" cy="255995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4DD37B2-44C2-534D-CFE8-C28947EE15E7}"/>
              </a:ext>
            </a:extLst>
          </p:cNvPr>
          <p:cNvSpPr/>
          <p:nvPr/>
        </p:nvSpPr>
        <p:spPr>
          <a:xfrm>
            <a:off x="4848311" y="5987545"/>
            <a:ext cx="388028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B087C2-2502-25A4-F5C7-BAC4B135D3BF}"/>
                  </a:ext>
                </a:extLst>
              </p:cNvPr>
              <p:cNvSpPr txBox="1"/>
              <p:nvPr/>
            </p:nvSpPr>
            <p:spPr>
              <a:xfrm>
                <a:off x="5584771" y="6426131"/>
                <a:ext cx="1757468" cy="3808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7B087C2-2502-25A4-F5C7-BAC4B135D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771" y="6426131"/>
                <a:ext cx="1757468" cy="380810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AB2C0F-18A5-6351-881B-D0E9636FACCC}"/>
              </a:ext>
            </a:extLst>
          </p:cNvPr>
          <p:cNvCxnSpPr>
            <a:cxnSpLocks/>
          </p:cNvCxnSpPr>
          <p:nvPr/>
        </p:nvCxnSpPr>
        <p:spPr>
          <a:xfrm flipH="1">
            <a:off x="5793554" y="6222794"/>
            <a:ext cx="333050" cy="2033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FE577A9-B047-DA9F-5CD9-B5D02BC6B179}"/>
                  </a:ext>
                </a:extLst>
              </p:cNvPr>
              <p:cNvSpPr txBox="1"/>
              <p:nvPr/>
            </p:nvSpPr>
            <p:spPr>
              <a:xfrm>
                <a:off x="8485450" y="6400227"/>
                <a:ext cx="875496" cy="4067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FE577A9-B047-DA9F-5CD9-B5D02BC6B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50" y="6400227"/>
                <a:ext cx="875496" cy="406714"/>
              </a:xfrm>
              <a:prstGeom prst="rect">
                <a:avLst/>
              </a:prstGeom>
              <a:blipFill>
                <a:blip r:embed="rId25"/>
                <a:stretch>
                  <a:fillRect b="-5882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87B863-EB32-C0B8-2A9D-E4C0F62425B0}"/>
              </a:ext>
            </a:extLst>
          </p:cNvPr>
          <p:cNvCxnSpPr>
            <a:cxnSpLocks/>
          </p:cNvCxnSpPr>
          <p:nvPr/>
        </p:nvCxnSpPr>
        <p:spPr>
          <a:xfrm flipH="1">
            <a:off x="8769410" y="6212503"/>
            <a:ext cx="196260" cy="2136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043FF7-B22D-B723-CD60-72138F02BE8B}"/>
                  </a:ext>
                </a:extLst>
              </p:cNvPr>
              <p:cNvSpPr txBox="1"/>
              <p:nvPr/>
            </p:nvSpPr>
            <p:spPr>
              <a:xfrm>
                <a:off x="7873799" y="4391717"/>
                <a:ext cx="64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043FF7-B22D-B723-CD60-72138F02B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799" y="4391717"/>
                <a:ext cx="645240" cy="276999"/>
              </a:xfrm>
              <a:prstGeom prst="rect">
                <a:avLst/>
              </a:prstGeom>
              <a:blipFill>
                <a:blip r:embed="rId26"/>
                <a:stretch>
                  <a:fillRect l="-784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35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2038DA30-8D30-2AD0-BD40-E2A9915D799F}"/>
              </a:ext>
            </a:extLst>
          </p:cNvPr>
          <p:cNvSpPr txBox="1"/>
          <p:nvPr/>
        </p:nvSpPr>
        <p:spPr>
          <a:xfrm>
            <a:off x="-81534" y="73121"/>
            <a:ext cx="416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00B050"/>
                </a:solidFill>
              </a:rPr>
              <a:t>Multilinear</a:t>
            </a:r>
            <a:r>
              <a:rPr lang="en-US" sz="2000" u="sng" dirty="0"/>
              <a:t> Reference Tissue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83B4E6-F7D5-4502-09D5-C53EF204A5DE}"/>
                  </a:ext>
                </a:extLst>
              </p:cNvPr>
              <p:cNvSpPr txBox="1"/>
              <p:nvPr/>
            </p:nvSpPr>
            <p:spPr>
              <a:xfrm>
                <a:off x="5934413" y="566419"/>
                <a:ext cx="1351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83B4E6-F7D5-4502-09D5-C53EF204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413" y="566419"/>
                <a:ext cx="1351717" cy="276999"/>
              </a:xfrm>
              <a:prstGeom prst="rect">
                <a:avLst/>
              </a:prstGeom>
              <a:blipFill>
                <a:blip r:embed="rId2"/>
                <a:stretch>
                  <a:fillRect l="-3738" r="-560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8A382A2-0E39-27D7-B0E8-93F0C39D76AA}"/>
                  </a:ext>
                </a:extLst>
              </p:cNvPr>
              <p:cNvSpPr txBox="1"/>
              <p:nvPr/>
            </p:nvSpPr>
            <p:spPr>
              <a:xfrm>
                <a:off x="9048161" y="612586"/>
                <a:ext cx="1662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8A382A2-0E39-27D7-B0E8-93F0C39D7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161" y="612586"/>
                <a:ext cx="1662763" cy="276999"/>
              </a:xfrm>
              <a:prstGeom prst="rect">
                <a:avLst/>
              </a:prstGeom>
              <a:blipFill>
                <a:blip r:embed="rId3"/>
                <a:stretch>
                  <a:fillRect l="-5303" t="-4348" r="-530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2563216-EAA1-3FBB-E8C5-D85BCF586AD0}"/>
              </a:ext>
            </a:extLst>
          </p:cNvPr>
          <p:cNvSpPr/>
          <p:nvPr/>
        </p:nvSpPr>
        <p:spPr>
          <a:xfrm>
            <a:off x="1451644" y="1212193"/>
            <a:ext cx="1249144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CDB0B3-25C3-EDF6-CD1B-720D106E7ACF}"/>
                  </a:ext>
                </a:extLst>
              </p:cNvPr>
              <p:cNvSpPr txBox="1"/>
              <p:nvPr/>
            </p:nvSpPr>
            <p:spPr>
              <a:xfrm>
                <a:off x="231882" y="3412903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CDB0B3-25C3-EDF6-CD1B-720D106E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2" y="3412903"/>
                <a:ext cx="60924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D8CB60-D21E-9190-E1B6-063FFABB02DF}"/>
                  </a:ext>
                </a:extLst>
              </p:cNvPr>
              <p:cNvSpPr txBox="1"/>
              <p:nvPr/>
            </p:nvSpPr>
            <p:spPr>
              <a:xfrm>
                <a:off x="1692702" y="2107268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𝑁𝐷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D8CB60-D21E-9190-E1B6-063FFABB0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02" y="2107268"/>
                <a:ext cx="628919" cy="461665"/>
              </a:xfrm>
              <a:prstGeom prst="rect">
                <a:avLst/>
              </a:prstGeom>
              <a:blipFill>
                <a:blip r:embed="rId5"/>
                <a:stretch>
                  <a:fillRect l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DD16A1-935C-C44E-2C63-55B396AF54C3}"/>
              </a:ext>
            </a:extLst>
          </p:cNvPr>
          <p:cNvCxnSpPr>
            <a:cxnSpLocks/>
          </p:cNvCxnSpPr>
          <p:nvPr/>
        </p:nvCxnSpPr>
        <p:spPr>
          <a:xfrm>
            <a:off x="720123" y="2086184"/>
            <a:ext cx="7315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2CAA4B-6630-E437-0184-03DCAF310AE5}"/>
              </a:ext>
            </a:extLst>
          </p:cNvPr>
          <p:cNvCxnSpPr>
            <a:cxnSpLocks/>
          </p:cNvCxnSpPr>
          <p:nvPr/>
        </p:nvCxnSpPr>
        <p:spPr>
          <a:xfrm flipH="1">
            <a:off x="651307" y="2561458"/>
            <a:ext cx="7315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48CABF-FE9C-84EA-DCEA-E643A0273D98}"/>
                  </a:ext>
                </a:extLst>
              </p:cNvPr>
              <p:cNvSpPr txBox="1"/>
              <p:nvPr/>
            </p:nvSpPr>
            <p:spPr>
              <a:xfrm>
                <a:off x="1056605" y="1770707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48CABF-FE9C-84EA-DCEA-E643A027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05" y="1770707"/>
                <a:ext cx="298350" cy="276999"/>
              </a:xfrm>
              <a:prstGeom prst="rect">
                <a:avLst/>
              </a:prstGeom>
              <a:blipFill>
                <a:blip r:embed="rId6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E223A4-D6D5-4D9B-7654-1768AE0BD579}"/>
                  </a:ext>
                </a:extLst>
              </p:cNvPr>
              <p:cNvSpPr txBox="1"/>
              <p:nvPr/>
            </p:nvSpPr>
            <p:spPr>
              <a:xfrm>
                <a:off x="1045945" y="259186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E223A4-D6D5-4D9B-7654-1768AE0B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45" y="2591864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AF39FD10-CD47-383E-1F02-36B2709B225F}"/>
              </a:ext>
            </a:extLst>
          </p:cNvPr>
          <p:cNvSpPr/>
          <p:nvPr/>
        </p:nvSpPr>
        <p:spPr>
          <a:xfrm>
            <a:off x="222000" y="1580505"/>
            <a:ext cx="772354" cy="4438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9B4B7C-0DD7-4A4D-CA1C-5625F2A9F3FE}"/>
              </a:ext>
            </a:extLst>
          </p:cNvPr>
          <p:cNvSpPr/>
          <p:nvPr/>
        </p:nvSpPr>
        <p:spPr>
          <a:xfrm>
            <a:off x="2700788" y="1212193"/>
            <a:ext cx="962440" cy="2045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CBBC1A8-F8DD-8165-0A0B-50D62168A4AD}"/>
                  </a:ext>
                </a:extLst>
              </p:cNvPr>
              <p:cNvSpPr txBox="1"/>
              <p:nvPr/>
            </p:nvSpPr>
            <p:spPr>
              <a:xfrm>
                <a:off x="3009645" y="2051932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CBBC1A8-F8DD-8165-0A0B-50D62168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45" y="2051932"/>
                <a:ext cx="528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EFB090-1D91-803E-5AED-81E3AC3293A1}"/>
              </a:ext>
            </a:extLst>
          </p:cNvPr>
          <p:cNvCxnSpPr>
            <a:cxnSpLocks/>
          </p:cNvCxnSpPr>
          <p:nvPr/>
        </p:nvCxnSpPr>
        <p:spPr>
          <a:xfrm>
            <a:off x="2426468" y="2051614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9ECC0D-1302-1E3F-23F8-EBD02289C658}"/>
              </a:ext>
            </a:extLst>
          </p:cNvPr>
          <p:cNvCxnSpPr>
            <a:cxnSpLocks/>
          </p:cNvCxnSpPr>
          <p:nvPr/>
        </p:nvCxnSpPr>
        <p:spPr>
          <a:xfrm flipH="1">
            <a:off x="2374230" y="2505160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B31767-A44B-E3F4-E101-4CF85DD4580F}"/>
                  </a:ext>
                </a:extLst>
              </p:cNvPr>
              <p:cNvSpPr txBox="1"/>
              <p:nvPr/>
            </p:nvSpPr>
            <p:spPr>
              <a:xfrm>
                <a:off x="2790315" y="170514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B31767-A44B-E3F4-E101-4CF85DD45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15" y="1705149"/>
                <a:ext cx="286873" cy="276999"/>
              </a:xfrm>
              <a:prstGeom prst="rect">
                <a:avLst/>
              </a:prstGeom>
              <a:blipFill>
                <a:blip r:embed="rId9"/>
                <a:stretch>
                  <a:fillRect l="-16667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EDD657-B4D1-6D7C-9945-D259209538FB}"/>
                  </a:ext>
                </a:extLst>
              </p:cNvPr>
              <p:cNvSpPr txBox="1"/>
              <p:nvPr/>
            </p:nvSpPr>
            <p:spPr>
              <a:xfrm>
                <a:off x="2779434" y="260130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EDD657-B4D1-6D7C-9945-D25920953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434" y="2601301"/>
                <a:ext cx="286873" cy="276999"/>
              </a:xfrm>
              <a:prstGeom prst="rect">
                <a:avLst/>
              </a:prstGeom>
              <a:blipFill>
                <a:blip r:embed="rId10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D5EF4855-2D64-12C3-3913-1977A0109B21}"/>
              </a:ext>
            </a:extLst>
          </p:cNvPr>
          <p:cNvSpPr/>
          <p:nvPr/>
        </p:nvSpPr>
        <p:spPr>
          <a:xfrm>
            <a:off x="846336" y="669022"/>
            <a:ext cx="3023950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A86F3-7D3A-F993-A720-AB73DE7A25E1}"/>
              </a:ext>
            </a:extLst>
          </p:cNvPr>
          <p:cNvSpPr txBox="1"/>
          <p:nvPr/>
        </p:nvSpPr>
        <p:spPr>
          <a:xfrm>
            <a:off x="922658" y="692967"/>
            <a:ext cx="165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Target Tissue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87FC20-C1E7-0934-3DDC-FBFF9BEF0C69}"/>
                  </a:ext>
                </a:extLst>
              </p:cNvPr>
              <p:cNvSpPr txBox="1"/>
              <p:nvPr/>
            </p:nvSpPr>
            <p:spPr>
              <a:xfrm>
                <a:off x="2367267" y="700003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87FC20-C1E7-0934-3DDC-FBFF9BEF0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267" y="700003"/>
                <a:ext cx="86827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B2050F1-4D0E-CF0F-CE95-7CC231FC957D}"/>
              </a:ext>
            </a:extLst>
          </p:cNvPr>
          <p:cNvSpPr/>
          <p:nvPr/>
        </p:nvSpPr>
        <p:spPr>
          <a:xfrm>
            <a:off x="846335" y="3765612"/>
            <a:ext cx="3023950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EE0259-1B3B-3BCD-E726-CC56DCF84536}"/>
              </a:ext>
            </a:extLst>
          </p:cNvPr>
          <p:cNvSpPr txBox="1"/>
          <p:nvPr/>
        </p:nvSpPr>
        <p:spPr>
          <a:xfrm>
            <a:off x="922658" y="6224547"/>
            <a:ext cx="215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Reference Tissue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3E426C-B3AA-CAAD-3D37-385D510B37AC}"/>
              </a:ext>
            </a:extLst>
          </p:cNvPr>
          <p:cNvSpPr/>
          <p:nvPr/>
        </p:nvSpPr>
        <p:spPr>
          <a:xfrm>
            <a:off x="1490727" y="3997409"/>
            <a:ext cx="1224277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22E8FD-4042-036F-1BD1-7F525A270A61}"/>
              </a:ext>
            </a:extLst>
          </p:cNvPr>
          <p:cNvCxnSpPr>
            <a:cxnSpLocks/>
          </p:cNvCxnSpPr>
          <p:nvPr/>
        </p:nvCxnSpPr>
        <p:spPr>
          <a:xfrm>
            <a:off x="720123" y="4770350"/>
            <a:ext cx="75700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36BFC5-FC8A-810E-5DEF-F0769BC4BC35}"/>
              </a:ext>
            </a:extLst>
          </p:cNvPr>
          <p:cNvCxnSpPr>
            <a:cxnSpLocks/>
          </p:cNvCxnSpPr>
          <p:nvPr/>
        </p:nvCxnSpPr>
        <p:spPr>
          <a:xfrm flipH="1">
            <a:off x="662025" y="5209647"/>
            <a:ext cx="81510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F380B9D-BD1A-A196-6E2F-F04F54A8E2AA}"/>
                  </a:ext>
                </a:extLst>
              </p:cNvPr>
              <p:cNvSpPr txBox="1"/>
              <p:nvPr/>
            </p:nvSpPr>
            <p:spPr>
              <a:xfrm>
                <a:off x="1002502" y="4470983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F380B9D-BD1A-A196-6E2F-F04F54A8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02" y="4470983"/>
                <a:ext cx="298350" cy="276999"/>
              </a:xfrm>
              <a:prstGeom prst="rect">
                <a:avLst/>
              </a:prstGeom>
              <a:blipFill>
                <a:blip r:embed="rId12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75CE64-E7AB-8C6E-D1FF-F9F75D9DE531}"/>
                  </a:ext>
                </a:extLst>
              </p:cNvPr>
              <p:cNvSpPr txBox="1"/>
              <p:nvPr/>
            </p:nvSpPr>
            <p:spPr>
              <a:xfrm>
                <a:off x="999560" y="530235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75CE64-E7AB-8C6E-D1FF-F9F75D9D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60" y="5302357"/>
                <a:ext cx="286873" cy="276999"/>
              </a:xfrm>
              <a:prstGeom prst="rect">
                <a:avLst/>
              </a:prstGeom>
              <a:blipFill>
                <a:blip r:embed="rId13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59EB39-5599-540E-D1A1-C9395E21AA87}"/>
                  </a:ext>
                </a:extLst>
              </p:cNvPr>
              <p:cNvSpPr txBox="1"/>
              <p:nvPr/>
            </p:nvSpPr>
            <p:spPr>
              <a:xfrm>
                <a:off x="1751982" y="4780455"/>
                <a:ext cx="63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59EB39-5599-540E-D1A1-C9395E21A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82" y="4780455"/>
                <a:ext cx="637910" cy="461665"/>
              </a:xfrm>
              <a:prstGeom prst="rect">
                <a:avLst/>
              </a:prstGeom>
              <a:blipFill>
                <a:blip r:embed="rId14"/>
                <a:stretch>
                  <a:fillRect l="-17308" r="-576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41A8FB-FB81-DA63-B647-C26C5B239FF3}"/>
                  </a:ext>
                </a:extLst>
              </p:cNvPr>
              <p:cNvSpPr txBox="1"/>
              <p:nvPr/>
            </p:nvSpPr>
            <p:spPr>
              <a:xfrm>
                <a:off x="5353211" y="1093077"/>
                <a:ext cx="2968505" cy="680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41A8FB-FB81-DA63-B647-C26C5B23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211" y="1093077"/>
                <a:ext cx="2968505" cy="680892"/>
              </a:xfrm>
              <a:prstGeom prst="rect">
                <a:avLst/>
              </a:prstGeom>
              <a:blipFill>
                <a:blip r:embed="rId15"/>
                <a:stretch>
                  <a:fillRect l="-14894" t="-72727" r="-1277" b="-7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1BB7EF58-6287-553D-E18B-D7D57E174DFC}"/>
              </a:ext>
            </a:extLst>
          </p:cNvPr>
          <p:cNvSpPr txBox="1"/>
          <p:nvPr/>
        </p:nvSpPr>
        <p:spPr>
          <a:xfrm>
            <a:off x="4040988" y="1161668"/>
            <a:ext cx="11415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Idea by Logan et.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0247127-0A7E-1276-BA8B-14B96AFA4C07}"/>
                  </a:ext>
                </a:extLst>
              </p:cNvPr>
              <p:cNvSpPr txBox="1"/>
              <p:nvPr/>
            </p:nvSpPr>
            <p:spPr>
              <a:xfrm>
                <a:off x="11345664" y="612586"/>
                <a:ext cx="64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0247127-0A7E-1276-BA8B-14B96AFA4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664" y="612586"/>
                <a:ext cx="645240" cy="276999"/>
              </a:xfrm>
              <a:prstGeom prst="rect">
                <a:avLst/>
              </a:prstGeom>
              <a:blipFill>
                <a:blip r:embed="rId16"/>
                <a:stretch>
                  <a:fillRect l="-769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C3FA120-3F8A-470B-5658-14EAF4DC8479}"/>
                  </a:ext>
                </a:extLst>
              </p:cNvPr>
              <p:cNvSpPr txBox="1"/>
              <p:nvPr/>
            </p:nvSpPr>
            <p:spPr>
              <a:xfrm>
                <a:off x="6564248" y="110869"/>
                <a:ext cx="1757468" cy="3808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C3FA120-3F8A-470B-5658-14EAF4DC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248" y="110869"/>
                <a:ext cx="1757468" cy="380810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FD360E6-C385-F1FF-F525-E7C5FE0AF114}"/>
                  </a:ext>
                </a:extLst>
              </p:cNvPr>
              <p:cNvSpPr txBox="1"/>
              <p:nvPr/>
            </p:nvSpPr>
            <p:spPr>
              <a:xfrm>
                <a:off x="9879542" y="109501"/>
                <a:ext cx="875496" cy="4067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FD360E6-C385-F1FF-F525-E7C5FE0A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542" y="109501"/>
                <a:ext cx="875496" cy="406714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84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2038DA30-8D30-2AD0-BD40-E2A9915D799F}"/>
              </a:ext>
            </a:extLst>
          </p:cNvPr>
          <p:cNvSpPr txBox="1"/>
          <p:nvPr/>
        </p:nvSpPr>
        <p:spPr>
          <a:xfrm>
            <a:off x="-81534" y="73121"/>
            <a:ext cx="41643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rgbClr val="00B050"/>
                </a:solidFill>
              </a:rPr>
              <a:t>Multilinear</a:t>
            </a:r>
            <a:r>
              <a:rPr lang="en-US" sz="2000" u="sng" dirty="0"/>
              <a:t> Reference Tissue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83B4E6-F7D5-4502-09D5-C53EF204A5DE}"/>
                  </a:ext>
                </a:extLst>
              </p:cNvPr>
              <p:cNvSpPr txBox="1"/>
              <p:nvPr/>
            </p:nvSpPr>
            <p:spPr>
              <a:xfrm>
                <a:off x="5934413" y="566419"/>
                <a:ext cx="13517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83B4E6-F7D5-4502-09D5-C53EF204A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413" y="566419"/>
                <a:ext cx="1351717" cy="276999"/>
              </a:xfrm>
              <a:prstGeom prst="rect">
                <a:avLst/>
              </a:prstGeom>
              <a:blipFill>
                <a:blip r:embed="rId2"/>
                <a:stretch>
                  <a:fillRect l="-3738" r="-5607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8A382A2-0E39-27D7-B0E8-93F0C39D76AA}"/>
                  </a:ext>
                </a:extLst>
              </p:cNvPr>
              <p:cNvSpPr txBox="1"/>
              <p:nvPr/>
            </p:nvSpPr>
            <p:spPr>
              <a:xfrm>
                <a:off x="9048161" y="612586"/>
                <a:ext cx="16627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8A382A2-0E39-27D7-B0E8-93F0C39D7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8161" y="612586"/>
                <a:ext cx="1662763" cy="276999"/>
              </a:xfrm>
              <a:prstGeom prst="rect">
                <a:avLst/>
              </a:prstGeom>
              <a:blipFill>
                <a:blip r:embed="rId3"/>
                <a:stretch>
                  <a:fillRect l="-5303" t="-4348" r="-5303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2563216-EAA1-3FBB-E8C5-D85BCF586AD0}"/>
              </a:ext>
            </a:extLst>
          </p:cNvPr>
          <p:cNvSpPr/>
          <p:nvPr/>
        </p:nvSpPr>
        <p:spPr>
          <a:xfrm>
            <a:off x="1451644" y="1212193"/>
            <a:ext cx="1249144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CDB0B3-25C3-EDF6-CD1B-720D106E7ACF}"/>
                  </a:ext>
                </a:extLst>
              </p:cNvPr>
              <p:cNvSpPr txBox="1"/>
              <p:nvPr/>
            </p:nvSpPr>
            <p:spPr>
              <a:xfrm>
                <a:off x="231882" y="3412903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CDB0B3-25C3-EDF6-CD1B-720D106E7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82" y="3412903"/>
                <a:ext cx="60924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D8CB60-D21E-9190-E1B6-063FFABB02DF}"/>
                  </a:ext>
                </a:extLst>
              </p:cNvPr>
              <p:cNvSpPr txBox="1"/>
              <p:nvPr/>
            </p:nvSpPr>
            <p:spPr>
              <a:xfrm>
                <a:off x="1692702" y="2107268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𝑁𝐷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D8CB60-D21E-9190-E1B6-063FFABB0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02" y="2107268"/>
                <a:ext cx="628919" cy="461665"/>
              </a:xfrm>
              <a:prstGeom prst="rect">
                <a:avLst/>
              </a:prstGeom>
              <a:blipFill>
                <a:blip r:embed="rId5"/>
                <a:stretch>
                  <a:fillRect l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DD16A1-935C-C44E-2C63-55B396AF54C3}"/>
              </a:ext>
            </a:extLst>
          </p:cNvPr>
          <p:cNvCxnSpPr>
            <a:cxnSpLocks/>
          </p:cNvCxnSpPr>
          <p:nvPr/>
        </p:nvCxnSpPr>
        <p:spPr>
          <a:xfrm>
            <a:off x="720123" y="2086184"/>
            <a:ext cx="7315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2CAA4B-6630-E437-0184-03DCAF310AE5}"/>
              </a:ext>
            </a:extLst>
          </p:cNvPr>
          <p:cNvCxnSpPr>
            <a:cxnSpLocks/>
          </p:cNvCxnSpPr>
          <p:nvPr/>
        </p:nvCxnSpPr>
        <p:spPr>
          <a:xfrm flipH="1">
            <a:off x="651307" y="2561458"/>
            <a:ext cx="7315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48CABF-FE9C-84EA-DCEA-E643A0273D98}"/>
                  </a:ext>
                </a:extLst>
              </p:cNvPr>
              <p:cNvSpPr txBox="1"/>
              <p:nvPr/>
            </p:nvSpPr>
            <p:spPr>
              <a:xfrm>
                <a:off x="1056605" y="1770707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48CABF-FE9C-84EA-DCEA-E643A0273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05" y="1770707"/>
                <a:ext cx="298350" cy="276999"/>
              </a:xfrm>
              <a:prstGeom prst="rect">
                <a:avLst/>
              </a:prstGeom>
              <a:blipFill>
                <a:blip r:embed="rId6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E223A4-D6D5-4D9B-7654-1768AE0BD579}"/>
                  </a:ext>
                </a:extLst>
              </p:cNvPr>
              <p:cNvSpPr txBox="1"/>
              <p:nvPr/>
            </p:nvSpPr>
            <p:spPr>
              <a:xfrm>
                <a:off x="1045945" y="259186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E223A4-D6D5-4D9B-7654-1768AE0BD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45" y="2591864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AF39FD10-CD47-383E-1F02-36B2709B225F}"/>
              </a:ext>
            </a:extLst>
          </p:cNvPr>
          <p:cNvSpPr/>
          <p:nvPr/>
        </p:nvSpPr>
        <p:spPr>
          <a:xfrm>
            <a:off x="222000" y="1580505"/>
            <a:ext cx="772354" cy="4438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C9B4B7C-0DD7-4A4D-CA1C-5625F2A9F3FE}"/>
              </a:ext>
            </a:extLst>
          </p:cNvPr>
          <p:cNvSpPr/>
          <p:nvPr/>
        </p:nvSpPr>
        <p:spPr>
          <a:xfrm>
            <a:off x="2700788" y="1212193"/>
            <a:ext cx="962440" cy="2045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CBBC1A8-F8DD-8165-0A0B-50D62168A4AD}"/>
                  </a:ext>
                </a:extLst>
              </p:cNvPr>
              <p:cNvSpPr txBox="1"/>
              <p:nvPr/>
            </p:nvSpPr>
            <p:spPr>
              <a:xfrm>
                <a:off x="3009645" y="2051932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CBBC1A8-F8DD-8165-0A0B-50D62168A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9645" y="2051932"/>
                <a:ext cx="528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CEFB090-1D91-803E-5AED-81E3AC3293A1}"/>
              </a:ext>
            </a:extLst>
          </p:cNvPr>
          <p:cNvCxnSpPr>
            <a:cxnSpLocks/>
          </p:cNvCxnSpPr>
          <p:nvPr/>
        </p:nvCxnSpPr>
        <p:spPr>
          <a:xfrm>
            <a:off x="2426468" y="2051614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A9ECC0D-1302-1E3F-23F8-EBD02289C658}"/>
              </a:ext>
            </a:extLst>
          </p:cNvPr>
          <p:cNvCxnSpPr>
            <a:cxnSpLocks/>
          </p:cNvCxnSpPr>
          <p:nvPr/>
        </p:nvCxnSpPr>
        <p:spPr>
          <a:xfrm flipH="1">
            <a:off x="2374230" y="2505160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B31767-A44B-E3F4-E101-4CF85DD4580F}"/>
                  </a:ext>
                </a:extLst>
              </p:cNvPr>
              <p:cNvSpPr txBox="1"/>
              <p:nvPr/>
            </p:nvSpPr>
            <p:spPr>
              <a:xfrm>
                <a:off x="2790315" y="170514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B31767-A44B-E3F4-E101-4CF85DD45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0315" y="1705149"/>
                <a:ext cx="286873" cy="276999"/>
              </a:xfrm>
              <a:prstGeom prst="rect">
                <a:avLst/>
              </a:prstGeom>
              <a:blipFill>
                <a:blip r:embed="rId9"/>
                <a:stretch>
                  <a:fillRect l="-16667" r="-41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EDD657-B4D1-6D7C-9945-D259209538FB}"/>
                  </a:ext>
                </a:extLst>
              </p:cNvPr>
              <p:cNvSpPr txBox="1"/>
              <p:nvPr/>
            </p:nvSpPr>
            <p:spPr>
              <a:xfrm>
                <a:off x="2779434" y="260130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EEDD657-B4D1-6D7C-9945-D25920953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9434" y="2601301"/>
                <a:ext cx="286873" cy="276999"/>
              </a:xfrm>
              <a:prstGeom prst="rect">
                <a:avLst/>
              </a:prstGeom>
              <a:blipFill>
                <a:blip r:embed="rId10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D5EF4855-2D64-12C3-3913-1977A0109B21}"/>
              </a:ext>
            </a:extLst>
          </p:cNvPr>
          <p:cNvSpPr/>
          <p:nvPr/>
        </p:nvSpPr>
        <p:spPr>
          <a:xfrm>
            <a:off x="846336" y="669022"/>
            <a:ext cx="3023950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4A86F3-7D3A-F993-A720-AB73DE7A25E1}"/>
              </a:ext>
            </a:extLst>
          </p:cNvPr>
          <p:cNvSpPr txBox="1"/>
          <p:nvPr/>
        </p:nvSpPr>
        <p:spPr>
          <a:xfrm>
            <a:off x="922658" y="692967"/>
            <a:ext cx="165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Target Tissue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87FC20-C1E7-0934-3DDC-FBFF9BEF0C69}"/>
                  </a:ext>
                </a:extLst>
              </p:cNvPr>
              <p:cNvSpPr txBox="1"/>
              <p:nvPr/>
            </p:nvSpPr>
            <p:spPr>
              <a:xfrm>
                <a:off x="2367267" y="700003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187FC20-C1E7-0934-3DDC-FBFF9BEF0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267" y="700003"/>
                <a:ext cx="868279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3B2050F1-4D0E-CF0F-CE95-7CC231FC957D}"/>
              </a:ext>
            </a:extLst>
          </p:cNvPr>
          <p:cNvSpPr/>
          <p:nvPr/>
        </p:nvSpPr>
        <p:spPr>
          <a:xfrm>
            <a:off x="846335" y="3765612"/>
            <a:ext cx="3023950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BEE0259-1B3B-3BCD-E726-CC56DCF84536}"/>
              </a:ext>
            </a:extLst>
          </p:cNvPr>
          <p:cNvSpPr txBox="1"/>
          <p:nvPr/>
        </p:nvSpPr>
        <p:spPr>
          <a:xfrm>
            <a:off x="922658" y="6224547"/>
            <a:ext cx="215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Reference Tissue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3E426C-B3AA-CAAD-3D37-385D510B37AC}"/>
              </a:ext>
            </a:extLst>
          </p:cNvPr>
          <p:cNvSpPr/>
          <p:nvPr/>
        </p:nvSpPr>
        <p:spPr>
          <a:xfrm>
            <a:off x="1490727" y="3997409"/>
            <a:ext cx="1224277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922E8FD-4042-036F-1BD1-7F525A270A61}"/>
              </a:ext>
            </a:extLst>
          </p:cNvPr>
          <p:cNvCxnSpPr>
            <a:cxnSpLocks/>
          </p:cNvCxnSpPr>
          <p:nvPr/>
        </p:nvCxnSpPr>
        <p:spPr>
          <a:xfrm>
            <a:off x="720123" y="4770350"/>
            <a:ext cx="75700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936BFC5-FC8A-810E-5DEF-F0769BC4BC35}"/>
              </a:ext>
            </a:extLst>
          </p:cNvPr>
          <p:cNvCxnSpPr>
            <a:cxnSpLocks/>
          </p:cNvCxnSpPr>
          <p:nvPr/>
        </p:nvCxnSpPr>
        <p:spPr>
          <a:xfrm flipH="1">
            <a:off x="662025" y="5209647"/>
            <a:ext cx="81510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F380B9D-BD1A-A196-6E2F-F04F54A8E2AA}"/>
                  </a:ext>
                </a:extLst>
              </p:cNvPr>
              <p:cNvSpPr txBox="1"/>
              <p:nvPr/>
            </p:nvSpPr>
            <p:spPr>
              <a:xfrm>
                <a:off x="1002502" y="4470983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F380B9D-BD1A-A196-6E2F-F04F54A8E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02" y="4470983"/>
                <a:ext cx="298350" cy="276999"/>
              </a:xfrm>
              <a:prstGeom prst="rect">
                <a:avLst/>
              </a:prstGeom>
              <a:blipFill>
                <a:blip r:embed="rId12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75CE64-E7AB-8C6E-D1FF-F9F75D9DE531}"/>
                  </a:ext>
                </a:extLst>
              </p:cNvPr>
              <p:cNvSpPr txBox="1"/>
              <p:nvPr/>
            </p:nvSpPr>
            <p:spPr>
              <a:xfrm>
                <a:off x="999560" y="530235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75CE64-E7AB-8C6E-D1FF-F9F75D9DE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560" y="5302357"/>
                <a:ext cx="286873" cy="276999"/>
              </a:xfrm>
              <a:prstGeom prst="rect">
                <a:avLst/>
              </a:prstGeom>
              <a:blipFill>
                <a:blip r:embed="rId13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59EB39-5599-540E-D1A1-C9395E21AA87}"/>
                  </a:ext>
                </a:extLst>
              </p:cNvPr>
              <p:cNvSpPr txBox="1"/>
              <p:nvPr/>
            </p:nvSpPr>
            <p:spPr>
              <a:xfrm>
                <a:off x="1751982" y="4780455"/>
                <a:ext cx="63791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F59EB39-5599-540E-D1A1-C9395E21A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1982" y="4780455"/>
                <a:ext cx="637910" cy="461665"/>
              </a:xfrm>
              <a:prstGeom prst="rect">
                <a:avLst/>
              </a:prstGeom>
              <a:blipFill>
                <a:blip r:embed="rId14"/>
                <a:stretch>
                  <a:fillRect l="-17308" r="-576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41A8FB-FB81-DA63-B647-C26C5B239FF3}"/>
                  </a:ext>
                </a:extLst>
              </p:cNvPr>
              <p:cNvSpPr txBox="1"/>
              <p:nvPr/>
            </p:nvSpPr>
            <p:spPr>
              <a:xfrm>
                <a:off x="5353211" y="1093077"/>
                <a:ext cx="2968505" cy="680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B41A8FB-FB81-DA63-B647-C26C5B239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211" y="1093077"/>
                <a:ext cx="2968505" cy="680892"/>
              </a:xfrm>
              <a:prstGeom prst="rect">
                <a:avLst/>
              </a:prstGeom>
              <a:blipFill>
                <a:blip r:embed="rId15"/>
                <a:stretch>
                  <a:fillRect l="-14894" t="-72727" r="-1277" b="-7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1BB7EF58-6287-553D-E18B-D7D57E174DFC}"/>
              </a:ext>
            </a:extLst>
          </p:cNvPr>
          <p:cNvSpPr txBox="1"/>
          <p:nvPr/>
        </p:nvSpPr>
        <p:spPr>
          <a:xfrm>
            <a:off x="4040988" y="1161668"/>
            <a:ext cx="11415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Idea by Logan et. 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0247127-0A7E-1276-BA8B-14B96AFA4C07}"/>
                  </a:ext>
                </a:extLst>
              </p:cNvPr>
              <p:cNvSpPr txBox="1"/>
              <p:nvPr/>
            </p:nvSpPr>
            <p:spPr>
              <a:xfrm>
                <a:off x="11345664" y="612586"/>
                <a:ext cx="645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0247127-0A7E-1276-BA8B-14B96AFA4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5664" y="612586"/>
                <a:ext cx="645240" cy="276999"/>
              </a:xfrm>
              <a:prstGeom prst="rect">
                <a:avLst/>
              </a:prstGeom>
              <a:blipFill>
                <a:blip r:embed="rId16"/>
                <a:stretch>
                  <a:fillRect l="-769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1506BE-265B-BEE8-EB00-0C41A6C0A545}"/>
                  </a:ext>
                </a:extLst>
              </p:cNvPr>
              <p:cNvSpPr txBox="1"/>
              <p:nvPr/>
            </p:nvSpPr>
            <p:spPr>
              <a:xfrm>
                <a:off x="8662750" y="1093366"/>
                <a:ext cx="3328154" cy="680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1506BE-265B-BEE8-EB00-0C41A6C0A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750" y="1093366"/>
                <a:ext cx="3328154" cy="680314"/>
              </a:xfrm>
              <a:prstGeom prst="rect">
                <a:avLst/>
              </a:prstGeom>
              <a:blipFill>
                <a:blip r:embed="rId17"/>
                <a:stretch>
                  <a:fillRect l="-13308" t="-72727" r="-1521" b="-7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Down Arrow 82">
            <a:extLst>
              <a:ext uri="{FF2B5EF4-FFF2-40B4-BE49-F238E27FC236}">
                <a16:creationId xmlns:a16="http://schemas.microsoft.com/office/drawing/2014/main" id="{57FD1532-8200-B1B4-A56C-DC64BC44B910}"/>
              </a:ext>
            </a:extLst>
          </p:cNvPr>
          <p:cNvSpPr/>
          <p:nvPr/>
        </p:nvSpPr>
        <p:spPr>
          <a:xfrm rot="19272671">
            <a:off x="7109404" y="1827801"/>
            <a:ext cx="336776" cy="986756"/>
          </a:xfrm>
          <a:prstGeom prst="downArrow">
            <a:avLst>
              <a:gd name="adj1" fmla="val 43275"/>
              <a:gd name="adj2" fmla="val 626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Down Arrow 83">
            <a:extLst>
              <a:ext uri="{FF2B5EF4-FFF2-40B4-BE49-F238E27FC236}">
                <a16:creationId xmlns:a16="http://schemas.microsoft.com/office/drawing/2014/main" id="{AA146B63-719D-566C-2364-A29CEE34C7CB}"/>
              </a:ext>
            </a:extLst>
          </p:cNvPr>
          <p:cNvSpPr/>
          <p:nvPr/>
        </p:nvSpPr>
        <p:spPr>
          <a:xfrm rot="2025015">
            <a:off x="9744322" y="1814078"/>
            <a:ext cx="336776" cy="986756"/>
          </a:xfrm>
          <a:prstGeom prst="downArrow">
            <a:avLst>
              <a:gd name="adj1" fmla="val 43275"/>
              <a:gd name="adj2" fmla="val 6262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E58B9AA-C62A-3F69-1FCC-38E45C17BBD0}"/>
                  </a:ext>
                </a:extLst>
              </p:cNvPr>
              <p:cNvSpPr txBox="1"/>
              <p:nvPr/>
            </p:nvSpPr>
            <p:spPr>
              <a:xfrm>
                <a:off x="6141608" y="2857604"/>
                <a:ext cx="5004447" cy="7039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𝑅𝑒𝑓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den>
                          </m:f>
                        </m:e>
                      </m:d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𝑅𝑒𝑓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E58B9AA-C62A-3F69-1FCC-38E45C17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608" y="2857604"/>
                <a:ext cx="5004447" cy="703911"/>
              </a:xfrm>
              <a:prstGeom prst="rect">
                <a:avLst/>
              </a:prstGeom>
              <a:blipFill>
                <a:blip r:embed="rId18"/>
                <a:stretch>
                  <a:fillRect l="-8608" t="-73214" r="-506" b="-66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56C6660-A7E9-3E9C-1853-96A916A75200}"/>
              </a:ext>
            </a:extLst>
          </p:cNvPr>
          <p:cNvCxnSpPr>
            <a:cxnSpLocks/>
          </p:cNvCxnSpPr>
          <p:nvPr/>
        </p:nvCxnSpPr>
        <p:spPr>
          <a:xfrm>
            <a:off x="8321716" y="3607883"/>
            <a:ext cx="538820" cy="38952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F45E39C-6063-D650-B50C-63B41212AF4B}"/>
              </a:ext>
            </a:extLst>
          </p:cNvPr>
          <p:cNvCxnSpPr>
            <a:cxnSpLocks/>
          </p:cNvCxnSpPr>
          <p:nvPr/>
        </p:nvCxnSpPr>
        <p:spPr>
          <a:xfrm flipH="1">
            <a:off x="9802368" y="3643735"/>
            <a:ext cx="427396" cy="35367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DAD29C7-B114-B595-B3DD-FF7DF5F90C9E}"/>
              </a:ext>
            </a:extLst>
          </p:cNvPr>
          <p:cNvSpPr txBox="1"/>
          <p:nvPr/>
        </p:nvSpPr>
        <p:spPr>
          <a:xfrm>
            <a:off x="8699330" y="4043777"/>
            <a:ext cx="131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Multi-linear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C3FA120-3F8A-470B-5658-14EAF4DC8479}"/>
                  </a:ext>
                </a:extLst>
              </p:cNvPr>
              <p:cNvSpPr txBox="1"/>
              <p:nvPr/>
            </p:nvSpPr>
            <p:spPr>
              <a:xfrm>
                <a:off x="6564248" y="110869"/>
                <a:ext cx="1757468" cy="38081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C3FA120-3F8A-470B-5658-14EAF4DC8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248" y="110869"/>
                <a:ext cx="1757468" cy="380810"/>
              </a:xfrm>
              <a:prstGeom prst="rect">
                <a:avLst/>
              </a:prstGeom>
              <a:blipFill>
                <a:blip r:embed="rId19"/>
                <a:stretch>
                  <a:fillRect b="-6250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FD360E6-C385-F1FF-F525-E7C5FE0AF114}"/>
                  </a:ext>
                </a:extLst>
              </p:cNvPr>
              <p:cNvSpPr txBox="1"/>
              <p:nvPr/>
            </p:nvSpPr>
            <p:spPr>
              <a:xfrm>
                <a:off x="9879542" y="109501"/>
                <a:ext cx="875496" cy="4067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  <a:prstDash val="dash"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1FD360E6-C385-F1FF-F525-E7C5FE0A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542" y="109501"/>
                <a:ext cx="875496" cy="406714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639AC94-B694-4725-C510-2E8FB7A5BF65}"/>
                  </a:ext>
                </a:extLst>
              </p:cNvPr>
              <p:cNvSpPr txBox="1"/>
              <p:nvPr/>
            </p:nvSpPr>
            <p:spPr>
              <a:xfrm>
                <a:off x="6778452" y="4809579"/>
                <a:ext cx="1884298" cy="57124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639AC94-B694-4725-C510-2E8FB7A5B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8452" y="4809579"/>
                <a:ext cx="1884298" cy="571247"/>
              </a:xfrm>
              <a:prstGeom prst="rect">
                <a:avLst/>
              </a:prstGeom>
              <a:blipFill>
                <a:blip r:embed="rId21"/>
                <a:stretch>
                  <a:fillRect l="-2000" t="-2128" r="-2000" b="-638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3FDA2E5-C7D4-0FCF-CCF6-237BBD56ADA9}"/>
                  </a:ext>
                </a:extLst>
              </p:cNvPr>
              <p:cNvSpPr txBox="1"/>
              <p:nvPr/>
            </p:nvSpPr>
            <p:spPr>
              <a:xfrm>
                <a:off x="9153169" y="4840359"/>
                <a:ext cx="2313432" cy="574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53FDA2E5-C7D4-0FCF-CCF6-237BBD56A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169" y="4840359"/>
                <a:ext cx="2313432" cy="574581"/>
              </a:xfrm>
              <a:prstGeom prst="rect">
                <a:avLst/>
              </a:prstGeom>
              <a:blipFill>
                <a:blip r:embed="rId22"/>
                <a:stretch>
                  <a:fillRect l="-2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189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397</Words>
  <Application>Microsoft Macintosh PowerPoint</Application>
  <PresentationFormat>Widescreen</PresentationFormat>
  <Paragraphs>104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Zeyu, Ph.D.</dc:creator>
  <cp:lastModifiedBy>Zhou, Zeyu</cp:lastModifiedBy>
  <cp:revision>1</cp:revision>
  <dcterms:created xsi:type="dcterms:W3CDTF">2022-03-15T21:14:45Z</dcterms:created>
  <dcterms:modified xsi:type="dcterms:W3CDTF">2023-09-22T16:30:27Z</dcterms:modified>
</cp:coreProperties>
</file>